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media/image80.jpg" ContentType="image/png"/>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media/image81.jpg" ContentType="image/png"/>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314" r:id="rId2"/>
    <p:sldId id="315" r:id="rId3"/>
    <p:sldId id="316" r:id="rId4"/>
    <p:sldId id="317" r:id="rId5"/>
    <p:sldId id="318" r:id="rId6"/>
    <p:sldId id="320" r:id="rId7"/>
    <p:sldId id="321" r:id="rId8"/>
    <p:sldId id="322" r:id="rId9"/>
    <p:sldId id="323" r:id="rId10"/>
    <p:sldId id="324" r:id="rId11"/>
    <p:sldId id="325" r:id="rId12"/>
    <p:sldId id="326" r:id="rId13"/>
    <p:sldId id="349"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5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51" r:id="rId69"/>
    <p:sldId id="280" r:id="rId70"/>
    <p:sldId id="352" r:id="rId71"/>
    <p:sldId id="353" r:id="rId72"/>
    <p:sldId id="256" r:id="rId73"/>
    <p:sldId id="257" r:id="rId74"/>
    <p:sldId id="258" r:id="rId75"/>
    <p:sldId id="259" r:id="rId76"/>
    <p:sldId id="260" r:id="rId77"/>
    <p:sldId id="261" r:id="rId78"/>
    <p:sldId id="262" r:id="rId79"/>
    <p:sldId id="263" r:id="rId80"/>
    <p:sldId id="264" r:id="rId81"/>
    <p:sldId id="265" r:id="rId82"/>
    <p:sldId id="266" r:id="rId83"/>
    <p:sldId id="267" r:id="rId84"/>
    <p:sldId id="268" r:id="rId85"/>
    <p:sldId id="269" r:id="rId86"/>
    <p:sldId id="270" r:id="rId87"/>
    <p:sldId id="271" r:id="rId88"/>
    <p:sldId id="272" r:id="rId89"/>
    <p:sldId id="273" r:id="rId90"/>
    <p:sldId id="274" r:id="rId91"/>
    <p:sldId id="275" r:id="rId92"/>
    <p:sldId id="276" r:id="rId93"/>
    <p:sldId id="277" r:id="rId94"/>
    <p:sldId id="278" r:id="rId95"/>
    <p:sldId id="279" r:id="rId9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 .D" initials="H." lastIdx="1" clrIdx="0">
    <p:extLst>
      <p:ext uri="{19B8F6BF-5375-455C-9EA6-DF929625EA0E}">
        <p15:presenceInfo xmlns:p15="http://schemas.microsoft.com/office/powerpoint/2012/main" userId="3fe3df618242af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82" d="100"/>
          <a:sy n="82"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5:29.213"/>
    </inkml:context>
    <inkml:brush xml:id="br0">
      <inkml:brushProperty name="width" value="0.35" units="cm"/>
      <inkml:brushProperty name="height" value="0.35" units="cm"/>
      <inkml:brushProperty name="color" value="#FFFFFF"/>
    </inkml:brush>
  </inkml:definitions>
  <inkml:trace contextRef="#ctx0" brushRef="#br0">396 523 24575,'2'46'0,"8"52"0,1 10 0,-1 124 0,-39 449 0,29-674 0,-1-1 0,1 1 0,-2 0 0,1-1 0,-1 1 0,0-1 0,0 1 0,0-1 0,-1 0 0,0 0 0,-6 8 0,9-13 0,-1 0 0,1-1 0,-1 1 0,1-1 0,-1 1 0,1-1 0,-1 1 0,1-1 0,-1 1 0,0-1 0,1 0 0,-1 1 0,1-1 0,-1 0 0,0 0 0,0 1 0,1-1 0,-1 0 0,0 0 0,1 0 0,-1 0 0,0 0 0,0 0 0,1 0 0,-1 0 0,0 0 0,0 0 0,1 0 0,-1 0 0,0-1 0,1 1 0,-1 0 0,0-1 0,1 1 0,-1 0 0,0-1 0,1 1 0,-1-1 0,1 1 0,-1-1 0,1 1 0,-1-1 0,1 1 0,-1-1 0,1 1 0,-1-1 0,1 0 0,0 1 0,-1-1 0,1 0 0,0 1 0,0-1 0,-1 0 0,1 0 0,-13-43 0,3-33 0,4-1 0,6-124 0,2 102 0,1-136 0,-4-265 0,0 492 0,1-24 0,-2 0 0,-1 1 0,-2 0 0,-13-49 0,15 80 0,1 8 0,-1 13 0,-36 447 0,22-346 0,-59 213 0,-14-49 0,88-279 0,0 0 0,0-1 0,-1 1 0,1-1 0,-1 1 0,-1-1 0,-6 8 0,10-13 0,0 1 0,-1-1 0,1 0 0,0 1 0,-1-1 0,1 0 0,0 0 0,-1 1 0,1-1 0,0 0 0,-1 0 0,1 0 0,-1 0 0,1 1 0,0-1 0,-1 0 0,1 0 0,-1 0 0,1 0 0,0 0 0,-1 0 0,1 0 0,-1 0 0,1 0 0,0 0 0,-1 0 0,1 0 0,-1-1 0,1 1 0,0 0 0,-1 0 0,1 0 0,-1 0 0,1-1 0,0 1 0,-1-1 0,0-1 0,-1 0 0,1 0 0,0 0 0,0 0 0,0 0 0,0-1 0,1 1 0,-1 0 0,1-1 0,-1 1 0,1-3 0,-4-34 0,2-1 0,2 1 0,2 0 0,1 0 0,2 0 0,1 0 0,3 1 0,0 0 0,30-70 0,-10 52 0,-28 54 0,1-1 0,0 0 0,-1 1 0,1-1 0,1 1 0,-1 0 0,0 0 0,0 0 0,1 0 0,-1 0 0,1 0 0,0 1 0,0-1 0,-1 1 0,6-2 0,-6 3 0,-1 0 0,1 0 0,-1 0 0,1 0 0,-1 0 0,0 1 0,1-1 0,-1 0 0,1 1 0,-1 0 0,0-1 0,1 1 0,-1 0 0,0-1 0,0 1 0,1 0 0,-1 0 0,0 0 0,0 0 0,0 0 0,0 0 0,0 1 0,0-1 0,-1 0 0,2 3 0,17 39 0,-2 23 0,-3 1 0,-3 0 0,4 107 0,-9-91 0,16 246 0,-22-319 0,0-1 0,0 0 0,1 0 0,0 0 0,0 0 0,1-1 0,4 12 0,-6-19 0,1 1 0,0-1 0,0 1 0,0-1 0,0 1 0,0-1 0,0 0 0,0 1 0,1-1 0,-1 0 0,0 0 0,1 0 0,-1 0 0,1 0 0,-1 0 0,1-1 0,-1 1 0,1 0 0,0-1 0,-1 1 0,1-1 0,0 1 0,0-1 0,-1 0 0,1 0 0,0 0 0,0 0 0,-1 0 0,1 0 0,0-1 0,-1 1 0,1 0 0,0-1 0,-1 1 0,1-1 0,0 0 0,-1 0 0,3-1 0,9-4 0,0-1 0,0 0 0,-1-1 0,0 0 0,-1-1 0,0-1 0,19-19 0,69-93 0,-30 35 0,-20 32 0,-2 4 0,48-68 0,-71 85 0,-23 34 0,-1 0 0,0-1 0,0 1 0,0 0 0,0-1 0,1 1 0,-1 0 0,0-1 0,0 1 0,1 0 0,-1-1 0,0 1 0,1 0 0,-1 0 0,0-1 0,1 1 0,-1 0 0,0 0 0,1 0 0,-1 0 0,0-1 0,1 1 0,-1 0 0,1 0 0,-1 0 0,0 0 0,1 0 0,-1 0 0,1 0 0,-1 0 0,0 0 0,1 0 0,-1 0 0,1 0 0,-1 0 0,0 1 0,1-1 0,-1 0 0,1 0 0,-1 0 0,0 0 0,1 1 0,-1-1 0,0 0 0,1 0 0,-1 1 0,0-1 0,0 0 0,1 1 0,-1-1 0,0 0 0,1 1 0,4 25 0,0 73 0,-9 127 0,-1 1 0,5-226 0,5 42 0,-6-42 0,1-1 0,0 1 0,0 0 0,0-1 0,0 1 0,0-1 0,0 1 0,0-1 0,1 1 0,-1-1 0,0 1 0,0-1 0,0 1 0,0-1 0,1 0 0,-1 1 0,0-1 0,0 1 0,1-1 0,-1 1 0,0-1 0,1 0 0,-1 1 0,0-1 0,1 0 0,-1 1 0,1-1 0,-1 0 0,0 1 0,1-1 0,-1 0 0,1 0 0,-1 0 0,1 0 0,-1 1 0,1-1 0,-1 0 0,1 0 0,-1 0 0,1 0 0,-1 0 0,1 0 0,-1 0 0,1 0 0,-1 0 0,1 0 0,-1-1 0,1 1 0,-1 0 0,1 0 0,-1 0 0,1-1 0,-1 1 0,1 0 0,-1 0 0,0-1 0,1 1 0,-1 0 0,1-1 0,-1 1 0,0-1 0,1 1 0,-1 0 0,0-1 0,0 1 0,1-1 0,-1 0 0,9-12 0,-1-1 0,0 1 0,-1-2 0,0 1 0,6-24 0,-2 8 0,-10 27 0,103-283 0,-85 226 0,-3-2 0,14-112 0,-28 157 0,-2 0 0,0 0 0,-1 1 0,0-1 0,-4-17 0,4 29 0,-1-1 0,1 0 0,-1 1 0,0-1 0,0 1 0,0 0 0,-1 0 0,0 0 0,0 0 0,0 0 0,-1 1 0,1-1 0,-1 1 0,0 0 0,0 0 0,-1 0 0,-6-4 0,10 7 0,-1 0 0,1 1 0,-1-1 0,0 0 0,1 0 0,-1 1 0,0-1 0,1 1 0,-1-1 0,0 1 0,0 0 0,0 0 0,1 0 0,-1 0 0,0 0 0,0 0 0,0 0 0,1 1 0,-1-1 0,0 1 0,1-1 0,-1 1 0,0 0 0,-2 1 0,1 0 0,0 1 0,1-1 0,-1 1 0,1 0 0,0-1 0,0 1 0,0 0 0,0 0 0,1 0 0,-1 1 0,-1 5 0,0 0 0,0 0 0,1 1 0,0-1 0,1 0 0,0 0 0,0 1 0,1-1 0,1 14 0,-1-23 0,0 1 0,0-1 0,0 1 0,1-1 0,-1 1 0,0-1 0,0 1 0,0-1 0,1 1 0,-1-1 0,0 0 0,0 1 0,1-1 0,-1 1 0,0-1 0,1 0 0,-1 1 0,0-1 0,1 0 0,-1 1 0,1-1 0,-1 0 0,1 0 0,-1 1 0,1-1 0,-1 0 0,1 0 0,-1 0 0,1 1 0,-1-1 0,1 0 0,-1 0 0,1 0 0,-1 0 0,1 0 0,-1 0 0,1 0 0,-1 0 0,1-1 0,-1 1 0,1 0 0,-1 0 0,1 0 0,-1 0 0,0-1 0,1 1 0,-1 0 0,1 0 0,-1-1 0,1 0 0,24-18 0,-11 2 0,0-1 0,-1 0 0,0-1 0,-2 0 0,0-1 0,-2 0 0,15-42 0,-3-6 0,14-84 0,-4-35 0,-28 161 0,-1 1 0,-2-1 0,0 0 0,-2 0 0,-6-33 0,2 38 0,0 0 0,-1 1 0,-1 0 0,-1 0 0,-1 1 0,-1 0 0,0 0 0,-1 1 0,-1 1 0,-26-27 0,38 43 0,0 0 0,0-1 0,0 1 0,0 0 0,0 0 0,-1 0 0,1 0 0,0 0 0,-1 0 0,1 1 0,0-1 0,-1 0 0,1 1 0,-1-1 0,1 1 0,-1-1 0,1 1 0,-1 0 0,1-1 0,-1 1 0,1 0 0,-1 0 0,1 0 0,-1 0 0,0 1 0,1-1 0,-1 0 0,1 1 0,-1-1 0,1 1 0,-1-1 0,1 1 0,0 0 0,-1-1 0,1 1 0,0 0 0,-1 0 0,1 0 0,0 0 0,0 0 0,0 1 0,0-1 0,0 0 0,0 0 0,0 1 0,0-1 0,1 0 0,-1 1 0,1-1 0,-2 3 0,-3 9 0,0 1 0,1 0 0,0 0 0,-2 18 0,6-29 0,-11 75 0,4 0 0,6 156 0,2-219 0,1 0 0,0 0 0,1 0 0,0-1 0,1 1 0,11 25 0,-14-37 0,0 0 0,1 0 0,-1 0 0,1-1 0,-1 1 0,1 0 0,0-1 0,0 0 0,0 1 0,0-1 0,1 0 0,-1 0 0,1 0 0,-1 0 0,1-1 0,0 1 0,-1-1 0,1 1 0,0-1 0,0 0 0,0 0 0,0 0 0,0-1 0,0 1 0,0-1 0,0 1 0,1-1 0,-1 0 0,0-1 0,0 1 0,0 0 0,0-1 0,0 1 0,0-1 0,0 0 0,0 0 0,0-1 0,5-2 0,-2 1 0,-1-1 0,0 0 0,0 0 0,0 0 0,0-1 0,0 0 0,-1 0 0,0 0 0,0 0 0,0-1 0,-1 0 0,0 1 0,0-1 0,0 0 0,-1-1 0,0 1 0,0 0 0,0-1 0,-1 1 0,0-1 0,-1 1 0,1-1 0,-1-9 0,0 5 0,0 0 0,-1 1 0,0-1 0,-1 0 0,0 1 0,-1-1 0,0 1 0,0 0 0,-1 0 0,0 0 0,-1 0 0,0 1 0,-12-16 0,0 5 0,-1 0 0,-1 2 0,-34-26 0,28 33 0,15 12 0,14 11 0,13 10 0,1-1 0,0-1 0,32 26 0,-16-15 0,-20-17 0,108 102 0,231 170 0,-300-249 0,-3-1 0,2-2 0,108 52 0,-154-84 0,0 1 0,0-1 0,0 0 0,0 0 0,0-1 0,0 0 0,0 0 0,1 0 0,-1-1 0,0 0 0,1 0 0,-1-1 0,0 1 0,0-2 0,1 1 0,-1 0 0,11-6 0,-13 5 0,0-1 0,0 0 0,0-1 0,0 1 0,-1 0 0,1-1 0,-1 0 0,0 0 0,0 0 0,-1 0 0,1-1 0,-1 1 0,0-1 0,0 1 0,0-1 0,-1 0 0,0 1 0,0-1 0,0 0 0,0 0 0,-1 0 0,0-9 0,0 2 0,-1 0 0,0-1 0,-1 1 0,-1 0 0,0 0 0,0 0 0,-1 1 0,-1-1 0,0 1 0,0 0 0,-1 0 0,0 1 0,-1 0 0,0 0 0,-12-12 0,-2-1 0,-1 2 0,-1 1 0,-1 1 0,0 0 0,-30-15 0,-17-7 0,-2 3 0,-2 3 0,-1 3 0,-1 4 0,-1 4 0,-2 2 0,0 4 0,-126-11 0,185 28 0,0 0 0,1 1 0,-1 2 0,-32 5 0,48-6 0,0 0 0,1 0 0,-1 1 0,0 0 0,1 0 0,-1 0 0,1 1 0,0 0 0,0-1 0,-7 7 0,9-7 0,0 0 0,1 1 0,-1-1 0,0 0 0,1 1 0,0 0 0,0-1 0,0 1 0,0-1 0,0 1 0,0 0 0,0 0 0,1 0 0,0-1 0,-1 1 0,1 0 0,0 0 0,1 0 0,-1 0 0,1 3 0,2 3 0,0 1 0,1-1 0,1 0 0,-1 0 0,1-1 0,1 0 0,-1 1 0,2-2 0,-1 1 0,1-1 0,0 0 0,9 7 0,-10-8 0,47 47 0,191 178 0,-209-203 0,1 0 0,1-3 0,1-1 0,1-2 0,60 24 0,-97-44 0,1-1 0,-1 0 0,1-1 0,-1 1 0,1 0 0,0-1 0,-1 0 0,1 1 0,0-1 0,-1 0 0,1-1 0,0 1 0,-1 0 0,6-2 0,-7 1 0,1 1 0,0-1 0,-1 0 0,0 0 0,1 0 0,-1 0 0,0 0 0,1-1 0,-1 1 0,0 0 0,0 0 0,0-1 0,0 1 0,0-1 0,-1 1 0,1-1 0,1-2 0,0-4 0,-1 1 0,0 0 0,0 0 0,-1 0 0,0-1 0,0 1 0,0 0 0,-1 0 0,-3-12 0,-1-1 0,-1 1 0,-1 0 0,-1 0 0,0 0 0,-2 1 0,0 1 0,-1-1 0,0 2 0,-1 0 0,-21-21 0,12 16 0,0 1 0,-2 1 0,0 0 0,-1 2 0,-1 1 0,-43-20 0,60 32 0,0 0 0,0 1 0,0 0 0,-1 1 0,1 0 0,-1 0 0,0 1 0,1 0 0,-1 0 0,-16 1 0,21 1 0,0 0 0,1 0 0,-1 0 0,0 1 0,0-1 0,0 1 0,1 0 0,-1 0 0,1 0 0,-1 0 0,1 1 0,0-1 0,0 1 0,0 0 0,0 0 0,1 0 0,-1 0 0,1 1 0,-1-1 0,1 1 0,0-1 0,1 1 0,-1 0 0,1 0 0,-2 4 0,-2 11 0,0 0 0,2 0 0,0 1 0,1-1 0,1 1 0,1 0 0,0-1 0,2 1 0,0-1 0,5 20 0,-7-37 0,1 0 0,-1 0 0,1 0 0,-1 0 0,1 0 0,0 0 0,0 0 0,0-1 0,0 1 0,0 0 0,0-1 0,0 1 0,2 1 0,-3-3 0,1 0 0,-1 0 0,1 0 0,-1 0 0,0 0 0,1 0 0,-1 0 0,1 0 0,-1 0 0,0 0 0,1 0 0,-1 0 0,1 0 0,-1-1 0,0 1 0,1 0 0,-1 0 0,0 0 0,1-1 0,-1 1 0,0 0 0,1-1 0,-1 1 0,0 0 0,1-1 0,-1 1 0,0 0 0,0-1 0,0 1 0,1 0 0,-1-1 0,0 1 0,0-1 0,0 1 0,0-1 0,3-8 0,0 1 0,0-1 0,-2 0 0,3-15 0,0-23 0,-2 0 0,-5-49 0,1 71 0,-2-1 0,0 1 0,-1 1 0,-2-1 0,-13-33 0,19 56 0,1 0 0,-1-1 0,0 1 0,0-1 0,-1 1 0,1 0 0,0 0 0,-1 0 0,1 0 0,-1 0 0,0 0 0,0 0 0,0 0 0,0 0 0,0 1 0,0-1 0,0 1 0,-3-2 0,4 3 0,1 0 0,-1 0 0,0 0 0,1 1 0,-1-1 0,0 0 0,1 0 0,-1 0 0,0 0 0,1 1 0,-1-1 0,0 0 0,1 1 0,-1-1 0,1 0 0,-1 1 0,1-1 0,-1 1 0,1-1 0,-1 1 0,1-1 0,-1 1 0,0 0 0,-11 30 0,3 28 0,2 0 0,2 0 0,4 1 0,6 73 0,-4-124 0,0-1 0,0 1 0,1-1 0,6 18 0,-8-25 0,0 0 0,1 0 0,-1 0 0,0 1 0,1-1 0,-1 0 0,1 0 0,0 0 0,-1 0 0,1 0 0,0 0 0,-1 0 0,1 0 0,0 0 0,0 0 0,0-1 0,0 1 0,0 0 0,0-1 0,0 1 0,0 0 0,0-1 0,0 1 0,0-1 0,1 0 0,-1 1 0,0-1 0,0 0 0,0 0 0,1 1 0,-1-1 0,0 0 0,0 0 0,0-1 0,1 1 0,-1 0 0,0 0 0,0 0 0,0-1 0,1 1 0,-1-1 0,0 1 0,0-1 0,0 1 0,1-2 0,7-5 0,-1-1 0,0 0 0,-1-1 0,0 1 0,0-1 0,-1-1 0,6-11 0,-5 9 0,13-21 0,28-63 0,-42 80 0,-1 1 0,0-1 0,-1 1 0,0-1 0,-2 0 0,2-31 0,-4 42 0,-1-1 0,1 1 0,-1-1 0,-1 1 0,1-1 0,-1 1 0,0 0 0,0-1 0,-1 1 0,1 0 0,-1 1 0,0-1 0,-1 0 0,1 1 0,-1 0 0,0 0 0,0 0 0,0 0 0,0 0 0,-1 1 0,1 0 0,-1 0 0,0 0 0,0 1 0,0-1 0,0 1 0,-1 1 0,-9-3 0,5 1 0,1 1 0,-1 0 0,1 1 0,-1 0 0,0 0 0,1 1 0,-1 1 0,0-1 0,1 1 0,-1 1 0,1 0 0,-1 1 0,1-1 0,0 2 0,-16 7 0,14-4 0,0 1 0,1 1 0,0 0 0,1 0 0,0 0 0,1 1 0,-1 1 0,2 0 0,0 0 0,0 0 0,-9 22 0,7-10 0,1 0 0,0 1 0,2 0 0,1 1 0,-2 31 0,6-67 0,0 1 0,0-1 0,-1 0 0,0 1 0,-1-1 0,0 1 0,0 0 0,-1 0 0,-8-15 0,4 11 0,1 0 0,-2 1 0,0 0 0,0 0 0,-1 1 0,-21-20 0,30 30 0,-1 1 0,1 0 0,0 0 0,0 0 0,-1 0 0,1 0 0,-1 0 0,1 0 0,-1 0 0,1 1 0,-1-1 0,1 0 0,-1 1 0,0-1 0,1 1 0,-1 0 0,0 0 0,1-1 0,-1 1 0,0 0 0,0 0 0,1 1 0,-1-1 0,-3 1 0,4 0 0,-1 1 0,0-1 0,0 0 0,1 1 0,-1 0 0,1-1 0,-1 1 0,1 0 0,0 0 0,0 0 0,0 0 0,0 0 0,0 0 0,0 0 0,0 0 0,0 2 0,-3 11 0,2 1 0,-1-1 0,0 31 0,2-64 0,-2 0 0,-8-32 0,9 41 0,0 1 0,-1-1 0,0 1 0,0 0 0,-1 0 0,0 0 0,-1 0 0,1 1 0,-2-1 0,1 1 0,-7-6 0,12 12 0,-1 1 0,1 0 0,0-1 0,-1 1 0,1 0 0,-1-1 0,1 1 0,-1 0 0,1 0 0,0 0 0,-1-1 0,1 1 0,-1 0 0,1 0 0,-1 0 0,1 0 0,-1 0 0,1 0 0,-1 0 0,1 0 0,-1 0 0,1 0 0,-1 0 0,1 0 0,-1 1 0,1-1 0,-1 0 0,1 0 0,-1 0 0,1 1 0,0-1 0,-1 0 0,1 0 0,-1 1 0,1-1 0,0 0 0,-1 1 0,1-1 0,0 0 0,-1 1 0,1-1 0,0 1 0,0-1 0,-1 1 0,1-1 0,0 1 0,0-1 0,0 0 0,0 1 0,0-1 0,0 1 0,0-1 0,-1 1 0,1-1 0,1 1 0,-6 36 0,5-34 0,0 53 0,2-1 0,2 0 0,19 87 0,57 158 0,-79-296 0,16 39 0,-17-42 0,1 0 0,-1 0 0,0-1 0,0 1 0,1 0 0,-1-1 0,1 1 0,-1 0 0,1-1 0,-1 1 0,1-1 0,-1 1 0,1 0 0,-1-1 0,1 1 0,0-1 0,-1 0 0,1 1 0,0-1 0,-1 1 0,1-1 0,0 0 0,-1 0 0,1 1 0,0-1 0,0 0 0,-1 0 0,1 0 0,0 0 0,0 0 0,0 0 0,-1 0 0,1 0 0,0 0 0,0 0 0,-1-1 0,1 1 0,0 0 0,0 0 0,-1-1 0,1 1 0,0 0 0,-1-1 0,1 1 0,0-1 0,-1 1 0,2-2 0,6-10 0,0 0 0,-1-1 0,0 0 0,-1 0 0,-1-1 0,0 0 0,-1 0 0,3-15 0,-2 11 0,31-136 0,26-255 0,-55 348 0,-4 31 0,6-37 0,-8 63 0,0 1 0,0-1 0,0 0 0,0 1 0,0-1 0,1 1 0,0-1 0,0 1 0,0 0 0,0 0 0,0 0 0,5-4 0,-7 6 0,1 1 0,0-1 0,0 1 0,-1 0 0,1-1 0,0 1 0,0 0 0,0 0 0,0 0 0,-1 0 0,1-1 0,0 1 0,0 0 0,0 1 0,0-1 0,0 0 0,0 0 0,-1 0 0,1 0 0,0 1 0,0-1 0,0 0 0,-1 1 0,1-1 0,0 0 0,0 1 0,-1-1 0,1 1 0,0 0 0,-1-1 0,1 1 0,0-1 0,0 2 0,31 27 0,44 53 0,10 8 0,48 36 0,160 116 0,-233-198 0,3-2 0,1-3 0,2-3 0,1-3 0,105 35 0,-42-34 0,-114-31 0,0 0 0,0-1 0,0-2 0,1 1 0,28-5 0,-41 3 0,0 0 0,0 0 0,1-1 0,-1 1 0,0-1 0,-1-1 0,1 1 0,0-1 0,-1 0 0,1 0 0,-1 0 0,0 0 0,0-1 0,5-6 0,-3 3 0,-1 0 0,0-1 0,0 0 0,-1 0 0,0 0 0,0-1 0,4-16 0,-3 5 0,-1 0 0,-1 0 0,-1 0 0,-1 0 0,0-1 0,-5-37 0,0 36 0,-1-1 0,0 1 0,-2 1 0,0-1 0,-1 1 0,-2 1 0,0 0 0,-1 0 0,-1 1 0,0 0 0,-2 1 0,0 0 0,-1 1 0,-1 1 0,0 1 0,-21-16 0,31 27 0,0 0 0,-1 1 0,1 0 0,-1-1 0,0 2 0,0-1 0,0 1 0,-12-2 0,16 4 0,-1-1 0,1 1 0,0 0 0,-1 1 0,1-1 0,0 0 0,-1 1 0,1 0 0,0 0 0,0 0 0,0 0 0,0 0 0,0 1 0,0-1 0,0 1 0,0 0 0,0 0 0,1 0 0,-1 0 0,1 0 0,-3 4 0,-2 3 0,1 0 0,0 1 0,1 0 0,0 0 0,1 0 0,0 0 0,0 1 0,1-1 0,1 1 0,-2 15 0,-2 18 0,2 53 0,4-89 0,0 0 0,-1 17 0,1 1 0,1-1 0,9 44 0,-9-63 0,1 0 0,0 0 0,0 0 0,0 0 0,1 0 0,0-1 0,0 1 0,1-1 0,4 6 0,-6-8 0,1-1 0,-1 0 0,1 0 0,-1 0 0,1 0 0,0 0 0,0-1 0,0 1 0,0-1 0,0 0 0,0 0 0,0 0 0,0 0 0,0 0 0,1-1 0,-1 1 0,0-1 0,6 0 0,-3-1 0,0 0 0,0 0 0,-1-1 0,1 0 0,-1 0 0,1 0 0,-1-1 0,0 0 0,0 0 0,0 0 0,0 0 0,0-1 0,-1 0 0,0 0 0,1 0 0,-1-1 0,3-4 0,9-13 0,0 0 0,16-32 0,-7 8 0,-3-1 0,-2-1 0,-1-1 0,12-56 0,-22 67 0,-1 0 0,-3-1 0,-1 0 0,-1 0 0,-2 0 0,-6-46 0,4 75 0,0 1 0,0-1 0,-1 0 0,-1 1 0,1 0 0,-1-1 0,-1 1 0,0 1 0,0-1 0,-10-14 0,14 23 0,-1-1 0,1 1 0,-1-1 0,0 1 0,1 0 0,-1-1 0,1 1 0,-1 0 0,1-1 0,-1 1 0,0 0 0,1 0 0,-1 0 0,0 0 0,1 0 0,-1-1 0,0 1 0,1 0 0,-1 0 0,0 1 0,1-1 0,-1 0 0,1 0 0,-1 0 0,0 0 0,1 0 0,-1 1 0,0-1 0,1 0 0,-1 1 0,1-1 0,-1 0 0,1 1 0,-1-1 0,1 1 0,-1-1 0,1 1 0,-1-1 0,1 1 0,0-1 0,-1 1 0,1-1 0,0 1 0,-1-1 0,1 1 0,-1 1 0,-3 7 0,0 0 0,0 1 0,0-1 0,1 1 0,1 0 0,-3 16 0,-5 72 0,9-85 0,-3 69 0,3 0 0,12 97 0,-4-123 0,3 0 0,1-1 0,4 0 0,22 57 0,-33-101 0,1 0 0,1 0 0,0-1 0,0 0 0,1 0 0,0-1 0,0 0 0,1 0 0,0-1 0,1 0 0,0 0 0,0-1 0,21 12 0,-25-16 0,0-1 0,0 0 0,0 0 0,1 0 0,-1-1 0,1 0 0,-1 0 0,1 0 0,-1-1 0,1 0 0,-1 0 0,1 0 0,0-1 0,-1 0 0,1 0 0,-1 0 0,0-1 0,1 1 0,-1-1 0,0-1 0,0 1 0,0-1 0,0 1 0,-1-2 0,1 1 0,-1 0 0,1-1 0,-1 0 0,-1 0 0,7-8 0,4-6 0,0-1 0,-1 0 0,-2-1 0,0 0 0,-1-1 0,-1-1 0,-1 1 0,0-1 0,4-26 0,-4 9 0,-2 0 0,-2-1 0,-1 1 0,-5-66 0,0 85 0,-1 1 0,0-1 0,-2 0 0,-10-27 0,12 37 0,-2-1 0,1 1 0,-2 0 0,1 0 0,-1 1 0,-1 0 0,1 0 0,-1 0 0,-12-10 0,18 18 0,0 0 0,0-1 0,-1 1 0,1 0 0,0 0 0,-1 0 0,1 0 0,-1 0 0,0 0 0,1 0 0,-1 1 0,1-1 0,-1 0 0,0 1 0,0-1 0,1 1 0,-1 0 0,0 0 0,0 0 0,1 0 0,-1 0 0,0 0 0,0 0 0,0 0 0,1 1 0,-1-1 0,0 1 0,1-1 0,-1 1 0,0 0 0,1-1 0,-1 1 0,1 0 0,-1 0 0,1 0 0,-1 0 0,1 1 0,0-1 0,-1 0 0,1 1 0,0-1 0,0 0 0,-1 4 0,-3 3 0,1 0 0,0 0 0,1 1 0,0 0 0,1-1 0,-1 1 0,-1 15 0,2-4 0,0-1 0,1 1 0,1-1 0,1 1 0,1-1 0,0 1 0,2-1 0,8 27 0,-10-39 0,0-1 0,1 1 0,0-1 0,0 0 0,1 1 0,0-1 0,0-1 0,0 1 0,1-1 0,-1 1 0,1-1 0,1-1 0,-1 1 0,1-1 0,0 0 0,-1 0 0,2 0 0,-1-1 0,0 0 0,1 0 0,0-1 0,-1 0 0,1 0 0,0-1 0,0 1 0,9-1 0,-7 0 0,-1-1 0,1 0 0,-1 0 0,1-1 0,-1 0 0,0 0 0,1-1 0,-1 0 0,0-1 0,0 0 0,0 0 0,0-1 0,-1 0 0,1 0 0,7-6 0,-6 2 0,-1 0 0,1 0 0,-1-1 0,-1 0 0,0 0 0,0-1 0,-1 0 0,0 0 0,8-21 0,-3-1 0,-1 0 0,-2-1 0,-1 0 0,-1-1 0,-2 1 0,-1-57 0,-2 73 0,-1 0 0,-1 0 0,0 0 0,-2 0 0,0 0 0,0 0 0,-2 0 0,-9-24 0,13 39 0,0 0 0,0-1 0,-1 1 0,1 0 0,0-1 0,-1 1 0,1 0 0,-1 0 0,0 0 0,0 0 0,0 0 0,0 1 0,0-1 0,0 1 0,0-1 0,0 1 0,-1 0 0,1 0 0,0 0 0,-1 0 0,1 0 0,-1 0 0,-4 0 0,4 1 0,-1 1 0,0-1 0,0 1 0,0 0 0,1 0 0,-1 1 0,1-1 0,-1 1 0,1-1 0,-1 1 0,1 0 0,0 0 0,0 1 0,-4 3 0,-7 7 0,1 1 0,0 0 0,1 1 0,1 0 0,-16 29 0,5-1 0,2 1 0,2 0 0,2 2 0,2 0 0,-16 93 0,25-106 0,1 0 0,2 0 0,2 1 0,1-1 0,1 0 0,2 0 0,1 0 0,2 0 0,17 52 0,-17-67 0,1 0 0,1-1 0,1 1 0,1-2 0,0 0 0,1 0 0,0-1 0,1 0 0,1-1 0,24 19 0,-27-25 0,-1-1 0,1 0 0,1 0 0,-1-1 0,1-1 0,0 0 0,0-1 0,1 0 0,-1-1 0,1 0 0,0-1 0,0 0 0,0-1 0,0-1 0,0 0 0,25-4 0,-17 0 0,0-2 0,-1-1 0,1 0 0,-2-2 0,1 0 0,-1-1 0,-1-1 0,0-1 0,28-23 0,-19 12 0,-2-1 0,0-1 0,-2-2 0,-1 0 0,23-37 0,-33 46 0,-1-1 0,-1-1 0,0 0 0,-2-1 0,0 0 0,-2 0 0,0 0 0,-1-1 0,3-38 0,-7 46 0,-2-1 0,1 0 0,-2 0 0,0 1 0,-1-1 0,0 1 0,-1 0 0,-1 0 0,0 0 0,-1 0 0,0 1 0,-1 0 0,-1 0 0,0 1 0,-13-15 0,12 15 0,-1 0 0,0 1 0,-1 0 0,0 1 0,0 0 0,-1 1 0,-1 0 0,-19-10 0,30 18 0,1 1 0,-1-1 0,0 1 0,0-1 0,0 1 0,0 0 0,0 0 0,0 0 0,0 0 0,0 0 0,0 1 0,0-1 0,0 1 0,0-1 0,0 1 0,0-1 0,1 1 0,-1 0 0,0 0 0,0 0 0,1 0 0,-1 0 0,0 1 0,1-1 0,0 0 0,-1 1 0,1-1 0,0 1 0,-1-1 0,1 1 0,0 0 0,0-1 0,0 1 0,1 0 0,-1 0 0,-1 3 0,-4 10 0,0 0 0,1 1 0,-4 23 0,8-33 0,-13 69 0,4 0 0,2 1 0,5 120 0,4-181 0,0 1 0,0 0 0,2 0 0,0-1 0,1 1 0,10 27 0,-12-40 0,-1 0 0,0 1 0,1-1 0,0 0 0,0-1 0,-1 1 0,2 0 0,-1 0 0,0-1 0,1 1 0,-1-1 0,1 0 0,-1 0 0,1 0 0,0 0 0,0 0 0,0-1 0,0 1 0,0-1 0,1 0 0,-1 0 0,0 0 0,1 0 0,-1 0 0,0-1 0,1 0 0,-1 0 0,1 0 0,-1 0 0,0 0 0,1 0 0,-1-1 0,1 0 0,-1 0 0,0 0 0,0 0 0,1 0 0,3-3 0,5-2 0,-1 0 0,1-1 0,-1-1 0,0 0 0,0 0 0,-1-1 0,-1-1 0,12-12 0,65-95 0,-72 96 0,16-23 0,-2-1 0,-2-2 0,-2 0 0,-3-2 0,-1 0 0,-2-2 0,11-57 0,-27 96 0,0-1 0,-1 1 0,0-1 0,-2 0 0,1 1 0,-1-1 0,-1 1 0,0-1 0,-1 1 0,0 0 0,-1 0 0,0 0 0,-7-12 0,7 17 0,0 1 0,0-1 0,-1 1 0,1-1 0,-1 1 0,-1 0 0,0 1 0,1 0 0,-1 0 0,-1 0 0,1 0 0,-1 1 0,0 0 0,0 1 0,0-1 0,0 1 0,-1 1 0,1-1 0,-1 1 0,0 1 0,-12-2 0,16 3 0,-1-1 0,1 2 0,0-1 0,0 0 0,-1 1 0,1 0 0,0 0 0,0 0 0,0 0 0,0 1 0,0-1 0,0 1 0,0 0 0,0 0 0,-5 5 0,2-1 0,1 0 0,0 0 0,0 0 0,1 1 0,0 0 0,0 0 0,-5 12 0,-2 6 0,1 2 0,2-1 0,-12 51 0,5-2 0,-11 144 0,25-182 0,2-1 0,1 1 0,2 0 0,2-1 0,1 0 0,12 39 0,-15-65 0,1 1 0,0-1 0,1 1 0,0-1 0,1-1 0,0 1 0,1-1 0,-1 0 0,2 0 0,-1-1 0,1 0 0,1-1 0,-1 1 0,1-2 0,0 1 0,14 6 0,-16-10 0,0 0 0,0 0 0,1-1 0,-1 1 0,1-2 0,0 1 0,0-1 0,-1-1 0,1 1 0,0-1 0,0-1 0,0 1 0,0-1 0,-1-1 0,1 1 0,0-1 0,-1-1 0,1 1 0,-1-1 0,0 0 0,0-1 0,0 0 0,11-9 0,-5 3 0,-1-2 0,0 0 0,0 0 0,-2-1 0,1 0 0,-2-1 0,0 0 0,0-1 0,-2 1 0,0-2 0,0 1 0,7-27 0,-5 7 0,-1-1 0,-2 1 0,-1-1 0,1-66 0,-6 90 0,-1-1 0,0 1 0,-1-1 0,0 1 0,-1 0 0,0 0 0,-1 0 0,0 0 0,-1 1 0,-1 0 0,1 0 0,-10-13 0,11 19 0,0-1 0,-1 1 0,0 0 0,0 1 0,0-1 0,-1 1 0,1 0 0,-1 0 0,0 0 0,0 1 0,0 0 0,-1 1 0,1-1 0,-1 1 0,1 0 0,-1 1 0,0-1 0,1 1 0,-1 1 0,0-1 0,0 1 0,0 0 0,-10 2 0,2 0 0,1 1 0,-1 0 0,0 1 0,1 0 0,-1 1 0,1 1 0,1 0 0,-1 1 0,1 1 0,0 0 0,1 0 0,0 1 0,0 1 0,1 0 0,0 1 0,1 0 0,0 1 0,1 0 0,0 0 0,1 1 0,0 0 0,1 0 0,0 1 0,2 0 0,-1 0 0,2 0 0,0 1 0,0 0 0,2 0 0,0 0 0,-1 16 0,4-15 0,0 1 0,1-1 0,0 1 0,1-1 0,1 0 0,1 0 0,0-1 0,1 0 0,1 1 0,0-2 0,13 20 0,-14-25 0,0 0 0,1-1 0,1 1 0,-1-2 0,2 1 0,-1-1 0,1 0 0,0 0 0,0-1 0,0-1 0,1 1 0,0-2 0,0 1 0,1-1 0,-1-1 0,1 0 0,0 0 0,12 1 0,-4-3 0,1-1 0,-1 0 0,1-1 0,-1-1 0,0-1 0,0-1 0,0-1 0,0 0 0,-1-1 0,0-1 0,0-1 0,0-1 0,-1 0 0,-1-1 0,1-1 0,-2 0 0,1-1 0,-2-1 0,20-22 0,-20 20 0,0-1 0,-1-1 0,-1 0 0,-1-1 0,0 0 0,-1-1 0,-1 0 0,-1 0 0,-1-1 0,-1 0 0,0-1 0,-2 1 0,0-1 0,-1 0 0,-1 0 0,-1 0 0,-4-40 0,3 54 0,-2 0 0,1 0 0,-1 0 0,0 0 0,0 0 0,-1 0 0,0 1 0,0-1 0,0 1 0,-1 0 0,0 0 0,-9-11 0,10 15 0,0-1 0,-1 0 0,1 1 0,-1-1 0,1 1 0,-1 0 0,0 0 0,0 1 0,0-1 0,0 1 0,0 0 0,0 0 0,0 0 0,-1 0 0,1 1 0,0 0 0,-1 0 0,1 0 0,0 0 0,0 1 0,-1-1 0,-6 3 0,-9 4 0,0 0 0,0 1 0,1 1 0,0 1 0,0 0 0,-23 20 0,-100 86 0,130-106 0,-37 32 0,25-23 0,1 0 0,1 2 0,1 0 0,0 2 0,-18 26 0,37-44 0,-1 0 0,1 0 0,0 0 0,0 0 0,1 0 0,0 0 0,0 0 0,0 1 0,0-1 0,1 1 0,0-1 0,0 0 0,0 1 0,1-1 0,0 0 0,0 1 0,0-1 0,0 0 0,1 0 0,0 0 0,0 0 0,1 0 0,-1 0 0,7 7 0,5 9 0,2-1 0,1-1 0,35 33 0,-44-44 0,-2-3 0,6 8 0,1-1 0,1-1 0,24 15 0,-35-24 0,0 0 0,0-1 0,0 0 0,0 0 0,0 0 0,0 0 0,0 0 0,0 0 0,1-1 0,-1 0 0,5 1 0,-6-2 0,-1 1 0,1 0 0,0-1 0,-1 1 0,1-1 0,0 0 0,-1 0 0,1 1 0,-1-1 0,1 0 0,-1 0 0,0 0 0,1-1 0,-1 1 0,0 0 0,0 0 0,0-1 0,0 1 0,0-1 0,0 1 0,0-1 0,1-2 0,-1-1 0,1-1 0,-1 1 0,0 0 0,0-1 0,0 1 0,-1-1 0,0 1 0,0-1 0,-1 1 0,1-1 0,-1 1 0,0 0 0,-1-1 0,1 1 0,-1 0 0,0 0 0,-1 0 0,1 0 0,-1 0 0,-5-7 0,-3-4 0,0 0 0,-1 1 0,-1 1 0,-26-24 0,5 10 0,-2 1 0,-65-37 0,79 52 0,-1 0 0,-1 2 0,0 1 0,0 0 0,-1 2 0,-30-5 0,52 11 0,0 1 0,-1-1 0,1 1 0,0 0 0,-1 0 0,1 0 0,-1 0 0,1 1 0,0-1 0,-1 1 0,1 0 0,0 0 0,0 0 0,-1 0 0,1 1 0,0-1 0,0 1 0,0 0 0,1 0 0,-1 0 0,-3 3 0,3-1 0,0 1 0,0 0 0,0 0 0,1-1 0,0 1 0,0 1 0,0-1 0,0 0 0,1 0 0,0 1 0,0-1 0,1 9 0,-3 9 0,1 0 0,1 0 0,2 0 0,0 0 0,2 0 0,0-1 0,7 26 0,-10-47 0,0 0 0,0-1 0,0 1 0,1 0 0,-1 0 0,0 0 0,0 0 0,1 0 0,-1-1 0,1 1 0,-1 0 0,1 0 0,-1-1 0,1 1 0,-1 0 0,1-1 0,-1 1 0,1 0 0,0-1 0,-1 1 0,1-1 0,0 1 0,0-1 0,0 1 0,-1-1 0,1 0 0,0 1 0,0-1 0,0 0 0,0 0 0,-1 0 0,1 1 0,0-1 0,0 0 0,0 0 0,0 0 0,0 0 0,0-1 0,0 1 0,-1 0 0,1 0 0,2-1 0,-1 0 0,0-1 0,-1 0 0,1 1 0,0-1 0,-1 0 0,1 0 0,-1 0 0,1 0 0,-1 0 0,0 0 0,0-1 0,0 1 0,0 0 0,1-3 0,-1-4 0,1 0 0,-1 0 0,-1 0 0,1 0 0,-2 0 0,1 0 0,-1 0 0,-1 0 0,1 0 0,-1 1 0,-1-1 0,0 0 0,0 1 0,-8-14 0,-1 0 0,0 0 0,-2 1 0,-1 0 0,-18-20 0,11 18 0,-1 0 0,-27-21 0,39 34 0,-1 2 0,0 0 0,0 0 0,-1 1 0,0 1 0,-26-9 0,37 14 0,-1 0 0,0 1 0,1 0 0,-1-1 0,1 1 0,-1 0 0,0 0 0,1 1 0,-1-1 0,1 0 0,-1 1 0,0 0 0,1-1 0,0 1 0,-1 0 0,1 0 0,-1 1 0,1-1 0,0 0 0,0 1 0,0-1 0,0 1 0,0 0 0,0 0 0,0 0 0,0 0 0,1 0 0,-1 0 0,1 0 0,0 0 0,-1 1 0,1-1 0,0 0 0,0 1 0,1-1 0,-2 4 0,-3 11 0,1 0 0,1 0 0,0 0 0,0 21 0,2-32 0,-2 29 0,2 0 0,1 0 0,1 0 0,12 63 0,-10-83 0,1 0 0,1-1 0,0 1 0,1-1 0,1 0 0,0-1 0,0 0 0,2 0 0,-1 0 0,2-1 0,0 0 0,0-1 0,18 14 0,-24-21 0,0 0 0,1 0 0,-1-1 0,1 0 0,0 0 0,0 0 0,0-1 0,1 0 0,-1 1 0,0-2 0,1 1 0,-1-1 0,1 0 0,0 0 0,-1 0 0,1-1 0,0 0 0,0 0 0,-1-1 0,1 1 0,0-1 0,5-2 0,-1-1 0,-1 0 0,0-1 0,0 0 0,0-1 0,0 0 0,-1 0 0,0 0 0,-1-1 0,1-1 0,-1 1 0,9-14 0,10-15 0,-2-1 0,-2-2 0,-2 0 0,-1-1 0,-2-1 0,-1 0 0,-3-2 0,-1 1 0,-3-2 0,8-79 0,-12 82 0,-5 41 0,0 0 0,0-1 0,1 1 0,-1-1 0,0 1 0,0 0 0,0-1 0,0 1 0,0 0 0,1-1 0,-1 1 0,0 0 0,0-1 0,1 1 0,-1 0 0,0-1 0,0 1 0,1 0 0,-1 0 0,0-1 0,1 1 0,-1 0 0,0 0 0,1 0 0,-1-1 0,0 1 0,1 0 0,-1 0 0,1 0 0,-1 0 0,0 0 0,1 0 0,-1 0 0,1 0 0,-1 0 0,0 0 0,1 0 0,-1 0 0,1 0 0,-1 0 0,0 0 0,1 0 0,-1 1 0,0-1 0,1 0 0,18 14 0,-14-9 0,74 63 0,2-5 0,155 92 0,-195-132 0,1-2 0,1-2 0,0-2 0,2-1 0,0-3 0,0-1 0,2-3 0,66 6 0,-95-14 0,0-2 0,-1 1 0,1-2 0,-1 0 0,1-1 0,-1-1 0,0-1 0,-1 0 0,1-1 0,-1-1 0,0 0 0,0-1 0,19-14 0,-18 9 0,0-1 0,-1-1 0,0 0 0,-1-1 0,-1-1 0,-1 0 0,0-1 0,-1-1 0,-1 0 0,12-27 0,-7 6 0,-1-2 0,-2 0 0,-2-1 0,-1 0 0,-3 0 0,-1-1 0,-3 0 0,-1 0 0,-2 0 0,-3 0 0,-1 0 0,-2 1 0,-19-73 0,20 101 0,0 0 0,-1 1 0,0 0 0,-1 0 0,-1 0 0,0 1 0,-1 0 0,-18-21 0,21 29 0,0 0 0,0 0 0,0 0 0,-1 1 0,1 0 0,-1 0 0,0 1 0,0-1 0,0 2 0,-1-1 0,1 1 0,-1 0 0,1 0 0,-1 1 0,0 0 0,0 1 0,1-1 0,-1 2 0,-12 0 0,5 2 0,0 0 0,0 1 0,0 1 0,0 0 0,1 1 0,0 1 0,0 0 0,0 1 0,1 0 0,0 1 0,1 1 0,0 0 0,0 0 0,1 1 0,1 1 0,-14 18 0,8-7 0,0 0 0,2 1 0,1 0 0,1 2 0,1-1 0,2 1 0,0 0 0,-8 44 0,11-39 0,2 1 0,0 0 0,2 0 0,2 0 0,1 0 0,1 0 0,9 43 0,-8-62 0,1-1 0,0 1 0,0-1 0,1 0 0,1 0 0,0 0 0,1-1 0,0 1 0,1-2 0,0 1 0,0-1 0,1-1 0,0 1 0,1-1 0,0-1 0,1 0 0,0-1 0,0 0 0,0 0 0,20 8 0,-21-11 0,-1-1 0,1 0 0,0 0 0,-1-1 0,1 0 0,0-1 0,0 0 0,1 0 0,15-2 0,-23 1 0,0-1 0,1 1 0,-1-1 0,0 0 0,0 0 0,0 0 0,0-1 0,0 1 0,0-1 0,-1 1 0,1-1 0,0 0 0,-1 0 0,1-1 0,-1 1 0,0 0 0,0-1 0,0 1 0,0-1 0,0 0 0,0 1 0,-1-1 0,1 0 0,-1 0 0,0 0 0,0 0 0,0-1 0,0 1 0,-1 0 0,1 0 0,-1 0 0,0-1 0,0-3 0,-1-2 0,0 0 0,-1 1 0,0-1 0,0 1 0,-1-1 0,0 1 0,0 0 0,-1 0 0,0 0 0,-1 0 0,0 1 0,0 0 0,0 0 0,-1 0 0,0 0 0,-10-7 0,13 10 0,-1 1 0,0 0 0,0 0 0,-1 1 0,1-1 0,0 1 0,-1 0 0,0 0 0,1 0 0,-1 1 0,0 0 0,0 0 0,-7-1 0,9 2 0,0 0 0,-1 1 0,1-1 0,0 1 0,-1 0 0,1 0 0,0 0 0,0 0 0,0 0 0,-1 1 0,1 0 0,1-1 0,-1 1 0,0 0 0,0 0 0,1 1 0,-1-1 0,1 0 0,0 1 0,0 0 0,-3 4 0,-1 3 0,0 1 0,0 1 0,1-1 0,1 1 0,0 0 0,0 0 0,1 0 0,1 0 0,0 1 0,1-1 0,0 14 0,1 4 0,1-2 0,1 1 0,11 49 0,-9-64 0,0 1 0,1 0 0,1-1 0,0 0 0,1 0 0,0 0 0,1-1 0,1-1 0,0 1 0,1-1 0,0-1 0,1 1 0,0-2 0,13 10 0,-16-14 0,1 0 0,0 0 0,0-1 0,0-1 0,1 1 0,-1-1 0,1-1 0,0 0 0,0 0 0,0-1 0,1-1 0,-1 0 0,0 0 0,1 0 0,-1-2 0,1 1 0,-1-1 0,0-1 0,1 0 0,-1 0 0,17-7 0,-8 0 0,0-1 0,-1 0 0,0-1 0,-1-1 0,-1-1 0,1 0 0,-2-2 0,0 1 0,-1-2 0,0 0 0,18-29 0,-21 27 0,0 1 0,-1-2 0,0 1 0,-2-1 0,0-1 0,-1 0 0,-2 0 0,0 0 0,0 0 0,-2-1 0,1-36 0,-5 48 0,0-1 0,-1 1 0,0 0 0,0 0 0,-1 0 0,0 0 0,-1 1 0,0-1 0,0 1 0,-1 0 0,0 0 0,-9-12 0,9 15 0,1 0 0,0 0 0,-1 1 0,0-1 0,0 1 0,-1 0 0,1 0 0,-1 1 0,1-1 0,-1 1 0,0 1 0,-1-1 0,1 1 0,0 0 0,-1 0 0,1 1 0,-14-1 0,15 2 0,1 1 0,-1 0 0,0 0 0,1 1 0,-1-1 0,1 1 0,0 0 0,-1 0 0,1 1 0,0-1 0,0 1 0,0 0 0,1 0 0,-1 0 0,1 1 0,0-1 0,0 1 0,0 0 0,0 0 0,0 0 0,1 0 0,0 0 0,0 0 0,-3 9 0,-2 4 0,2-1 0,0 1 0,0 0 0,2 1 0,-3 27 0,6-24 0,0 0 0,2-1 0,0 1 0,1-1 0,1 1 0,1-1 0,1 0 0,1-1 0,1 1 0,0-1 0,1-1 0,1 1 0,1-2 0,1 0 0,16 20 0,-20-27 0,1-1 0,-1 0 0,1 0 0,1-1 0,0 0 0,0 0 0,0-2 0,1 1 0,0-1 0,1-1 0,-1 0 0,1 0 0,0-1 0,0-1 0,0 0 0,1 0 0,-1-1 0,1-1 0,-1 0 0,1-1 0,-1 0 0,1-1 0,-1-1 0,1 0 0,-1 0 0,14-5 0,-10 0 0,0 0 0,-1-1 0,0 0 0,-1-1 0,0-1 0,0 0 0,-1-1 0,0 0 0,-1-1 0,14-19 0,-1 0 0,-1-2 0,-2-1 0,21-44 0,-25 44 0,-2-1 0,-1-1 0,-2 0 0,-2-1 0,-1 0 0,-2-1 0,-2 0 0,-1 0 0,0-46 0,-5 76 0,-1 0 0,1 0 0,-2 0 0,1 0 0,-1 0 0,0 1 0,-1-1 0,0 1 0,0-1 0,0 1 0,-1 0 0,0 0 0,-6-7 0,6 10 0,1 1 0,-1-1 0,0 1 0,0 0 0,0 0 0,0 0 0,-1 0 0,1 1 0,-1 0 0,0 0 0,0 0 0,1 0 0,-1 1 0,0 0 0,0 0 0,-1 0 0,1 0 0,0 1 0,0 0 0,0 0 0,-8 2 0,6-1 0,0 1 0,1 0 0,-1 0 0,0 1 0,1-1 0,-1 2 0,1-1 0,0 1 0,0 0 0,1 0 0,-1 0 0,1 1 0,0 0 0,0 0 0,0 0 0,1 1 0,-6 8 0,-2 4 0,2 1 0,0-1 0,1 2 0,-11 33 0,10-19 0,1 1 0,2 0 0,1 0 0,2 1 0,1-1 0,3 37 0,1-49 0,1 0 0,1 0 0,0-1 0,2 1 0,1-1 0,1 0 0,1 0 0,0-1 0,2 0 0,16 26 0,-17-35 0,0-1 0,1 0 0,1 0 0,0-1 0,0-1 0,1 0 0,0 0 0,1-2 0,-1 1 0,2-1 0,-1-1 0,1 0 0,0-1 0,0-1 0,22 4 0,-24-5 0,-1-1 0,0 0 0,1-1 0,-1-1 0,1 0 0,-1 0 0,1-1 0,-1-1 0,0 0 0,1 0 0,-1-1 0,0 0 0,0-1 0,-1-1 0,1 0 0,-1 0 0,0 0 0,0-2 0,-1 1 0,15-14 0,-9 3 0,0-1 0,-2-1 0,0 0 0,-1-1 0,-1 0 0,-1-1 0,11-34 0,-5 8 0,-3-1 0,11-72 0,-21 107 0,-1 0 0,-1 0 0,-1-1 0,0 1 0,0 0 0,-1 0 0,-1 0 0,-6-26 0,5 32 0,0 0 0,-1 0 0,1 0 0,-1 0 0,-1 0 0,1 1 0,-1 0 0,-1 0 0,1 0 0,-1 1 0,0 0 0,0 0 0,0 0 0,-1 1 0,1 0 0,-10-5 0,4 4 0,0-1 0,0 2 0,-1 0 0,1 0 0,-1 1 0,0 0 0,0 1 0,0 1 0,0 0 0,0 1 0,0 0 0,0 1 0,0 1 0,0 0 0,0 0 0,0 2 0,1-1 0,-1 2 0,1-1 0,0 2 0,1 0 0,-17 10 0,13-6 0,1 0 0,1 2 0,0-1 0,0 1 0,1 1 0,0 0 0,2 1 0,-1 0 0,2 1 0,0 0 0,0 0 0,2 1 0,0 0 0,1 0 0,0 1 0,-5 26 0,7-20 0,1 0 0,1 0 0,1 0 0,2 0 0,0 0 0,1-1 0,1 1 0,1 0 0,1-1 0,1 1 0,11 26 0,-8-30 0,0-1 0,1 0 0,1 0 0,0-1 0,1-1 0,1 0 0,1 0 0,0-2 0,1 1 0,1-2 0,0 0 0,33 19 0,-31-22 0,0-1 0,1 0 0,0-2 0,0 0 0,1-1 0,0-2 0,-1 1 0,2-2 0,-1-1 0,0-1 0,1 0 0,-1-1 0,0-2 0,1 0 0,-1-1 0,39-11 0,-34 6 0,0-1 0,-1-2 0,0 0 0,-1-1 0,0-2 0,-1 0 0,-1-1 0,0-2 0,-1 0 0,-1-1 0,0-1 0,23-31 0,-14 12 0,39-70 0,-58 92 0,-2 0 0,1-1 0,-2 0 0,0 0 0,-2 0 0,0-1 0,3-25 0,-8 19 0,-4 29 0,-8 42 0,9-17 0,-4 34 0,-2 84 0,10-129 0,1-1 0,0 1 0,2-1 0,0 0 0,1 0 0,0 0 0,2 0 0,0-1 0,13 26 0,-14-34 0,0-1 0,0 0 0,1-1 0,0 1 0,0-1 0,1 0 0,0-1 0,0 1 0,0-1 0,1-1 0,0 0 0,0 0 0,1 0 0,-1-1 0,15 5 0,-11-6 0,-1 0 0,1-1 0,-1-1 0,1 0 0,0 0 0,-1-1 0,1-1 0,0 0 0,-1-1 0,1 0 0,17-5 0,-13 1 0,1 0 0,-1 0 0,-1-2 0,1 0 0,-1-1 0,-1 0 0,1-1 0,-2-1 0,1 0 0,-2-1 0,1 0 0,-2-1 0,1 0 0,-2-1 0,0 0 0,-1-1 0,9-17 0,-12 17 0,-1 1 0,-1-1 0,0 0 0,-1 0 0,0 0 0,0-25 0,-3 34 0,0-1 0,0 0 0,0 1 0,-1-1 0,0 0 0,-1 1 0,1-1 0,-1 1 0,0-1 0,-1 1 0,0 0 0,0 0 0,0 0 0,-1 0 0,1 1 0,-1-1 0,-6-5 0,9 10 0,0-1 0,-1 1 0,1-1 0,-1 1 0,0 0 0,1-1 0,-1 1 0,0 0 0,0 0 0,0 0 0,0 0 0,0 1 0,0-1 0,0 0 0,0 1 0,0 0 0,0-1 0,0 1 0,0 0 0,0 0 0,0 0 0,0 0 0,0 0 0,0 1 0,-3 0 0,1 1 0,1-1 0,1 1 0,-1 1 0,0-1 0,0 0 0,1 1 0,-1-1 0,1 1 0,0 0 0,0-1 0,0 1 0,0 0 0,-2 6 0,-4 7 0,2 1 0,0 0 0,1 1 0,-5 28 0,4-13 0,2 1 0,1 0 0,2-1 0,4 45 0,-3-69 0,1-1 0,1 0 0,-1 0 0,1 0 0,0 0 0,1 0 0,0-1 0,0 1 0,1-1 0,0 0 0,0 0 0,0 0 0,1 0 0,0-1 0,1 1 0,-1-1 0,1-1 0,0 1 0,1-1 0,-1 0 0,1-1 0,0 1 0,10 3 0,-7-3 0,1-1 0,0-1 0,1 0 0,-1 0 0,1-1 0,-1-1 0,1 0 0,-1-1 0,1 0 0,0 0 0,-1-1 0,1-1 0,-1 0 0,1 0 0,-1-2 0,0 1 0,0-1 0,0-1 0,-1 0 0,0 0 0,1-1 0,-2 0 0,1-1 0,-1 0 0,0-1 0,0 0 0,8-10 0,1-2 0,-2-1 0,0-1 0,-1 0 0,-1-2 0,-1 1 0,-1-1 0,-1-1 0,-1 0 0,-1-1 0,8-46 0,-15 64 0,0-1 0,-1 0 0,0 0 0,-1 0 0,0 0 0,-1 0 0,0 0 0,0 0 0,-3-11 0,2 14 0,0 1 0,0 0 0,-1 0 0,0 1 0,1-1 0,-2 1 0,1-1 0,0 1 0,-1 0 0,0 0 0,0 0 0,0 1 0,0-1 0,-1 1 0,1 0 0,-8-3 0,-6-2 0,0 0 0,-1 2 0,0 0 0,0 1 0,0 1 0,0 1 0,-31-2 0,-143 8 0,155-2 0,36-1 0,-17 1 0,-1 0 0,1 1 0,0 1 0,-30 8 0,44-9 0,0 0 0,0 0 0,0 0 0,1 1 0,-1-1 0,1 1 0,0 0 0,0 1 0,0-1 0,0 1 0,0-1 0,1 1 0,0 0 0,-1 1 0,1-1 0,1 1 0,-1-1 0,1 1 0,0 0 0,0-1 0,-2 11 0,1-2 0,1-1 0,1 1 0,0 0 0,1 1 0,1-1 0,0 0 0,0-1 0,2 1 0,-1 0 0,2 0 0,-1-1 0,2 0 0,0 0 0,0 0 0,1 0 0,15 21 0,-3-6 0,2-1 0,1-1 0,1-1 0,1-1 0,42 33 0,-52-46 0,0-1 0,0 0 0,1 0 0,1-2 0,-1 0 0,24 8 0,-32-13 0,1 0 0,0-1 0,0 0 0,-1 0 0,1 0 0,0-1 0,0 0 0,0 0 0,0-1 0,0 0 0,0 0 0,0-1 0,-1 0 0,1 0 0,0 0 0,-1-1 0,10-5 0,1-4 0,1-1 0,-2 0 0,0-1 0,0-1 0,-2-1 0,0 0 0,0 0 0,-2-2 0,0 1 0,-1-1 0,-1-1 0,11-28 0,-17 37 0,0-1 0,-1 1 0,-1-1 0,0 0 0,0 0 0,-1 0 0,0 0 0,-1 0 0,0-1 0,-1 1 0,-2-13 0,0 16 0,1 0 0,-1 0 0,0 0 0,-1 0 0,0 1 0,0 0 0,0-1 0,-1 1 0,0 1 0,-1-1 0,1 1 0,-1 0 0,-1 0 0,1 1 0,-1-1 0,-8-4 0,-11-5 0,1 2 0,-2 0 0,0 2 0,0 1 0,-54-12 0,39 13 0,-1 2 0,1 2 0,-61 1 0,95 4 0,-1 1 0,1 0 0,-1 0 0,1 1 0,-1 0 0,1 0 0,0 1 0,0 0 0,0 1 0,1-1 0,-1 1 0,1 1 0,0 0 0,0 0 0,0 0 0,1 1 0,0 0 0,-11 13 0,9-8 0,1 0 0,0 0 0,1 1 0,0 0 0,1 0 0,1 0 0,-1 1 0,2-1 0,0 1 0,0 0 0,0 20 0,2-27 0,1-1 0,0 1 0,0-1 0,0 1 0,0 0 0,1-1 0,0 1 0,0-1 0,1 0 0,0 1 0,0-1 0,0 0 0,0 0 0,1 0 0,0 0 0,0 0 0,0-1 0,0 1 0,1-1 0,0 0 0,0 0 0,0-1 0,0 1 0,1-1 0,-1 1 0,1-1 0,0-1 0,9 5 0,-3-4 0,-1 0 0,1 0 0,-1-1 0,1 0 0,0-1 0,0-1 0,0 1 0,0-2 0,0 0 0,-1 0 0,1-1 0,0 0 0,19-7 0,-12 2 0,-1-1 0,0-1 0,0 0 0,-1-1 0,0-1 0,-1 0 0,-1-2 0,0 1 0,0-2 0,-1 0 0,-1 0 0,0-1 0,-1-1 0,14-26 0,-8 11 0,-2-2 0,-1 0 0,-2-1 0,-1 0 0,-1-1 0,8-62 0,-15 73 0,-2 0 0,0 0 0,-1 1 0,-2-1 0,0 0 0,-2 1 0,0-1 0,-2 1 0,0 0 0,-15-33 0,14 40 0,-1 1 0,0 0 0,-2 0 0,0 0 0,0 2 0,-1-1 0,-1 1 0,0 1 0,-1 0 0,0 0 0,-1 2 0,0 0 0,-1 0 0,-30-14 0,27 16 0,0 1 0,0 1 0,-1 1 0,1 0 0,-1 1 0,0 1 0,0 1 0,-1 1 0,1 1 0,0 0 0,-22 4 0,26-1 0,0 0 0,0 1 0,1 0 0,0 1 0,0 1 0,0 0 0,1 1 0,-1 1 0,2 0 0,-1 1 0,1 0 0,1 1 0,-1 0 0,-16 20 0,14-13 0,0 1 0,1 0 0,1 1 0,1 0 0,0 1 0,2 1 0,-9 25 0,15-35 0,0-1 0,1 0 0,0 0 0,1 1 0,0-1 0,1 1 0,0 0 0,0-1 0,1 1 0,1-1 0,0 0 0,0 1 0,1-1 0,0 0 0,1 0 0,0 0 0,8 13 0,-2-7 0,2 0 0,-1-1 0,2 0 0,0-1 0,0 0 0,2-1 0,-1-1 0,2 0 0,0-1 0,0-1 0,1-1 0,0 0 0,0-1 0,28 9 0,-32-13 0,1 0 0,-1-1 0,1 0 0,0-1 0,0-1 0,0 0 0,0-1 0,0-1 0,0 0 0,0-1 0,0 0 0,-1-1 0,1-1 0,-1 0 0,0 0 0,0-2 0,0 0 0,0 0 0,-1-1 0,18-13 0,-23 13 0,0 1 0,0-1 0,0 0 0,-1-1 0,0 1 0,-1-1 0,1 0 0,-2-1 0,1 1 0,-1-1 0,0 0 0,-1 0 0,0-1 0,-1 1 0,0 0 0,0-1 0,0-13 0,-1 16 0,-1 0 0,0 0 0,-1-1 0,0 1 0,0 0 0,-1 0 0,1 0 0,-2 0 0,1 0 0,-1 1 0,0-1 0,0 1 0,0-1 0,-1 1 0,0 0 0,-1 1 0,1-1 0,-1 1 0,0 0 0,0 0 0,-1 0 0,0 1 0,-11-8 0,-8-1 0,-1 1 0,0 2 0,-53-15 0,-88-10 0,105 23 0,-1 2 0,0 4 0,-102 1 0,155 6 0,1 0 0,-1 1 0,1 0 0,-1 1 0,1 0 0,0 0 0,0 1 0,0 0 0,0 1 0,1 0 0,0 0 0,0 1 0,0 0 0,1 0 0,-1 1 0,2 0 0,-1 0 0,1 1 0,0-1 0,0 1 0,1 1 0,0-1 0,1 1 0,0 0 0,0 0 0,-3 12 0,3-6 0,0 0 0,1 1 0,1-1 0,0 0 0,1 1 0,0-1 0,2 1 0,0-1 0,0 1 0,2-1 0,0 0 0,0 0 0,1 0 0,1 0 0,14 27 0,-11-27 0,1-2 0,1 1 0,0-1 0,1-1 0,0 0 0,1 0 0,0-1 0,27 18 0,-34-25 0,1-1 0,-1-1 0,1 1 0,-1-1 0,1 0 0,0 0 0,0 0 0,0-1 0,0 0 0,0 0 0,11 0 0,-12-2 0,-1 1 0,0-1 0,1 0 0,-1 0 0,0-1 0,0 1 0,0-1 0,0 0 0,0 0 0,0-1 0,0 1 0,-1-1 0,1 1 0,-1-1 0,0 0 0,0-1 0,0 1 0,3-5 0,3-4 0,-2-1 0,1 0 0,-2-1 0,0 0 0,0 0 0,-2 0 0,0-1 0,0 0 0,-1 0 0,-1 0 0,0 0 0,-1-15 0,-1 15 0,0 1 0,-1 0 0,0 0 0,-1 0 0,-1 0 0,0 0 0,-1 0 0,0 1 0,-1-1 0,0 1 0,-2 0 0,1 1 0,-10-14 0,9 19 0,0 0 0,0 0 0,0 1 0,-1 0 0,0 0 0,0 1 0,-1 0 0,1 0 0,-1 1 0,0 0 0,-1 0 0,1 1 0,-1 1 0,1 0 0,-1 0 0,0 0 0,1 1 0,-1 1 0,-13 0 0,4 1 0,-1 1 0,1 0 0,0 1 0,1 1 0,-1 1 0,1 1 0,0 1 0,-34 16 0,44-19 0,1 1 0,-1-1 0,1 1 0,0 1 0,0-1 0,1 1 0,-1 1 0,1-1 0,1 1 0,-1 0 0,1 0 0,0 1 0,1-1 0,0 1 0,0 0 0,1 0 0,0 1 0,0-1 0,1 1 0,0-1 0,0 1 0,1 0 0,0-1 0,1 1 0,0 0 0,0 0 0,1 0 0,0 0 0,0-1 0,1 1 0,1-1 0,-1 1 0,1-1 0,1 0 0,7 14 0,-3-7 0,2-1 0,-1-1 0,2 1 0,0-2 0,0 1 0,2-2 0,-1 1 0,1-2 0,1 0 0,0 0 0,21 10 0,-14-10 0,0-1 0,1-1 0,0-2 0,1 0 0,-1-1 0,1-1 0,37 2 0,-14-6 0,0-2 0,-1-2 0,1-2 0,-1-1 0,0-3 0,-1-2 0,82-33 0,-78 23 0,-1-1 0,-1-3 0,-1-1 0,-1-3 0,58-51 0,-72 54 0,0-2 0,-3-1 0,0-2 0,-2 0 0,-1-2 0,-2 0 0,25-53 0,-44 81 0,1-1 0,-2 1 0,1-1 0,-1 0 0,0 0 0,0 0 0,-1 0 0,1 0 0,-2 0 0,1-1 0,-1 1 0,0 0 0,-1 0 0,0-1 0,0 1 0,0 0 0,-1 0 0,-3-7 0,2 7 0,-2 1 0,1 0 0,-1 0 0,1 0 0,-2 0 0,1 1 0,-1 0 0,0 0 0,0 1 0,0-1 0,0 1 0,-1 0 0,0 1 0,1 0 0,-2 0 0,1 0 0,-9-1 0,-14-4 0,1 2 0,-1 1 0,0 1 0,0 2 0,-1 1 0,1 1 0,0 2 0,0 1 0,-32 7 0,2 3 0,1 2 0,0 3 0,-85 40 0,110-43 0,1 2 0,-47 32 0,65-38 0,1 0 0,0 1 0,1 1 0,0 0 0,1 1 0,0 0 0,-11 19 0,5-1 0,2 2 0,1 0 0,2 0 0,1 1 0,2 1 0,1 0 0,-7 58 0,8-5 0,3-1 0,8 93 0,16 74 0,-14-213 0,2-1 0,2 0 0,2 0 0,17 40 0,-26-74 0,1 0 0,0-1 0,1 0 0,0 1 0,0-1 0,0-1 0,0 1 0,1-1 0,0 1 0,0-1 0,1-1 0,-1 1 0,1-1 0,0 0 0,8 4 0,-9-6 0,-1-1 0,1 1 0,-1-1 0,1 0 0,0-1 0,-1 1 0,1-1 0,0 0 0,0 0 0,-1 0 0,1-1 0,0 1 0,-1-1 0,1 0 0,-1-1 0,1 1 0,-1-1 0,1 0 0,-1 0 0,0 0 0,0-1 0,0 1 0,6-6 0,7-8 0,1 0 0,-2-1 0,0-1 0,-1-1 0,-1 0 0,-1-1 0,18-35 0,63-166 0,-45 72-273,-6-2 0,-8-2 0,-6-2 0,12-193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40.283"/>
    </inkml:context>
    <inkml:brush xml:id="br0">
      <inkml:brushProperty name="width" value="0.35" units="cm"/>
      <inkml:brushProperty name="height" value="0.35" units="cm"/>
      <inkml:brushProperty name="color" value="#FFFFFF"/>
    </inkml:brush>
  </inkml:definitions>
  <inkml:trace contextRef="#ctx0" brushRef="#br0">5421 1641 24575,'-65'71'0,"-105"147"0,134-168 0,-13 19 0,-46 88 0,103-221 0,27-82 0,86-423 0,-108 490 0,-4-1 0,-3-1 0,-9-158 0,2 228 0,-1-1 0,0 0 0,-1 0 0,0 1 0,-1-1 0,0 1 0,-1 0 0,0 0 0,-10-15 0,12 22 0,0 0 0,-1 0 0,0 0 0,0 0 0,0 1 0,0 0 0,0 0 0,-1 0 0,1 0 0,-1 1 0,0-1 0,0 1 0,0 1 0,0-1 0,0 1 0,0-1 0,-1 2 0,1-1 0,0 0 0,0 1 0,-1 0 0,-8 1 0,2 1 0,0 0 0,0 0 0,0 1 0,0 1 0,1 0 0,0 0 0,-1 1 0,2 0 0,-1 1 0,-11 9 0,4-2 0,0 2 0,2 0 0,0 1 0,-27 34 0,6 3 0,3 1 0,-49 105 0,-58 180 0,124-287 0,3 1 0,1 1 0,3 0 0,-4 86 0,16-115 0,-2-25 0,0 0 0,0 0 0,0 1 0,0-1 0,0 0 0,0 0 0,1 0 0,-1 0 0,0 1 0,0-1 0,0 0 0,0 0 0,0 0 0,1 0 0,-1 1 0,0-1 0,0 0 0,0 0 0,1 0 0,-1 0 0,0 0 0,0 0 0,0 0 0,1 0 0,-1 0 0,0 1 0,0-1 0,1 0 0,-1 0 0,0 0 0,0 0 0,0 0 0,1 0 0,-1-1 0,0 1 0,0 0 0,1 0 0,-1 0 0,0 0 0,0 0 0,0 0 0,1 0 0,-1 0 0,0 0 0,0-1 0,29-37 0,28-60 0,-4-3 0,58-159 0,44-229 0,-124 368 0,-21 71 0,-33 101 0,18-39 0,-228 516 0,-23 54 0,149-331 0,162-338 0,658-1273-1407,-656 1253 1407,-38 87 0,-19 20 0,1 0 0,-1 0 0,0-1 0,1 1 0,-1 0 0,0 0 0,1 0 0,-1 0 0,0 0 0,1 0 0,-1 0 0,1 0 0,-1 0 0,0 0 0,1 1 0,-1-1 0,0 0 0,1 0 0,-1 0 0,0 0 0,1 0 0,-1 1 0,0-1 0,0 0 0,1 0 0,-1 0 0,0 1 0,1-1 0,-1 0 0,0 1 0,0-1 0,0 0 0,1 0 0,-1 1 0,0-1 0,0 0 0,0 1 0,0-1 0,0 1 0,0-1 0,0 0 0,1 1 0,1 14 0,-1-1 0,0 1 0,0 0 0,-4 26 0,-9 88-34,-6-1 0,-41 149 0,-96 248-517,28-107 1356,103-330-568,-22 151-1,43-186-236,8-42 17,7-21 97,21-37 212,49-96 0,-40 66-327,325-629-1090,-63-33 753,-191 359 338,-107 340 0,-5 40 0,-1 0 0,0-1 0,0 1 0,0 0 0,0-1 0,0 1 0,0 0 0,1 0 0,-1-1 0,0 1 0,0 0 0,0-1 0,0 1 0,0 0 0,0 0 0,0-1 0,0 1 0,0 0 0,-1-1 0,1 1 0,0 0 0,0-1 0,0 1 0,0 0 0,0 0 0,0-1 0,-1 1 0,1 0 0,0 0 0,0-1 0,0 1 0,0 0 0,-1 0 0,1 0 0,0-1 0,0 1 0,-1 0 0,1 0 0,-1 0 0,-3 4 0,1 1 0,-1-1 0,1 1 0,0 0 0,0 1 0,1-1 0,-3 7 0,-180 464 0,104-255 0,15-39-39,-108 251 1433,169-422-1364,-25 42 15,29-51-45,0 1 0,-1-1 0,0 0 0,0 1 0,0-1 0,1 0 0,-2 0 0,1 0 0,0 0 0,0-1-1,-1 1 1,1-1 0,-1 1 0,-4 1 0,6-3 0,-1 0 0,1 0 0,0 0 0,0-1 0,0 1 0,0 0 0,-1-1 0,1 1 0,0-1 0,0 1 0,0-1 0,0 0 0,0 1 0,0-1 0,0 0 0,0 0 0,1 1 0,-1-1 0,0 0 0,0 0 0,1 0 0,-1 0 0,0 0 0,1 0 0,-1 0 0,1 0 0,0 0 0,-1-2 0,-6-18 0,0-1 0,2 0 0,0 0 0,2 0 0,0 0 0,1-25 0,1 28 0,-11-850-520,64 178 416,-45 646 104,2-14 0,-9 59 0,0 0 0,0 0 0,0 0 0,-1 0 0,1 0 0,0 0 0,0 0 0,0 0 0,0 0 0,0 0 0,0 0 0,0 0 0,0 0 0,-1 0 0,1 0 0,0 0 0,0 0 0,0 0 0,0 0 0,0 0 0,0 0 0,0-1 0,0 1 0,0 0 0,0 0 0,0 0 0,-1 0 0,1 0 0,0 0 0,0 0 0,0 0 0,0 0 0,0 0 0,0-1 0,0 1 0,0 0 0,0 0 0,0 0 0,0 0 0,0 0 0,0 0 0,0 0 0,0-1 0,0 1 0,0 0 0,-10 27 0,-199 736-465,119-402 2,-185 565 236,272-919 317,6-20-76,12-41-23,193-882 28,-195 863-13,20-97-2,99-498-3,-128 647-1,1 0 0,13-33 0,-16 57 0,-1 13 0,-8 63 0,-27 197 0,-190 946-1625,26-177 240,140-529 2551,57-496-1120,0 11-33,6-80 157,124-835 1657,-83 615-2326,112-880 143,-137 919 356,-20 216 0,-1 0 0,0-1 0,-1 1 0,-4-19 0,5 32 0,0 1 0,0-1 0,0 0 0,-1 1 0,1-1 0,0 0 0,0 1 0,0-1 0,-1 1 0,1-1 0,0 1 0,-1-1 0,1 1 0,0-1 0,-1 1 0,1-1 0,-1 1 0,1-1 0,-1 1 0,1-1 0,-1 1 0,1 0 0,-1-1 0,1 1 0,-1 0 0,1 0 0,-1-1 0,0 1 0,1 0 0,-1 0 0,0 0 0,1 0 0,-1 0 0,0 0 0,-2 1 0,1 0 0,0 1 0,-1-1 0,1 1 0,0 0 0,0 0 0,0 0 0,0 0 0,1 0 0,-1 0 0,0 0 0,1 1 0,-2 2 0,-32 59 0,3 1 0,-33 100 0,52-132 0,-558 1789-660,398-1068 387,173-751 269,-14 38 118,14-41-109,-1 0 0,1 0 1,0 0-1,0 0 0,0 0 0,0 1 0,0-1 1,-1 0-1,1 0 0,0 0 0,0 0 1,0 0-1,-1 0 0,1 0 0,0 0 1,0 1-1,0-1 0,-1 0 0,1 0 1,0 0-1,0 0 0,0 0 0,-1 0 1,1 0-1,0 0 0,0 0 0,0 0 0,-1-1 1,1 1-1,0 0 0,0 0 0,0 0 1,-1 0-1,1 0 0,0 0 0,0 0 1,0 0-1,-1-1 0,1 1 0,0 0 1,0 0-1,0 0 0,0 0 0,0 0 1,0-1-1,-1 1 0,1 0 0,0 0 1,-10-27 448,-9-53-396,4-1-1,3-1 1,-1-85 0,14-259 670,54-347-520,-35 634-6,-11 112-158,-9 27-43,0 0-1,0 0 0,1 0 0,-1-1 0,0 1 0,0 0 0,0 0 0,0 0 0,0 0 0,1 0 1,-1 0-1,0 0 0,0-1 0,0 1 0,0 0 0,1 0 0,-1 0 0,0 0 0,0 0 0,0 0 1,1 0-1,-1 0 0,0 0 0,0 0 0,0 0 0,1 0 0,-1 0 0,0 0 0,0 0 0,0 0 1,0 0-1,1 1 0,-1-1 0,0 0 0,0 0 0,0 0 0,0 0 0,1 0 0,-1 0 0,0 0 0,0 1 1,0-1-1,0 0 0,0 0 0,0 0 0,1 0 0,-1 0 0,0 1 0,0-1 0,0 0 0,0 0 1,0 0-1,0 1 0,0-1 0,0 0 0,0 0 0,0 0 0,0 0 0,0 1 0,0-1 0,0 0 1,0 0-1,0 0 0,0 1 0,3 18 0,-1 1 0,0-1 0,-2 24 0,-41 733-791,-78 10 977,115-765-137,-41 191 50,27-161-99,10-47 0,1-19 0,4-10 0,0 1 0,1-36 0,10-186 0,118-674-572,68 6 450,-184 867 141,46-190 3,-48 199-19,21-50 0,-29 87-3,0 0 0,0 0 0,0 1 0,0-1 0,1 0 0,-1 1 0,0-1 0,1 1 0,-1-1 0,0 0 0,1 1 0,-1-1 0,1 1 0,-1-1 0,1 1 0,-1-1 0,1 1 0,0-1 0,-1 1 0,1 0 0,-1-1 0,1 1 0,0 0 0,1-1 0,-2 2 0,1-1 0,0 1 0,-1 0 0,1-1 0,-1 1 0,1 0 0,-1 0 0,1 0 0,-1-1 0,1 1 0,-1 0 0,0 0 0,0 0 0,1 0 0,-1 0 0,0 0 0,0 0 0,0 0 0,0 1 0,2 41 0,-2 1 0,-1-1 0,-12 68 0,5-50 0,-54 404 268,-6 53 298,34 0-254,33-516-315,1 1 1,-1-1-1,1 0 1,0 1-1,0-1 1,0 0-1,1 0 1,-1 1-1,0-1 1,1 0 0,-1 0-1,1 1 1,0-1-1,0 0 1,1 2-1,0-5 15,1 0-1,-1 0 1,0 0 0,0-1-1,0 1 1,0-1-1,0 1 1,0-1 0,0 0-1,0 0 1,-1 0 0,1 0-1,-1 0 1,0 0-1,1 0 1,0-4 0,57-85 272,-4-3 1,52-121 0,64-222-350,-61 38 65,-104 372 0,-6 27 0,0 1 0,1-1 0,-1 0 0,0 0 0,0 0 0,0 0 0,0 0 0,0 0 0,0 0 0,0 0 0,0 0 0,0 0 0,0 0 0,0 0 0,1 0 0,-1 0 0,0 0 0,0 0 0,0 0 0,0-1 0,0 1 0,0 0 0,0 0 0,0 0 0,0 0 0,0 0 0,0 0 0,0 0 0,1 0 0,-1 0 0,0 0 0,0 0 0,0 0 0,0 0 0,0 0 0,0 0 0,0-1 0,0 1 0,-2 47 0,1-25 0,-33 487 0,-15 460 0,56-1149 0,103-1088-1348,-15 257 356,-90 904 992,-8 91 0,-6 27 0,-15 42 0,2 0 0,-21 79 0,10-26 0,-264 896-362,87 31-1,193-930 363,17-100-2,0-1-1,-1 1 0,1 0 1,-1 0-1,0-1 0,0 1 0,0 0 1,0-1-1,0 1 0,-1-1 0,1 1 1,-1-1-1,1 0 0,-3 3 0,3-5 5,1 0-1,-1 0 1,1 0-1,-1 0 1,1 0-1,-1 0 0,1 0 1,0 0-1,-1 0 1,1-1-1,-1 1 0,1 0 1,-1 0-1,1 0 1,0 0-1,-1-1 0,1 1 1,-1 0-1,1 0 1,0-1-1,-1 1 1,1 0-1,0-1 0,0 1 1,-1 0-1,1-1 1,0 1-1,-1-1 0,-13-28 163,-6-35 352,2-1 0,-9-75 0,19 99-395,-97-888 400,88 709-504,15 203-17,-1-39 0,-2 1 0,-3 1 0,-3-1 0,-24-75 0,34 127 0,0-1 0,0 0 0,0 0 0,-1 0 0,0 1 0,0-1 0,0 0 0,0 1 0,0 0 0,-1-1 0,-3-3 0,5 7 0,1 0 0,-1-1 0,0 1 0,0 0 0,1-1 0,-1 1 0,0 0 0,0 0 0,1-1 0,-1 1 0,0 0 0,0 0 0,0 0 0,1 0 0,-1 0 0,0 0 0,0 1 0,0-1 0,1 0 0,-1 0 0,0 1 0,0-1 0,1 0 0,-2 1 0,-1 2 0,-1-1 0,1 0 0,0 1 0,0 0 0,1 0 0,-1 0 0,1 0 0,-3 5 0,-20 35 0,-34 81 0,-70 192 0,-25 100-164,-234 777-1990,199-599 826,-21 98 366,201-657 945,8-25 35,-1-1 0,-1 1 0,0-1 0,0 0 0,0 0 0,-1 0 1,-1-1-1,1 0 0,-8 11 0,11-19 5,1 0 1,-1 1-1,1-1 0,-1 1 1,1-1-1,-1 1 0,0-1 1,1 0-1,-1 0 0,1 1 1,-1-1-1,0 0 1,1 0-1,-1 0 0,0 1 1,1-1-1,-1 0 0,0 0 1,1 0-1,-1 0 0,0 0 1,1 0-1,-1-1 0,0 1 1,1 0-1,-1 0 0,0 0 1,1-1-1,-1 1 1,1 0-1,-1 0 0,0-1 1,1 1-1,-1-1 0,1 1 1,-1 0-1,1-1 0,-1 1 1,1-1-1,0 1 0,-1-1 1,1 0-1,-1 1 1,1-1-1,0 0 0,-19-35 679,19 35-676,-15-44 466,2 0-1,2 0 1,-10-90-1,12 19-110,5 0-1,18-207 1,211-1914-2887,-206 2086 2434,-11 112 72,-8 40 0,0-1 0,0 0 0,0 0 0,1 0 0,-1 0 0,0 0 0,0 1 0,0-1 0,0 0 0,0 0 0,0 0 0,0 0 0,0 0 0,0 0 0,0 1 0,0-1 0,0 0 0,0 0 0,0 0 0,1 0 0,-1 0 0,0 0 0,0 0 0,0 0 0,0 0 0,0 0 0,0 1 0,0-1 0,1 0 0,-1 0 0,0 0 0,0 0 0,0 0 0,0 0 0,0 0 0,0 0 0,1 0 0,-1 0 0,0 0 0,0 0 0,0 0 0,0 0 0,0 0 0,1 0 0,-1 0 0,0 0 0,0-1 0,0 1 0,0 0 0,0 0 0,2 68 0,-39 409-5,12-188 131,25-288-125,-88 854 581,63-701-627,-7-1 0,-6-1 0,-86 218 0,122-365 88,0 0 0,0 0 0,-1 0-1,1 0 1,-1 0 0,0-1 0,-1 0 0,-5 8-1,8-12-14,0 1-1,1-1 1,-1 1-1,0-1 0,0 0 1,0 1-1,1-1 0,-1 0 1,0 0-1,0 1 1,0-1-1,1 0 0,-1 0 1,0 0-1,0 0 0,0 0 1,0 0-1,0 0 1,1 0-1,-1 0 0,0-1 1,-1 0-1,-1 0 26,1 0-1,0-1 0,0 1 1,-1-1-1,1 0 1,1 0-1,-1 0 1,0 0-1,0 0 1,-2-4-1,-11-18 93,1 0-1,1-1 1,1-1-1,-14-45 1,-19-123-178,-16-274-33,34-3-758,26 448 755,0-1054-1510,4 1048 1579,-2 43 0,-4 69 0,-48 1960 1401,52-2041-1348,-1 0 0,0 0 0,0 0 1,0 0-1,0 0 0,0 0 0,0 0 0,0-1 1,-1 1-1,1 0 0,-1 0 0,1 0 0,-1 0 1,0 0-1,-1 2 0,0-6-35,1 0 1,-1 0-1,1 0 0,0-1 0,0 1 1,-1 0-1,1-1 0,1 1 1,-1-1-1,0 1 0,1-1 1,-1 0-1,1-2 0,-35-221 10,29 172-26,-56-789-624,44-5-1155,17 772 1660,-2-427-818,9 393 927,-4 102 8,0 9 0,1 32 0,0 153 0,-64 1205-1497,-1 116 3471,63-1465-1860,0-73 755,8-430 1238,13-236-3195,13-409 121,-23 860 967,-12 235 0,0 1 0,1-1 0,0 1 0,1-1 0,0 1 0,8-20 0,-10 30 0,1 0 0,0 1 0,-1-1 0,1 1 0,-1-1 0,1 1 0,-1-1 0,1 1 0,-1 0 0,1-1 0,-1 1 0,0-1 0,1 1 0,-1 0 0,0-1 0,1 1 0,-1 0 0,0-1 0,0 1 0,0 0 0,0 0 0,0-1 0,0 1 0,0 0 0,0 0 0,0 0 0,9 62 0,5 157 0,7 1806-2040,-21-1959 2035,0-9 231,1-21 175,-1 1 0,-11 67 1,11-103-396,0-1 1,0 1 0,0-1 0,-1 1-1,1-1 1,-1 1 0,1-1 0,-1 1-1,1-1 1,-1 0 0,0 0 0,0 1 0,0-1-1,1 0 1,-1 0 0,-2 2 0,3-3-7,-1 0 1,1 0 0,-1-1-1,0 1 1,1 0 0,-1 0-1,1 0 1,-1-1 0,1 1-1,-1 0 1,1 0 0,-1-1 0,1 1-1,0 0 1,-1-1 0,1 1-1,-1-1 1,1 1 0,0 0-1,-1-1 1,1 1 0,0-1-1,0 1 1,-1-1 0,1 1-1,0-1 1,0 1 0,-1-2 0,-17-62 149,0-66 586,-2-132-1,9-62-768,4-621-1302,-5-147 1155,-1 863-100,13 212 269,-2 0-1,0-1 0,-1 1 1,-1 0-1,-9-26 1,13 42 11,-1 0 0,1 1 0,0-1 0,-1 0 0,1 1 0,-1-1 0,1 0 0,-1 1 0,1-1 0,-1 0 0,0 1 0,1-1 0,-1 1 0,0-1 0,0 1 0,1-1 0,-1 1 0,0 0 0,0-1 0,1 1 0,-1 0 0,0 0 0,0 0 0,0 0 0,0-1 0,1 1 0,-1 0 0,0 0 0,-1 1 0,0-1 0,-1 1 0,1 1 0,0-1 0,0 0 0,0 0 0,0 1 0,0-1 0,1 1 0,-1-1 0,0 1 0,1 0 0,-3 3 0,-6 11 0,0 0 0,2 0 0,0 1 0,0 1 0,2-1 0,-6 21 0,-100 550-106,104-535 48,-29 195-449,-115 859 206,141-996 461,5 0 0,5 1 0,4 0 0,31 185 0,-23-231 1643,-125-829-628,-20-113-1278,108 744 103,17 104 0,8 28 0,1 0 0,0 0 0,-1 0 0,1 1 0,0-1 0,0 0 0,-1 0 0,1 0 0,0 0 0,0 0 0,-1 1 0,1-1 0,0 0 0,0 0 0,0 0 0,-1 1 0,1-1 0,0 0 0,0 0 0,0 1 0,0-1 0,-1 0 0,1 0 0,0 1 0,0-1 0,0 0 0,0 0 0,0 1 0,0-1 0,0 0 0,0 1 0,0-1 0,0 0 0,0 0 0,0 1 0,0-1 0,0 0 0,0 1 0,0-1 0,0 0 0,0 0 0,1 1 0,-3 65 0,2-61 0,82 1869-695,-71-1806 695,-6-390 5,-5 100-174,13-90-523,20-115 221,283-1905-2945,-271 2121 3209,-43 199 205,2 0 0,-1 0 1,1 0-1,1 0 1,0 0-1,8-12 1,-13 24 1,1 0 0,-1-1 0,0 1 0,0-1 0,1 1 0,-1 0 0,0-1 0,1 1 0,-1 0 0,0-1 0,1 1 0,-1 0 0,1 0 0,-1-1 0,0 1 0,1 0 0,-1 0 0,1 0 0,-1-1 0,1 1 0,-1 0 0,1 0 0,-1 0 0,0 0 0,1 0 0,-1 0 0,1 0 0,-1 0 0,1 0 0,-1 0 0,1 0 0,-1 0 0,1 1 0,-1-1 0,1 0 0,-1 0 0,0 0 0,2 1 0,0 2 0,0-1 0,-1 1 0,1 0 0,0 0 0,-1 0 0,0 0 0,1 0 0,-1 0 0,1 6 0,12 56 0,6 77 0,12 209-164,9 328-694,52 623 1755,-88-1258-720,34 273 684,-29-262-606,2 0 0,2-1-1,29 70 1,-28-100-234,-15-24-21,0 0 0,0 1 0,1-1 0,-1 0 0,0 0 0,0 0 0,1 0 0,-1 0 0,0 0 0,1 0 0,-1 0 1,0 0-1,0 0 0,1 0 0,-1 0 0,0 0 0,0 0 0,1 0 0,-1 0 0,0 0 0,1 0 0,-1 0 0,0 0 0,0-1 0,1 1 0,-1 0 0,0 0 0,0 0 0,1 0 0,-1-1 0,0 1 0,0 0 0,0 0 0,0 0 0,1-1 0,-1 1 0,0 0 0,0 0 0,0-1 0,0 1 0,0 0 0,1-1 0,9-51 163,2-246 1568,-69-586-1450,28 682-316,-10 1 0,-87-269 1,125 467 34,-15-49 0,-2 2 0,-3 0 0,-32-59 0,51 106 0,0 0 0,0 0 0,0-1 0,0 1 0,0 0 0,-1 1 0,0-1 0,1 0 0,-1 1 0,0 0 0,0-1 0,0 1 0,0 0 0,-6-2 0,7 4 0,0 0 0,0 0 0,-1 0 0,1 0 0,0 1 0,-1-1 0,1 1 0,0 0 0,0-1 0,0 1 0,-1 0 0,1 0 0,0 0 0,0 1 0,1-1 0,-1 0 0,0 1 0,0-1 0,1 1 0,-1 0 0,0 0 0,1-1 0,0 1 0,-2 3 0,-13 17 43,1 1 0,0 0 1,2 1-1,1 1 0,-13 39 0,-36 138 625,-3 115 67,57-254-743,2 0 0,3 0 1,7 70-1,-3-121 8,0 0 0,1 0 0,0 0 0,1 0 0,0-1 0,1 0 0,0 1 0,1-2 0,0 1 0,1-1 0,8 11 0,-15-21 0,1 1 0,-1-1 0,0 1 0,1 0 0,-1-1 0,0 1 0,1-1 0,-1 1 0,0-1 0,1 1 0,-1-1 0,1 0 0,-1 1 0,1-1 0,-1 1 0,1-1 0,-1 0 0,1 1 0,0-1 0,-1 0 0,1 0 0,-1 0 0,1 1 0,0-1 0,-1 0 0,1 0 0,0 0 0,-1 0 0,1 0 0,0 0 0,0 0 0,4-21 0,-12-43 0,-4 2 0,-3 0 0,-3 1 0,-2 1 0,-3 0 0,-2 2 0,-42-71 0,61 120 0,0 1 0,-1 0 0,0 0 0,-1 1 0,0-1 0,0 1 0,-1 1 0,1 0 0,-12-7 0,15 10 0,-1 1 0,1 0 0,-1 0 0,0 0 0,1 0 0,-1 1 0,0 0 0,0 0 0,0 0 0,0 1 0,0 0 0,0 0 0,0 0 0,0 0 0,0 1 0,0 0 0,0 0 0,0 0 0,-8 4 0,0 1 0,0 1 0,1 0 0,0 0 0,1 2 0,0-1 0,-18 18 0,-55 70 0,59-64 0,2 0 0,2 1 0,1 1 0,1 1 0,2 1 0,2 1 0,-17 58 0,26-76 0,1 1 0,2-1 0,0 1 0,0 0 0,2 1 0,1-1 0,0 0 0,2 0 0,0 0 0,1 0 0,1 0 0,1-1 0,1 1 0,0-1 0,1-1 0,16 29 0,-10-26 0,1-2 0,0 1 0,2-2 0,0 0 0,1-1 0,0 0 0,21 13 0,-31-25 0,1 0 0,0 0 0,1-1 0,-1 0 0,1 0 0,-1-1 0,1 0 0,0-1 0,12 2 0,-15-3 0,0-1 0,0 0 0,1 0 0,-1-1 0,0 1 0,0-2 0,0 1 0,0 0 0,0-1 0,0 0 0,-1-1 0,1 1 0,-1-1 0,1 0 0,5-5 0,7-8 0,0 0 0,-1-2 0,-1 0 0,0-1 0,-2 0 0,0-1 0,12-24 0,-16 27 0,34-57 0,-5-3-1,-2 0 1,44-139-1,-40 72-312,29-185 0,-33 27 179,-35 251 136,-2-1 0,-2 1 0,-17-93 0,17 129-2,-2 0 0,0 0 0,-1 0 0,0 1 0,-1-1 0,-1 2 0,0-1 0,-17-22 0,20 30 0,-1 1 0,1 1 0,-1-1 0,0 0 0,-1 1 0,1 0 0,-1 0 0,0 1 0,1 0 0,-2 0 0,1 0 0,0 1 0,0 0 0,-1 0 0,0 0 0,1 1 0,-1 0 0,0 0 0,1 1 0,-1-1 0,-10 2 0,9 0 20,-1 1 0,0 0-1,1 0 1,-1 0 0,1 1-1,0 1 1,0-1 0,0 1-1,1 0 1,-14 11 0,-2 3 181,-40 44 1,61-60-193,-75 84 37,3 3 0,-65 107 0,-107 207-638,246-403 591,-10 17-17,-167 312-89,156-283 109,2 1-1,2 1 1,3 1-1,1 0 1,-8 67-1,20-103-6,0 0-1,1 0 1,1 0-1,0 0 0,5 25 1,-5-33 39,0 0 0,1 0 0,-1-1 0,1 1 0,0 0 0,1-1 0,-1 1 0,1-1 1,0 1-1,0-1 0,0 0 0,0-1 0,1 1 0,0 0 0,0-1 0,0 0 0,6 4 0,-8-6-28,0 0-1,-1 0 1,1-1-1,0 1 1,0-1-1,0 1 1,0-1-1,1 0 1,-1 0-1,0 0 1,0 0-1,0 0 1,0 0-1,0-1 1,0 1-1,0 0 1,0-1-1,0 0 1,0 1-1,0-1 1,-1 0-1,3-1 1,40-34-25,-35 27 27,33-31 8,-3-3 0,-1-1 1,-2-2-1,39-67 0,-33 40-96,-3-3-1,40-113 1,-27 29-330,-8-2 0,35-239 0,-58 259 370,3-190-1,-23 305 41,-1 0 0,-2-1 0,-10-51 0,11 73 0,0 0 0,-1 1 0,0-1 0,0 1 0,0-1 0,-1 1 0,0 0 0,0 0 0,0 0 0,-1 1 0,1-1 0,-1 1 0,0-1 0,-1 1 0,1 1 0,-1-1 0,1 0 0,-1 1 0,0 0 0,0 0 0,-1 1 0,1 0 0,-10-3 0,4 3 25,0 0-1,-1 2 0,1-1 1,-1 1-1,1 1 1,-1 0-1,1 1 0,-1 0 1,1 1-1,0 0 1,0 0-1,0 1 0,1 1 1,-1 0-1,1 0 1,0 1-1,-16 13 1,-7 6 212,2 2 1,0 0-1,-43 53 1,43-43-345,1 2 0,2 0 0,2 3 0,2 0 0,1 1 0,3 1 0,1 1 0,2 1 0,3 0 0,1 1 0,-7 59 0,11-22-6719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8:34.087"/>
    </inkml:context>
    <inkml:brush xml:id="br0">
      <inkml:brushProperty name="width" value="0.35" units="cm"/>
      <inkml:brushProperty name="height" value="0.35" units="cm"/>
      <inkml:brushProperty name="color" value="#FFFFFF"/>
    </inkml:brush>
  </inkml:definitions>
  <inkml:trace contextRef="#ctx0" brushRef="#br0">563 908 24575,'-32'-29'0,"2"-1"0,1-1 0,2-2 0,-34-52 0,41 57 0,-94-154 0,65 101 0,49 79 0,-7-8 0,1-1 0,-2 1 0,1 0 0,-14-13 0,19 21 0,0 0 0,1 1 0,-1-1 0,0 1 0,0 0 0,0-1 0,0 1 0,0 0 0,0 0 0,0 1 0,-1-1 0,1 0 0,0 1 0,0-1 0,-1 1 0,1 0 0,0-1 0,-1 1 0,1 0 0,0 1 0,0-1 0,-1 0 0,1 1 0,0-1 0,0 1 0,-1 0 0,1 0 0,0-1 0,0 1 0,-3 2 0,-1 2 0,0 1 0,0-1 0,1 1 0,0 0 0,0 0 0,0 0 0,1 1 0,0-1 0,0 1 0,0 0 0,1 0 0,0 1 0,1-1 0,-1 1 0,0 7 0,-2 9 0,1 0 0,1-1 0,0 43 0,3-59 0,0 0 0,1 0 0,0 0 0,0 0 0,1 0 0,-1 0 0,2-1 0,-1 1 0,1-1 0,0 1 0,0-1 0,0 0 0,1 0 0,0 0 0,0 0 0,1-1 0,0 0 0,0 0 0,0 0 0,0 0 0,1-1 0,0 0 0,-1 0 0,2-1 0,-1 1 0,10 3 0,-6-4 0,1 0 0,-1 0 0,0-1 0,1 0 0,0-1 0,-1 0 0,1-1 0,0 0 0,-1-1 0,1 0 0,0 0 0,-1-1 0,0-1 0,1 0 0,-1 0 0,0-1 0,12-6 0,0-3 0,0-1 0,-1-1 0,0-1 0,-1-1 0,27-30 0,-9 4 0,46-68 0,-77 101 0,-1 1 0,0-1 0,-1 0 0,0 0 0,5-16 0,-9 24 0,0 0 0,-1-1 0,1 1 0,-1 0 0,1 0 0,-1 0 0,0 0 0,0-1 0,0 1 0,0 0 0,-1 0 0,1 0 0,0-1 0,-1 1 0,0 0 0,1 0 0,-1 0 0,0 0 0,0 0 0,0 0 0,0 0 0,-1 0 0,1 1 0,0-1 0,-1 0 0,1 1 0,-1-1 0,0 1 0,1-1 0,-1 1 0,0 0 0,0 0 0,0 0 0,-2-1 0,-6-2 0,0 1 0,-1 0 0,1 1 0,-1 0 0,0 1 0,1 0 0,-1 1 0,0 0 0,0 0 0,1 1 0,-13 3 0,-9 2 0,1 2 0,-43 16 0,62-20 0,0 0 0,1 2 0,0-1 0,0 1 0,-20 15 0,27-17 0,0 0 0,0-1 0,0 2 0,1-1 0,0 0 0,-1 1 0,1-1 0,1 1 0,-1 0 0,1 0 0,0 0 0,0 0 0,0 0 0,1 1 0,0-1 0,-1 7 0,1-2 0,0 0 0,1-1 0,0 1 0,0 0 0,1 0 0,0 0 0,1 0 0,0 0 0,1-1 0,0 1 0,0-1 0,9 16 0,-8-19 0,0 0 0,1 0 0,0 0 0,0-1 0,0 0 0,1 0 0,0 0 0,0-1 0,0 0 0,0 0 0,1 0 0,-1-1 0,1 0 0,0 0 0,0-1 0,0 0 0,14 2 0,-9-2 0,0-1 0,0 0 0,0-1 0,0-1 0,0 0 0,0-1 0,0 0 0,-1 0 0,1-1 0,0-1 0,-1 0 0,0-1 0,0 0 0,11-7 0,-3 1 0,-1-1 0,-1-1 0,0 0 0,0-1 0,-2-1 0,28-33 0,-41 45 0,0 1 0,0 0 0,0-1 0,0 1 0,-1-1 0,1 0 0,-1 1 0,0-1 0,0 0 0,0 0 0,0 0 0,0 0 0,-1 0 0,1 0 0,-1 0 0,0 0 0,1 0 0,-2 0 0,1 0 0,-1-4 0,0 5 0,0 0 0,0 0 0,-1 0 0,1 0 0,-1 0 0,1 0 0,-1 1 0,0-1 0,0 0 0,0 1 0,0-1 0,0 1 0,0 0 0,0 0 0,0 0 0,-1 0 0,1 0 0,0 0 0,-1 0 0,1 1 0,-1-1 0,1 1 0,-1 0 0,-2 0 0,-2-1 0,0 0 0,-1 1 0,1 0 0,0 0 0,-1 1 0,1 0 0,0 0 0,0 1 0,0 0 0,0 0 0,0 0 0,0 1 0,0 0 0,1 1 0,-1-1 0,1 1 0,-8 7 0,10-7 0,0 0 0,0 0 0,1 0 0,0 1 0,-1-1 0,2 1 0,-1 0 0,0 0 0,1 0 0,0 0 0,0 0 0,1 0 0,-1 0 0,1 1 0,0-1 0,1 1 0,-1-1 0,1 1 0,0-1 0,1 1 0,-1-1 0,1 1 0,0-1 0,2 6 0,-2-5 0,1 0 0,0 0 0,1 0 0,-1-1 0,1 1 0,0 0 0,1-1 0,-1 0 0,1 0 0,0 0 0,0 0 0,1-1 0,-1 0 0,10 7 0,-6-6 0,0 0 0,0-1 0,1 0 0,0 0 0,0-1 0,0 0 0,0-1 0,19 3 0,-6-3 0,0-2 0,-1 0 0,1-1 0,0-1 0,-1-1 0,1-1 0,37-12 0,-39 8 0,0 0 0,0-1 0,-1-2 0,0 0 0,-1-1 0,-1 0 0,1-2 0,-2 0 0,22-24 0,-27 27 0,-1-1 0,-1 0 0,0-1 0,-1 0 0,0 0 0,-1-1 0,-1 1 0,0-2 0,-1 1 0,0-1 0,-1 1 0,-1-1 0,0 0 0,1-17 0,-4 29 0,0 0 0,0 1 0,0-1 0,0 0 0,0 1 0,-1-1 0,1 1 0,-1-1 0,1 0 0,-1 1 0,0-1 0,0 1 0,0 0 0,-1-1 0,1 1 0,0 0 0,-1 0 0,0 0 0,1 0 0,-1 0 0,0 0 0,-2-2 0,1 3 0,-1-1 0,1 0 0,-1 1 0,0 0 0,1 0 0,-1 0 0,0 0 0,1 1 0,-1-1 0,0 1 0,0 0 0,0 0 0,-5 1 0,-10 3 0,1 0 0,0 0 0,0 2 0,-31 14 0,37-14 0,-36 15 0,-48 30 0,85-45 0,1 1 0,-1 0 0,1 1 0,1 0 0,-1 1 0,1 0 0,1 0 0,0 1 0,0 0 0,-8 15 0,14-23 0,1 1 0,0-1 0,0 1 0,0 0 0,0-1 0,0 1 0,1 0 0,-1 0 0,1-1 0,-1 1 0,1 0 0,0 0 0,0 0 0,1-1 0,-1 1 0,1 0 0,-1 0 0,1-1 0,0 1 0,0 0 0,0-1 0,0 1 0,0-1 0,1 1 0,-1-1 0,1 0 0,0 0 0,-1 1 0,1-1 0,0 0 0,0 0 0,1-1 0,-1 1 0,0 0 0,0-1 0,1 0 0,-1 1 0,1-1 0,4 2 0,7 2 0,0 0 0,1 0 0,0-2 0,-1 1 0,1-2 0,16 1 0,1-2 0,0 0 0,0-3 0,0-1 0,0-1 0,0-1 0,56-18 0,-67 16 0,-1-1 0,1 0 0,-1-2 0,-1 0 0,0-1 0,-1-1 0,0-1 0,0-1 0,-1 0 0,28-32 0,-43 44 0,0 0 0,0-1 0,0 1 0,0 0 0,0-1 0,-1 1 0,0-1 0,1 0 0,-1 0 0,0 1 0,0-1 0,0 0 0,0 0 0,-1 0 0,1 0 0,-1 0 0,0 0 0,0 0 0,0 0 0,0 0 0,-1-4 0,-1 4 0,1 1 0,-1 0 0,0-1 0,0 1 0,0 0 0,0 0 0,0 0 0,0 0 0,0 1 0,-1-1 0,1 0 0,-1 1 0,1 0 0,-1 0 0,0-1 0,1 2 0,-1-1 0,0 0 0,0 0 0,1 1 0,-1 0 0,-4-1 0,-14 0 0,0 1 0,0 1 0,0 0 0,0 2 0,0 1 0,1 0 0,0 1 0,-26 10 0,11-4 0,-35 11 0,-94 43 0,130-49 0,1 1 0,1 2 0,1 1 0,-50 42 0,74-56 0,1 1 0,-1-1 0,1 1 0,1 0 0,-1 1 0,1 0 0,1 0 0,-1 0 0,-3 12 0,7-18 0,0 1 0,0-1 0,1 1 0,-1-1 0,1 1 0,0 0 0,0-1 0,0 1 0,0-1 0,0 1 0,0-1 0,1 1 0,-1 0 0,1-1 0,0 0 0,0 1 0,0-1 0,0 1 0,0-1 0,0 0 0,1 0 0,-1 0 0,1 0 0,0 0 0,-1 0 0,1 0 0,0 0 0,0-1 0,0 1 0,0 0 0,0-1 0,1 0 0,-1 0 0,0 0 0,1 0 0,-1 0 0,5 1 0,13 4 0,-1-1 0,1-1 0,-1-1 0,1-1 0,0-1 0,0 0 0,0-1 0,0-2 0,24-3 0,15-6 0,101-32 0,-102 24 0,-1-3 0,87-46 0,-111 50 0,-1-3 0,-1 0 0,-1-2 0,-1-1 0,38-41 0,-63 61 0,0-1 0,0 0 0,0 1 0,-1-2 0,0 1 0,0 0 0,0-1 0,3-8 0,-6 12 0,0 0 0,1 1 0,-1-1 0,0 1 0,0-1 0,0 0 0,0 1 0,0-1 0,0 0 0,-1 1 0,1-1 0,0 0 0,-1 1 0,1-1 0,-1 1 0,0-1 0,0 1 0,1-1 0,-1 1 0,0-1 0,0 1 0,0 0 0,0 0 0,-1-1 0,1 1 0,0 0 0,0 0 0,-1 0 0,1 0 0,-1 1 0,1-1 0,-1 0 0,1 0 0,-1 1 0,-1-1 0,-8-3 0,1 1 0,-1 0 0,0 0 0,-1 1 0,1 1 0,0 0 0,0 1 0,-1 0 0,1 0 0,0 1 0,0 1 0,-1 0 0,1 0 0,1 1 0,-1 0 0,0 1 0,-12 7 0,4-2 0,1 2 0,0 0 0,0 1 0,1 1 0,1 1 0,0 0 0,1 1 0,-16 20 0,2 1 0,2 2 0,2 1 0,2 0 0,1 2 0,2 1 0,1 1 0,3 0 0,2 1 0,1 0 0,3 1 0,1 1 0,-4 89 0,12-128 0,2 1 0,-1 0 0,1 0 0,0 0 0,1-1 0,-1 1 0,2-1 0,-1 1 0,1-1 0,0 0 0,1 0 0,-1 0 0,1 0 0,1-1 0,7 10 0,-7-11 0,0-1 0,1 1 0,-1-1 0,1 0 0,0 0 0,0-1 0,0 0 0,1 0 0,-1 0 0,1-1 0,-1 0 0,1 0 0,0-1 0,0 0 0,0 0 0,-1 0 0,13-2 0,9-1 0,0-1 0,-1-2 0,1 0 0,-1-2 0,0-1 0,-1-2 0,0 0 0,0-2 0,-1 0 0,-1-2 0,34-25 0,-36 23 0,0-1 0,-1-1 0,-1-1 0,-1-1 0,-1 0 0,-1-2 0,-1 0 0,0-1 0,-2 0 0,-1-1 0,19-47 0,-29 63 0,0-1 0,-1 1 0,0-1 0,-1 1 0,1-1 0,-2 0 0,1 0 0,-1 0 0,-1 1 0,-1-13 0,1 18 0,0 0 0,0 0 0,0 0 0,0 0 0,-1 0 0,0 0 0,1 0 0,-1 1 0,0-1 0,0 0 0,0 1 0,-1 0 0,1 0 0,0-1 0,-1 1 0,0 1 0,1-1 0,-1 0 0,0 1 0,0-1 0,0 1 0,0 0 0,0 0 0,0 0 0,0 0 0,0 1 0,-1-1 0,1 1 0,0 0 0,0 0 0,-6 0 0,-10 2 0,-1 0 0,1 1 0,0 1 0,0 1 0,1 0 0,-1 1 0,1 2 0,0 0 0,1 0 0,0 2 0,0 0 0,1 1 0,1 0 0,0 2 0,-15 14 0,-5 8 0,1 1 0,2 2 0,1 2 0,-44 75 0,73-111 0,-45 87 0,44-85 0,1 0 0,-1 0 0,2 1 0,-1-1 0,1 0 0,-1 0 0,2 1 0,-1-1 0,1 1 0,0-1 0,0 1 0,1-1 0,1 7 0,-1-10 0,0-1 0,0 0 0,1 1 0,-1-1 0,1 0 0,-1 0 0,1 0 0,0 0 0,-1 0 0,1-1 0,0 1 0,0 0 0,0-1 0,1 1 0,-1-1 0,0 0 0,1 0 0,-1 0 0,0 0 0,1 0 0,-1 0 0,1-1 0,0 1 0,-1-1 0,4 0 0,7 1 0,1 0 0,-1-1 0,20-3 0,-31 2 0,44-6 0,-1-2 0,0-2 0,-1-2 0,0-2 0,81-41 0,-30 5 0,127-92 0,-133 78 0,-3-4 0,150-157 0,-178 161 0,-4-2 0,-3-2 0,-3-2 0,52-103 0,-97 167 0,32-71 0,-32 71 0,-1 0 0,0 0 0,-1 0 0,1 0 0,-1 0 0,-1 0 0,1 0 0,-2-14 0,0 18 0,1 1 0,-1-1 0,0 1 0,0-1 0,0 1 0,0-1 0,0 1 0,0 0 0,-1-1 0,1 1 0,-1 0 0,1 0 0,-1 0 0,0 0 0,0 1 0,0-1 0,0 0 0,0 1 0,0-1 0,-1 1 0,1 0 0,0 0 0,-1 0 0,1 0 0,-1 0 0,1 0 0,-1 1 0,0-1 0,1 1 0,-1-1 0,1 1 0,-1 0 0,0 0 0,-3 1 0,-8 0 0,0 1 0,0 0 0,-1 0 0,-25 10 0,-7 5 0,2 1 0,0 2 0,-72 46 0,91-49 0,0 1 0,2 1 0,0 1 0,1 1 0,2 1 0,0 1 0,-20 28 0,34-38 0,0 0 0,0 1 0,1 0 0,1 0 0,0 0 0,1 0 0,1 1 0,0 0 0,1 0 0,1 0 0,0 0 0,1 0 0,0 0 0,1 0 0,1 0 0,1-1 0,0 1 0,1 0 0,0-1 0,12 26 0,-12-29 0,1 0 0,1-1 0,0 1 0,0-1 0,1-1 0,0 1 0,1-1 0,0 0 0,1-1 0,-1 0 0,2 0 0,-1-1 0,1 0 0,0-1 0,0 0 0,1 0 0,-1-1 0,1-1 0,1 0 0,-1 0 0,0-1 0,1-1 0,0 0 0,0 0 0,-1-1 0,20-1 0,-21-1 0,-1-1 0,1 0 0,0-1 0,0 0 0,-1 0 0,0-1 0,1 0 0,-2-1 0,1 0 0,0 0 0,-1-1 0,0 0 0,0 0 0,12-14 0,-12 12 0,-1-1 0,0 0 0,0 0 0,0-1 0,-1 0 0,-1 0 0,0-1 0,0 1 0,-1-1 0,-1 0 0,1 0 0,2-18 0,-6 25 0,1 1 0,-1 0 0,0-1 0,0 1 0,0-1 0,-1 1 0,1 0 0,-1-1 0,0 1 0,0 0 0,0 0 0,0-1 0,0 1 0,-1 0 0,1 0 0,-1 0 0,0 1 0,0-1 0,0 0 0,-4-4 0,1 4 0,0 0 0,0-1 0,0 2 0,0-1 0,0 0 0,0 1 0,-1 0 0,1 0 0,-1 1 0,1 0 0,-8-1 0,-5 0 0,0 1 0,0 1 0,0 1 0,0 0 0,0 1 0,-33 9 0,24-2 0,1 2 0,0 0 0,1 2 0,0 0 0,1 2 0,0 1 0,1 0 0,1 2 0,-29 30 0,46-42 0,1-1 0,0 1 0,0 0 0,0 0 0,1 1 0,-1-1 0,1 1 0,1-1 0,0 1 0,0 0 0,0 0 0,1 0 0,-1 0 0,1 12 0,1-16 0,0 0 0,1 0 0,-1 0 0,1 1 0,-1-1 0,1 0 0,0 0 0,0 0 0,0 0 0,1 0 0,-1 0 0,1 0 0,0-1 0,-1 1 0,1-1 0,1 1 0,-1-1 0,0 1 0,0-1 0,1 0 0,-1 0 0,1 0 0,0-1 0,0 1 0,-1-1 0,1 1 0,0-1 0,0 0 0,0 0 0,1 0 0,-1 0 0,0-1 0,4 1 0,10 0 0,0-1 0,0 0 0,0-2 0,0 0 0,-1 0 0,1-2 0,-1 0 0,1-1 0,-2-1 0,1 0 0,0-1 0,-1 0 0,28-20 0,-5 1 0,-1-2 0,-1-2 0,61-66 0,-85 83 0,49-57 0,-57 63 0,1 1 0,-1-1 0,0 0 0,0 0 0,-1-1 0,0 1 0,0-1 0,-1 0 0,2-7 0,-4 13 0,1 1 0,-1-1 0,0 1 0,0-1 0,0 0 0,0 1 0,0-1 0,0 1 0,0-1 0,0 0 0,-1 1 0,1-1 0,0 1 0,-1-1 0,1 1 0,-1-1 0,0 1 0,0-1 0,1 1 0,-1 0 0,0-1 0,0 1 0,0 0 0,0 0 0,-1 0 0,1 0 0,-2-2 0,0 2 0,0 0 0,0 0 0,0 1 0,0-1 0,0 1 0,-1-1 0,1 1 0,0 0 0,0 0 0,0 0 0,0 1 0,0-1 0,-4 2 0,-9 2 0,1 1 0,-1 1 0,1 0 0,-19 11 0,-2 4 0,1 2 0,1 1 0,1 2 0,-37 38 0,54-48 0,1 1 0,0 0 0,2 1 0,0 0 0,1 1 0,1 0 0,1 1 0,0 0 0,-11 38 0,20-55 0,1 0 0,-1 0 0,0-1 0,1 1 0,0 0 0,0 0 0,0 0 0,0 0 0,0 0 0,1 0 0,-1 0 0,1 0 0,0 0 0,0 0 0,0-1 0,0 1 0,0 0 0,0-1 0,1 1 0,2 2 0,-1-1 0,1 0 0,0-1 0,0 0 0,0 0 0,0 0 0,0 0 0,1 0 0,-1-1 0,1 0 0,9 3 0,6 0 0,0 0 0,1-2 0,-1 0 0,38-1 0,-13-3 0,1-2 0,-1-3 0,-1-1 0,1-2 0,60-21 0,-51 10 0,-1-2 0,0-2 0,86-54 0,-48 12 0,-83 59 0,0 0 0,0 0 0,-1-1 0,0 0 0,0-1 0,-1 0 0,8-15 0,-13 23 0,-1 1 0,1-1 0,-1 1 0,1-1 0,-1 1 0,0-1 0,0 0 0,1 1 0,-1-1 0,0 0 0,0 1 0,0-1 0,1 0 0,-1 1 0,0-1 0,0 0 0,0 1 0,0-1 0,0 0 0,-1 1 0,1-1 0,0 0 0,0 1 0,0-1 0,0 0 0,-1 1 0,1-1 0,0 1 0,-1-1 0,1 0 0,0 1 0,-1-1 0,1 1 0,-1-1 0,1 1 0,-1-1 0,1 1 0,-1 0 0,1-1 0,-1 1 0,0 0 0,1-1 0,-1 1 0,0-1 0,-2 1 0,0-1 0,0 1 0,0 0 0,0 0 0,0 0 0,0 0 0,1 1 0,-1-1 0,-5 2 0,-4 3 0,0-1 0,0 2 0,0 0 0,0 0 0,1 1 0,0 0 0,-19 17 0,-67 74 0,74-74 0,15-16 0,-10 11 0,-28 38 0,43-52 0,0-1 0,0 1 0,0 0 0,0 0 0,1 0 0,0 0 0,0 1 0,0-1 0,1 1 0,0-1 0,0 1 0,0-1 0,1 1 0,0 8 0,0-12 0,0 0 0,1 0 0,0 0 0,-1 0 0,1 0 0,0 0 0,0 0 0,0-1 0,0 1 0,1 0 0,-1-1 0,0 1 0,1-1 0,-1 1 0,1-1 0,-1 1 0,1-1 0,0 0 0,0 0 0,0 0 0,-1 0 0,1 0 0,0 0 0,0-1 0,0 1 0,0-1 0,0 1 0,3-1 0,5 2 0,-1-1 0,0-1 0,1 0 0,-1 0 0,11-3 0,11-2 0,-1-3 0,0 0 0,-1-2 0,0-1 0,0-1 0,-1-1 0,52-35 0,-16 4 0,114-105 0,-121 96 0,92-113 0,-130 141 0,-1-1 0,-1 0 0,-1-1 0,-2-1 0,0 0 0,-2-1 0,14-48 0,-25 72 0,0 1 0,0-1 0,0 0 0,0 1 0,-1-1 0,1 0 0,-1 0 0,-1 1 0,1-1 0,-1 0 0,1 1 0,-1-1 0,-1 0 0,1 1 0,-4-9 0,2 10 0,1 0 0,-1 1 0,1-1 0,-1 1 0,0 0 0,0-1 0,0 1 0,0 1 0,0-1 0,0 0 0,-1 1 0,1 0 0,0-1 0,-1 1 0,1 1 0,-1-1 0,0 0 0,1 1 0,-1 0 0,-6 0 0,-7 1 0,0 0 0,0 1 0,0 0 0,0 2 0,0 0 0,1 1 0,-1 1 0,1 0 0,1 1 0,-1 1 0,-25 17 0,8-2 0,1 1 0,0 2 0,-51 56 0,72-69 0,0 1 0,0 0 0,1 0 0,1 1 0,1 0 0,0 1 0,1-1 0,-7 22 0,12-31 0,0 0 0,1-1 0,0 1 0,0 0 0,0 0 0,1 0 0,-1 0 0,1 0 0,1 0 0,-1 0 0,1 0 0,0 0 0,1 0 0,-1 0 0,1-1 0,0 1 0,1-1 0,-1 1 0,1-1 0,0 0 0,1 0 0,-1 0 0,1 0 0,0-1 0,0 1 0,0-1 0,6 4 0,2 0 0,1 0 0,0-1 0,0-1 0,0 0 0,1-1 0,-1 0 0,1-1 0,0-1 0,1 0 0,-1-1 0,1 0 0,-1-1 0,1-1 0,-1 0 0,1-1 0,-1-1 0,1 0 0,20-7 0,-14 4 0,0-2 0,0 0 0,0-2 0,-1 0 0,-1-1 0,1-1 0,-2-1 0,0 0 0,0-2 0,-1 0 0,23-25 0,-32 31 0,-1-2 0,1 1 0,-2-1 0,0 0 0,0 0 0,7-19 0,-12 27 0,0 0 0,0-1 0,0 1 0,-1 0 0,1 0 0,-1-1 0,0 1 0,0-1 0,0 1 0,0 0 0,0-1 0,0 1 0,0-1 0,-1 1 0,0 0 0,1-1 0,-1 1 0,0 0 0,0 0 0,0 0 0,0 0 0,0-1 0,-1 2 0,1-1 0,-1 0 0,1 0 0,-1 0 0,0 1 0,0-1 0,1 1 0,-1-1 0,0 1 0,0 0 0,-1-1 0,1 1 0,0 0 0,0 1 0,0-1 0,-5-1 0,-18-4 0,0 0 0,0 2 0,-1 1 0,1 1 0,-1 1 0,1 1 0,-30 4 0,-181 35 0,228-38 0,-173 42 0,151-33 0,0 0 0,0 2 0,-49 28 0,71-34 0,0 0 0,1 1 0,0 0 0,0 0 0,0 0 0,1 1 0,0 0 0,0 0 0,1 1 0,0 0 0,1 0 0,0 0 0,0 0 0,1 1 0,0-1 0,1 1 0,0 0 0,0 0 0,1 0 0,1 18 0,-1-22 0,1 0 0,0 1 0,1-1 0,0 0 0,0 0 0,0 0 0,1 0 0,0 0 0,0 0 0,0 0 0,1 0 0,0-1 0,0 1 0,0-1 0,1 0 0,-1 0 0,1 0 0,1-1 0,-1 1 0,1-1 0,-1 0 0,1 0 0,0-1 0,1 1 0,-1-1 0,1 0 0,-1-1 0,1 1 0,0-1 0,0 0 0,0 0 0,0-1 0,11 1 0,3-2 0,0 0 0,0-2 0,0 0 0,0-2 0,0 0 0,0-1 0,-1-1 0,0 0 0,0-2 0,-1 0 0,0-1 0,0-1 0,-1-1 0,0 0 0,-1-2 0,-1 1 0,0-2 0,0 0 0,15-20 0,-26 29 0,-1 0 0,0 0 0,0 0 0,0-1 0,-1 1 0,0 0 0,0-1 0,0 0 0,-1 1 0,1-1 0,-1 0 0,-1 0 0,1-11 0,-2 12 0,0 1 0,0-1 0,0 0 0,0 1 0,-1-1 0,0 1 0,0 0 0,0-1 0,0 1 0,-1 0 0,1 0 0,-1 0 0,0 1 0,0-1 0,-1 1 0,1-1 0,-7-4 0,-3 0 0,0 0 0,-1 1 0,0 0 0,0 1 0,-1 1 0,1 0 0,-1 0 0,0 2 0,-1 0 0,1 1 0,0 0 0,-1 1 0,-29 3 0,15 0 0,0 1 0,1 2 0,0 1 0,0 1 0,0 2 0,-36 15 0,42-13 0,-1 1 0,2 1 0,-32 23 0,45-29 0,0 1 0,0-1 0,1 2 0,0-1 0,1 1 0,-1 0 0,2 1 0,-1 0 0,2 0 0,-7 13 0,11-20 0,0 0 0,0 0 0,0 0 0,0 0 0,0 0 0,1 0 0,0 0 0,-1 0 0,1 0 0,0 0 0,0 0 0,1 0 0,-1 0 0,1 0 0,-1 0 0,1 0 0,0 0 0,0 0 0,3 4 0,-2-3 0,1-1 0,-1 0 0,1 1 0,0-1 0,1-1 0,-1 1 0,0 0 0,1-1 0,-1 0 0,1 1 0,0-1 0,6 2 0,5 1 0,0-1 0,-1-1 0,1 0 0,1 0 0,-1-2 0,0 0 0,19-1 0,19-5 0,1-3 0,-1-2 0,-1-2 0,74-27 0,197-98 0,62-85 0,-316 177 0,-69 45 0,1 0 0,-1-1 0,0 1 0,0 0 0,1 0 0,-1-1 0,0 1 0,1 0 0,-1 0 0,0 0 0,1-1 0,-1 1 0,0 0 0,1 0 0,-1 0 0,0 0 0,1 0 0,-1 0 0,0 0 0,1 0 0,-1 0 0,1 0 0,-1 0 0,0 0 0,1 0 0,-1 0 0,0 0 0,1 0 0,-1 0 0,0 0 0,1 1 0,-1-1 0,0 0 0,1 0 0,-1 0 0,0 1 0,1-1 0,-1 0 0,0 0 0,1 1 0,0 19 0,-17 38 0,12-44 0,-1 6 0,1-10 0,1 1 0,0-1 0,1 1 0,1 0 0,-1 20 0,2-29 0,0 1 0,0-1 0,1 1 0,-1-1 0,1 1 0,0-1 0,0 0 0,-1 1 0,2-1 0,-1 0 0,0 0 0,0 0 0,1 0 0,-1 0 0,1 0 0,-1 0 0,1 0 0,0-1 0,0 1 0,0-1 0,0 1 0,0-1 0,0 0 0,0 0 0,1 0 0,-1 0 0,0 0 0,1 0 0,-1-1 0,0 1 0,5 0 0,11 1 0,0-1 0,-1-1 0,1 0 0,-1-1 0,1-1 0,-1-1 0,0 0 0,0-1 0,0-1 0,0-1 0,-1 0 0,22-12 0,-13 5 0,-1-1 0,0-1 0,-1-1 0,-1-1 0,0-1 0,-2-1 0,22-25 0,-36 36 0,3 0 0,-1-1 0,-1-1 0,0 1 0,0-1 0,0 0 0,-2 0 0,1-1 0,-1 0 0,6-20 0,-11 30 0,0 0 0,0 0 0,0 0 0,0 0 0,0 0 0,0 0 0,0 0 0,0 0 0,0 0 0,-1 0 0,1 0 0,0 0 0,-1 0 0,1 0 0,-1 0 0,1 0 0,-1 0 0,1 1 0,-1-1 0,0 0 0,1 0 0,-1 1 0,0-1 0,0 0 0,-1 0 0,-30-8 0,-34 13 0,36 3 0,-1 1 0,2 1 0,-1 1 0,1 2 0,1 1 0,0 1 0,1 1 0,0 2 0,1 0 0,-44 41 0,64-51 0,0 0 0,0 0 0,1 0 0,0 0 0,0 1 0,1 0 0,0 0 0,-5 14 0,8-20 0,0 0 0,0 0 0,1 0 0,-1 0 0,1 0 0,0 1 0,-1-1 0,1 0 0,0 0 0,0 0 0,0 0 0,0 0 0,1 0 0,-1 1 0,1-1 0,-1 0 0,1 0 0,0 0 0,-1 0 0,1 0 0,0-1 0,1 1 0,-1 0 0,0 0 0,0-1 0,1 1 0,-1 0 0,1-1 0,-1 1 0,1-1 0,0 0 0,-1 0 0,1 1 0,0-1 0,0 0 0,0-1 0,0 1 0,0 0 0,0 0 0,0-1 0,4 1 0,6 1 0,1-1 0,0 0 0,-1 0 0,1-1 0,0-1 0,-1-1 0,22-4 0,-25 4 0,0 0 0,0 0 0,0-2 0,0 1 0,0-1 0,-1 0 0,1-1 0,-1 0 0,0 0 0,12-11 0,-19 15 0,-1 1 0,1-1 0,-1 1 0,1-1 0,-1 1 0,1-1 0,-1 1 0,1-1 0,-1 0 0,0 1 0,1-1 0,-1 0 0,0 1 0,0-1 0,1 0 0,-1 1 0,0-1 0,0 0 0,0 1 0,0-1 0,0 0 0,0 0 0,0 1 0,0-1 0,0 0 0,0 1 0,0-1 0,0 0 0,-1 0 0,1 1 0,0-1 0,-1 1 0,1-2 0,-2 1 0,1-1 0,-1 1 0,0-1 0,1 1 0,-1 0 0,0 0 0,0 0 0,0 0 0,0 0 0,0 0 0,-2 0 0,-54-10 0,48 11 0,0 1 0,0 0 0,0 0 0,0 1 0,0 0 0,0 0 0,0 2 0,0-1 0,1 1 0,0 0 0,0 1 0,0 0 0,0 0 0,1 1 0,0 0 0,0 1 0,0 0 0,-6 8 0,5-5 0,0 1 0,1 0 0,0 1 0,1 0 0,0 0 0,1 1 0,0 0 0,1 0 0,1 0 0,0 1 0,1-1 0,-3 22 0,6-31 0,-1-1 0,1 0 0,0 1 0,0-1 0,1 0 0,-1 0 0,1 1 0,-1-1 0,1 0 0,0 0 0,0 0 0,1 1 0,-1-1 0,1 0 0,-1-1 0,1 1 0,0 0 0,0 0 0,0-1 0,0 1 0,1-1 0,-1 0 0,1 0 0,-1 0 0,1 0 0,0 0 0,0 0 0,0-1 0,5 3 0,-1-2 0,-1 0 0,1 0 0,0-1 0,0 1 0,0-2 0,0 1 0,0-1 0,0 0 0,1 0 0,-1-1 0,0 0 0,12-3 0,-17 4 0,0-1 0,-1 1 0,1 0 0,0-1 0,-1 1 0,1-1 0,-1 0 0,1 0 0,-1 1 0,1-1 0,-1 0 0,1 0 0,-1 0 0,0 0 0,0 0 0,1-1 0,-1 1 0,0 0 0,0-1 0,0 1 0,0-1 0,-1 1 0,1-1 0,0 1 0,-1-1 0,1 1 0,-1-1 0,1 1 0,-1-1 0,0 0 0,1 1 0,-1-1 0,0 0 0,0 0 0,0 1 0,-1-1 0,1 0 0,-1-1 0,0 0 0,0 0 0,0 0 0,-1 0 0,0 0 0,1 1 0,-1-1 0,0 0 0,0 1 0,-1 0 0,1-1 0,0 1 0,-1 0 0,0 0 0,1 0 0,-1 1 0,0-1 0,0 1 0,-5-3 0,-10-1 0,0 0 0,-1 1 0,1 1 0,-1 1 0,1 1 0,-1 0 0,0 2 0,-32 3 0,41-2 0,0 0 0,0 0 0,0 1 0,0 0 0,0 0 0,1 1 0,0 1 0,-1 0 0,2 0 0,-1 0 0,0 1 0,1 1 0,0-1 0,1 1 0,0 1 0,0-1 0,-9 13 0,15-18 0,0 0 0,0-1 0,-1 1 0,1 0 0,1 0 0,-1 0 0,0 0 0,0 0 0,1 0 0,-1 1 0,1-1 0,0 0 0,-1 0 0,1 0 0,0 0 0,0 0 0,1 1 0,-1-1 0,0 0 0,1 0 0,-1 0 0,2 3 0,0-2 0,0 0 0,0-1 0,0 1 0,0-1 0,0 1 0,1-1 0,-1 0 0,1 0 0,-1 0 0,1 0 0,0-1 0,0 1 0,4 1 0,7 3 0,1-2 0,0 1 0,0-2 0,0 0 0,20 1 0,-8-3 0,1-1 0,0-1 0,-1-2 0,0-1 0,0-1 0,0-1 0,0-2 0,-1 0 0,0-2 0,-1-1 0,33-18 0,-22 8 0,-2-1 0,0-2 0,-1-1 0,-2-2 0,0-1 0,49-60 0,-74 80 0,0 0 0,0 0 0,-1 0 0,0 0 0,5-13 0,-9 20 0,-1 0 0,1-1 0,-1 1 0,1 0 0,-1-1 0,0 1 0,0 0 0,0-1 0,0 1 0,0-1 0,0 1 0,0 0 0,0-1 0,0 1 0,0-1 0,-1 1 0,1 0 0,-1-1 0,1 1 0,-1 0 0,1 0 0,-1-1 0,0 1 0,0 0 0,1 0 0,-1 0 0,0 0 0,0 0 0,0 0 0,0 0 0,0 0 0,-1 0 0,1 1 0,0-1 0,0 0 0,0 1 0,-1-1 0,1 1 0,0-1 0,-1 1 0,1 0 0,0-1 0,-4 1 0,-7-2 15,0 0 0,0 1 0,-1 1 0,1 0 0,0 0 0,-1 2 0,-21 4 0,9 0-510,1 1 0,-39 17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40:06.293"/>
    </inkml:context>
    <inkml:brush xml:id="br0">
      <inkml:brushProperty name="width" value="0.35" units="cm"/>
      <inkml:brushProperty name="height" value="0.35" units="cm"/>
      <inkml:brushProperty name="color" value="#FFFFFF"/>
    </inkml:brush>
  </inkml:definitions>
  <inkml:trace contextRef="#ctx0" brushRef="#br0">573 1754 24575,'-85'0'0,"67"0"0,57 0 0,-17 1 0,-16 0 0,0 0 0,0-1 0,0 1 0,0-1 0,0-1 0,0 1 0,0-1 0,0 0 0,0 0 0,-1-1 0,11-3 0,-16 4 0,0 0 0,0 1 0,0-1 0,0 0 0,0 1 0,0-1 0,0 0 0,0 1 0,-1-1 0,1 1 0,0-1 0,0 0 0,0 1 0,-1-1 0,1 1 0,0-1 0,-1 1 0,1-1 0,-1 1 0,1-1 0,0 1 0,-1-1 0,1 1 0,-1-1 0,1 1 0,-1 0 0,0-1 0,1 1 0,-1 0 0,1-1 0,-1 1 0,0 0 0,1 0 0,-1 0 0,1 0 0,-1-1 0,0 1 0,0 0 0,-29-11 0,-7 0 0,-2 3 0,1 1 0,-1 2 0,-56 0 0,20 6 0,-103 15 0,176-16 0,-1 0 0,1 0 0,0 1 0,0-1 0,-1 1 0,1 0 0,0 0 0,0-1 0,0 2 0,0-1 0,0 0 0,0 0 0,0 0 0,1 1 0,-1-1 0,0 1 0,1 0 0,-1-1 0,1 1 0,0 0 0,-1 0 0,1 0 0,0 0 0,0 0 0,0 0 0,0 0 0,1 0 0,-2 5 0,1 3 0,0 0 0,1 1 0,0-1 0,0 1 0,3 12 0,0 7 0,-3-21 0,0 4 0,1 1 0,0-1 0,1-1 0,0 1 0,1 0 0,6 16 0,-8-26 0,1 0 0,0 0 0,-1 0 0,1-1 0,0 1 0,1 0 0,-1-1 0,0 0 0,1 1 0,-1-1 0,1 0 0,0 0 0,0 0 0,0-1 0,0 1 0,0-1 0,0 0 0,0 1 0,0-1 0,1-1 0,-1 1 0,0 0 0,1-1 0,-1 0 0,0 0 0,1 0 0,-1 0 0,1 0 0,4-2 0,-4 1 0,0 0 0,0 0 0,0 0 0,0-1 0,-1 0 0,1 1 0,-1-1 0,1-1 0,-1 1 0,0 0 0,0-1 0,0 0 0,0 0 0,0 0 0,0 0 0,-1 0 0,1 0 0,-1-1 0,0 1 0,0-1 0,-1 1 0,3-6 0,-2 4 0,0 0 0,0-1 0,-1 1 0,1-1 0,-1 1 0,0-1 0,-1 1 0,1-1 0,-1 0 0,-1 1 0,1-1 0,-1 1 0,1-1 0,-2 0 0,-2-10 0,1 12 0,0 1 0,0-1 0,0 1 0,-1-1 0,1 1 0,-1 0 0,0 0 0,0 0 0,0 1 0,0-1 0,0 1 0,0 0 0,-1 0 0,1 1 0,-1-1 0,-8 0 0,3-1 0,0 1 0,0 0 0,0 1 0,0 0 0,0 1 0,-20 2 0,28-1 0,-1 0 0,1 0 0,0 0 0,0 1 0,0-1 0,0 1 0,0 0 0,0-1 0,0 1 0,0 0 0,1 0 0,-1 0 0,1 0 0,-1 0 0,1 1 0,0-1 0,0 0 0,0 1 0,0-1 0,0 1 0,1-1 0,-1 1 0,1-1 0,0 1 0,-1-1 0,1 1 0,1 3 0,-2 8 0,1-1 0,0 1 0,4 24 0,-3-33 0,0-1 0,0 1 0,0 0 0,1-1 0,0 1 0,0-1 0,0 1 0,0-1 0,1 0 0,-1 0 0,1 0 0,0 0 0,0-1 0,1 1 0,-1-1 0,1 1 0,4 2 0,-2-3 0,1 1 0,-1-1 0,1 0 0,0-1 0,0 0 0,0 0 0,0 0 0,0-1 0,0 0 0,10 0 0,9-2 0,0 0 0,0-2 0,0-1 0,-1-1 0,26-9 0,-47 13 0,30-8 0,-1-2 0,0-1 0,32-17 0,-58 26 0,-1 0 0,0-1 0,1 0 0,-1 0 0,-1 0 0,1 0 0,-1-1 0,1 0 0,-1 0 0,-1-1 0,1 1 0,-1-1 0,0 0 0,0 0 0,-1-1 0,1 1 0,-2-1 0,1 0 0,-1 1 0,0-1 0,2-12 0,-4 17 0,0 0 0,0 0 0,0 0 0,0 0 0,0 0 0,-1 0 0,1-1 0,-1 1 0,1 0 0,-1 0 0,0 0 0,0 1 0,0-1 0,0 0 0,0 0 0,0 0 0,-1 1 0,1-1 0,-1 0 0,1 1 0,-1 0 0,-2-3 0,-1 1 0,0 1 0,1 0 0,-1 0 0,0 0 0,0 0 0,0 1 0,0-1 0,0 1 0,-8 0 0,2 0 0,-1 1 0,1 0 0,0 1 0,-1 0 0,1 0 0,0 1 0,0 1 0,-20 7 0,19-3 0,-1 1 0,2 0 0,-1 0 0,1 1 0,0 1 0,1 0 0,0 1 0,1 0 0,0 0 0,1 1 0,-13 23 0,-1 8 0,2 0 0,-19 60 0,10-11 0,4 0 0,5 1 0,-14 143 0,32-220 0,1-1 0,1 1 0,1 0 0,0 0 0,1 0 0,1-1 0,6 25 0,-7-35 0,1 1 0,-1 0 0,1-1 0,0 1 0,0-1 0,1 0 0,-1 0 0,1 0 0,0-1 0,1 1 0,-1-1 0,1 0 0,0 0 0,0-1 0,0 1 0,0-1 0,0 0 0,1-1 0,0 1 0,-1-1 0,1 0 0,7 1 0,2 0 0,1 0 0,-1-1 0,0-1 0,0-1 0,1 0 0,-1-1 0,0 0 0,0-2 0,0 1 0,27-10 0,-20 4 0,-1-1 0,-1-1 0,0-1 0,-1-1 0,0 0 0,30-26 0,-16 7 0,-2-2 0,0-1 0,-3-1 0,-1-1 0,-1-2 0,36-71 0,-42 68 0,28-86 0,-42 107 0,0 0 0,-2-1 0,-1 0 0,0 0 0,-2-1 0,-1-28 0,0 46 0,0-1 0,0 1 0,-1-1 0,1 1 0,-1 0 0,-1-1 0,1 1 0,0 0 0,-1-1 0,0 1 0,0 0 0,0 0 0,-1 1 0,1-1 0,-1 0 0,0 1 0,0-1 0,0 1 0,-1 0 0,1 0 0,-1 0 0,1 1 0,-1-1 0,0 1 0,0 0 0,0 0 0,-7-2 0,4 3 0,1 0 0,-1 0 0,1 1 0,-1 0 0,0 0 0,1 0 0,-1 1 0,1 0 0,-1 0 0,1 1 0,-1 0 0,1 0 0,0 1 0,0-1 0,0 1 0,0 0 0,1 1 0,-8 5 0,-8 8 0,0 2 0,1 0 0,0 1 0,2 1 0,1 0 0,0 2 0,-18 32 0,26-39 0,0 1 0,1 0 0,1 0 0,0 0 0,2 1 0,0 0 0,1 0 0,0 1 0,2-1 0,0 1 0,1 0 0,2 18 0,-1-33 0,0 0 0,0-1 0,0 1 0,1 0 0,0 0 0,0 0 0,0-1 0,0 1 0,1-1 0,-1 1 0,1-1 0,0 1 0,0-1 0,0 0 0,0 0 0,1 0 0,-1 0 0,1 0 0,0-1 0,0 1 0,0-1 0,0 0 0,0 0 0,0 0 0,1 0 0,-1 0 0,1-1 0,-1 1 0,1-1 0,-1 0 0,1 0 0,0-1 0,0 1 0,0-1 0,-1 1 0,1-1 0,0-1 0,0 1 0,5-1 0,3-1 0,-1-1 0,1 0 0,-1-1 0,0 0 0,0 0 0,0-1 0,0-1 0,-1 0 0,0 0 0,0-1 0,15-15 0,-5 1 0,-2-1 0,0-1 0,-2 0 0,0-2 0,-2 0 0,0 0 0,-2-1 0,-1-1 0,-1 0 0,-2-1 0,0 1 0,-2-2 0,5-47 0,-10 66 0,-1 0 0,0-1 0,0 1 0,-1 0 0,0 0 0,-1-1 0,0 1 0,0 0 0,-1 0 0,-7-14 0,7 19 0,0-1 0,0 1 0,-1 0 0,0 0 0,0 0 0,0 0 0,0 1 0,-1-1 0,0 1 0,0 1 0,0-1 0,0 1 0,-1-1 0,1 1 0,-1 1 0,0-1 0,0 1 0,-9-2 0,7 2 0,-1 0 0,0 0 0,1 1 0,-1 1 0,0-1 0,0 1 0,0 1 0,0 0 0,1 0 0,-1 0 0,0 1 0,1 1 0,-1-1 0,1 1 0,-16 9 0,12-4 0,0 0 0,0 1 0,0 1 0,2 0 0,-1 0 0,1 1 0,1 0 0,-15 22 0,9-8 0,0-1 0,2 2 0,1 0 0,1 0 0,-10 38 0,16-45 0,1 1 0,0-1 0,1 1 0,2 0 0,0 0 0,0 0 0,2 0 0,5 30 0,-5-47 0,-1 0 0,1 0 0,0 0 0,0 0 0,0 0 0,0 0 0,1 0 0,-1 0 0,1 0 0,0 0 0,-1-1 0,1 1 0,1 0 0,-1-1 0,0 0 0,1 0 0,-1 0 0,1 0 0,-1 0 0,1 0 0,3 1 0,-1-1 0,0-1 0,0 0 0,0 0 0,0 0 0,0 0 0,0-1 0,0 0 0,0 0 0,1 0 0,-1-1 0,0 0 0,6-1 0,4-2 0,-1-1 0,1-1 0,-1 0 0,0 0 0,-1-2 0,1 0 0,-2 0 0,14-12 0,2-7 0,-1-1 0,-1-1 0,-2-1 0,36-60 0,-17 16 0,34-85 0,-66 133 0,26-64 0,-35 82 0,1 0 0,-1 0 0,-1 0 0,0 0 0,0 0 0,0 0 0,-1 0 0,0-1 0,-2-8 0,2 15 0,-1 0 0,1 0 0,-1 0 0,1 0 0,-1 0 0,1 0 0,-1 0 0,0 0 0,0 0 0,0 1 0,0-1 0,-1 0 0,1 1 0,0-1 0,-1 0 0,1 1 0,-1 0 0,1-1 0,-1 1 0,0 0 0,0 0 0,1 0 0,-1 0 0,0 0 0,0 0 0,0 0 0,0 1 0,0-1 0,0 1 0,0 0 0,0-1 0,0 1 0,0 0 0,0 0 0,-1 0 0,1 0 0,0 1 0,0-1 0,0 1 0,0-1 0,0 1 0,0 0 0,-2 0 0,-6 3 0,-1 1 0,1-1 0,0 2 0,0-1 0,1 2 0,-17 12 0,2 4 0,1 1 0,2 1 0,0 0 0,1 2 0,2 0 0,1 2 0,-27 58 0,22-32 0,1 1 0,4 1 0,-18 93 0,30-127 0,-5 44 0,10-63 0,0 1 0,0-1 0,0 1 0,0 0 0,1-1 0,0 1 0,0-1 0,0 0 0,0 1 0,1-1 0,3 6 0,-5-8 0,1-1 0,0 0 0,0 0 0,0 0 0,0 0 0,0 0 0,0 0 0,0 0 0,0 0 0,0 0 0,1 0 0,-1-1 0,0 1 0,0 0 0,1-1 0,-1 1 0,0-1 0,1 0 0,-1 1 0,1-1 0,-1 0 0,1 0 0,-1 0 0,2 0 0,2 0 0,0-1 0,0 0 0,-1 0 0,1-1 0,0 1 0,8-5 0,17-10 0,-1-2 0,0-1 0,-1-1 0,-2-1 0,0-2 0,30-33 0,132-168 0,-24 1 0,206-369 0,-360 572 0,-13 21 0,-19 29 0,16-23 0,-83 129 0,5 2 0,7 5 0,6 2 0,-55 164 0,121-296 0,-1 0 0,1 2 0,1-1 0,-6 28 0,11-42 0,-1 0 0,0 0 0,0-1 0,0 1 0,1 0 0,-1 0 0,0 0 0,0 0 0,0 0 0,1-1 0,-1 1 0,0 0 0,0 0 0,1 0 0,-1 0 0,0 0 0,0 0 0,1 0 0,-1 0 0,0 0 0,0 0 0,1 0 0,-1 0 0,0 0 0,0 0 0,1 0 0,-1 0 0,0 0 0,0 0 0,1 0 0,-1 0 0,0 1 0,0-1 0,1 0 0,-1 0 0,0 0 0,0 0 0,0 0 0,1 1 0,-1-1 0,0 0 0,0 0 0,0 0 0,0 1 0,0-1 0,1 0 0,-1 0 0,0 1 0,0-1 0,0 0 0,0 0 0,0 1 0,0-1 0,0 0 0,0 0 0,0 1 0,0-1 0,0 0 0,0 0 0,0 1 0,0-1 0,0 0 0,0 0 0,0 1 0,0-1 0,0 0 0,0 0 0,-1 1 0,15-13 0,-2 0 0,1-1 0,-2 0 0,0-1 0,10-17 0,1 1 0,43-59 0,-4-2 0,-4-4 0,47-105 0,-88 155 0,-16 45 0,0 0 0,0-1 0,0 1 0,0 0 0,0 0 0,0 0 0,0 0 0,0 0 0,1 0 0,-1-1 0,0 1 0,0 0 0,0 0 0,0 0 0,0 0 0,0-1 0,0 1 0,0 0 0,0 0 0,0 0 0,0 0 0,0-1 0,0 1 0,0 0 0,0 0 0,0 0 0,-1 0 0,1 0 0,0-1 0,0 1 0,0 0 0,0 0 0,0 0 0,0 0 0,0 0 0,0 0 0,0-1 0,-1 1 0,1 0 0,0 0 0,0 0 0,0 0 0,0 0 0,0 0 0,-1 0 0,1 0 0,0 0 0,0 0 0,0 0 0,0 0 0,0 0 0,-1 0 0,1 0 0,0 0 0,0 0 0,-16 16 0,-203 304 0,79-106 0,88-140 0,-5 7 0,-48 88 0,103-159 0,15-21 0,31-37 0,335-466-363,-45-33-1,-281 460 364,-35 70 0,-18 17 0,1 0 0,-1 0 0,0 0 0,0 0 0,1 0 0,-1 0 0,0 0 0,0 0 0,1 1 0,-1-1 0,0 0 0,0 0 0,1 0 0,-1 0 0,0 0 0,0 1 0,1-1 0,-1 0 0,0 0 0,0 0 0,0 1 0,0-1 0,1 0 0,-1 0 0,0 0 0,0 1 0,0-1 0,0 0 0,0 0 0,0 1 0,0-1 0,0 0 0,0 1 0,0-1 0,0 0 0,0 0 0,0 1 0,0-1 0,0 0 0,0 1 0,-6 40 0,-12 18 71,-3-1-1,-33 62 1,-68 110 323,-65 77-268,61-104-131,96-161 5,38-56 0,0 1 0,0 0 0,2 0 0,10-11 0,22-29 0,443-650-952,-100 135 437,-359 530 510,-18 24 5,1 1 0,0 1 0,1-1 0,0 1 0,0 1 0,2 0 0,17-14 0,-28 25 0,-1-1 0,1 1 0,-1-1 0,1 1 0,0 0 0,-1-1 0,1 1 0,0 0 0,-1-1 0,1 1 0,0 0 0,0 0 0,-1 0 0,1 0 0,0 0 0,0 0 0,-1 0 0,1 0 0,0 0 0,-1 0 0,1 0 0,0 0 0,0 1 0,-1-1 0,1 0 0,0 0 0,-1 1 0,1-1 0,0 0 0,-1 1 0,1-1 0,-1 1 0,1-1 0,-1 1 0,1-1 0,-1 1 0,1-1 0,-1 1 0,1 0 0,-1-1 0,0 1 0,1-1 0,-1 1 0,0 0 0,1 0 0,-1 0 0,4 37 0,-7-12 131,-1 0 0,-2 0 1,0-1-1,-18 44 0,-52 100 660,66-146-771,-251 430-15,176-316-5,20-19 0,59-101 0,9-14 0,24-22 0,76-74 0,175-204 0,61-137 0,-276 350 0,-14 26 0,-49 57 0,1 0 0,0 1 0,-1-1 0,1 0 0,0 0 0,-1 1 0,1-1 0,0 0 0,0 1 0,0-1 0,0 1 0,0-1 0,0 1 0,0-1 0,0 1 0,0-1 0,0 1 0,0 0 0,0 0 0,0 0 0,0 0 0,0 0 0,0 0 0,0 0 0,0 0 0,0 0 0,0 0 0,0 0 0,2 1 0,-2 0 0,0 1 0,0-1 0,-1 1 0,1-1 0,0 1 0,0 0 0,-1-1 0,1 1 0,-1 0 0,0-1 0,1 1 0,-1 0 0,0 0 0,0-1 0,0 1 0,0 3 0,-3 24 0,0-1 0,-2 1 0,-1-1 0,-1 0 0,-19 48 0,-72 134 0,72-159 0,-3 0 0,-66 85 0,92-132 0,0 0 0,-1 0 0,0-1 0,1 1 0,-1-1 0,-8 5 0,12-8 0,0 0 0,-1 0 0,1 0 0,0 0 0,0 0 0,-1 0 0,1 1 0,0-1 0,0 0 0,-1 0 0,1 0 0,0 0 0,0 0 0,-1 0 0,1 0 0,0 0 0,0 0 0,-1 0 0,1 0 0,0 0 0,0-1 0,-1 1 0,1 0 0,0 0 0,0 0 0,-1 0 0,1 0 0,0 0 0,0-1 0,0 1 0,-1 0 0,1 0 0,0 0 0,0 0 0,0-1 0,0 1 0,-1 0 0,1 0 0,0-1 0,0 1 0,0 0 0,0 0 0,0-1 0,0 1 0,0 0 0,0-1 0,4-29 0,20-35 0,3 0 0,43-75 0,-16 35 0,159-376 0,-188 402 0,-25 79 0,0 0 0,0 0 0,0 0 0,0 0 0,1 0 0,-1-1 0,0 1 0,0 0 0,0 0 0,0 0 0,0 0 0,0-1 0,0 1 0,0 0 0,0 0 0,0 0 0,0 0 0,0-1 0,0 1 0,0 0 0,0 0 0,0 0 0,0 0 0,0-1 0,0 1 0,0 0 0,0 0 0,0 0 0,0 0 0,0-1 0,0 1 0,0 0 0,0 0 0,-1 0 0,1 0 0,0 0 0,0-1 0,0 1 0,0 0 0,0 0 0,0 0 0,-1 0 0,1 0 0,0 0 0,0 0 0,0 0 0,0-1 0,-1 1 0,1 0 0,0 0 0,0 0 0,0 0 0,0 0 0,-1 0 0,1 0 0,-12 13 0,-123 201 0,49-70 0,-548 885 0,632-1026 0,-35 55 0,37-57 0,0-1 0,0 0 0,0 0 0,0 0 0,0 1 0,0-1 0,0 0 0,-1 0 0,1 0 0,0 0 0,0 1 0,0-1 0,0 0 0,0 0 0,0 0 0,-1 0 0,1 1 0,0-1 0,0 0 0,0 0 0,0 0 0,-1 0 0,1 0 0,0 0 0,0 0 0,0 0 0,-1 0 0,1 0 0,0 1 0,0-1 0,0 0 0,-1 0 0,1 0 0,0 0 0,0 0 0,0 0 0,-1 0 0,1-1 0,0 1 0,0 0 0,0 0 0,-1 0 0,1 0 0,0 0 0,0 0 0,0 0 0,0 0 0,-1 0 0,1 0 0,0-1 0,0 1 0,0 0 0,0 0 0,0 0 0,-1 0 0,1-1 0,0 1 0,0 0 0,0 0 0,0 0 0,0 0 0,0-1 0,0 1 0,0 0 0,4-38 0,11-23 0,2 2 0,47-105 0,72-113 0,-113 234 0,456-831-660,-474 866 660,-1 0 0,1 0 0,1 0 0,10-11 0,-16 18 0,1 1 0,-1 0 0,0 0 0,0-1 0,1 1 0,-1 0 0,0 0 0,1 0 0,-1 0 0,0-1 0,0 1 0,1 0 0,-1 0 0,1 0 0,-1 0 0,0 0 0,1 0 0,-1 0 0,0 0 0,1 0 0,-1 0 0,0 0 0,1 0 0,-1 0 0,0 0 0,1 0 0,-1 0 0,0 0 0,1 0 0,-1 1 0,1-1 0,3 16 0,-8 11 0,-1 0 0,-1-1 0,-1 0 0,-1 0 0,-22 45 0,27-62 0,-304 623 322,-49-18 16,344-594-338,-8 15 0,-91 139 0,95-152 0,-1 0 0,-1-1 0,-1-1 0,-1-1 0,-30 22 0,31-32 0,14-13 0,6-14 0,10-18 0,2 0 0,19-37 0,-14 32 0,486-1063 0,-464 1027 0,-367 654 0,69-117 0,220-395 0,-69 126 0,122-208 0,24-41 0,395-756-1014,-338 618 722,259-527 227,-343 699 65,-11 21 0,-3 6 0,-25 44 0,-189 337 9,-275 443 522,98-277-531,318-447 0,62-84 10,-17 22-31,29-39 31,0 0 0,0-1 0,-1 1 0,1-1 0,0 1 0,-1-1 0,1 0 0,-1 1 0,1-1 0,-1 0 0,0 0 0,0 0 0,1 0 0,-4 1 0,4-3 11,1 0 0,0 0 1,-1 0-1,1-1 0,0 1 0,-1 0 1,1 0-1,0 0 0,0 0 1,0 0-1,0 0 0,0-1 1,0 1-1,0 0 0,0 0 1,1 0-1,-1 0 0,0 0 1,1 0-1,-1-1 0,1 1 0,-1 0 1,1 0-1,-1 0 0,2 0 1,15-39 10,2 2 0,1 0 0,32-43 0,-35 55-22,78-124-65,457-688-739,-485 751 794,-51 74 0,-16 13 0,0 0 0,1 0 0,-1 0 0,0 0 0,0 0 0,0 0 0,1 0 0,-1 0 0,0 0 0,0 0 0,0 0 0,0 0 0,1 0 0,-1 1 0,0-1 0,0 0 0,0 0 0,0 0 0,1 0 0,-1 0 0,0 1 0,0-1 0,0 0 0,0 0 0,0 0 0,0 1 0,1-1 0,-1 0 0,0 0 0,0 0 0,0 1 0,0-1 0,0 0 0,0 0 0,0 0 0,0 1 0,0-1 0,0 0 0,0 0 0,0 0 0,0 1 0,0-1 0,0 0 0,0 0 0,-1 0 0,1 1 0,0-1 0,0 0 0,0 0 0,0 0 0,0 1 0,-7 22 0,0 0 0,-2-1 0,-1 1 0,0-2 0,-25 38 0,5-6 0,-103 187-78,-234 440-597,263-465 439,-93 278 0,169-399 236,26-91 0,1 0 0,0 0 0,0 0 0,1 1 0,-1-1 0,1 0 0,-1 0 0,1 0 0,0 1 0,0-1 0,1 0 0,0 4 0,-1-7 0,1 0 0,-1 1 0,0-1 0,1 0 0,-1 0 0,1 0 0,-1 0 0,1 0 0,-1 0 0,0 1 0,1-1 0,-1 0 0,1 0 0,-1 0 0,1-1 0,-1 1 0,1 0 0,-1 0 0,0 0 0,1 0 0,-1 0 0,1 0 0,-1-1 0,1 1 0,-1 0 0,0 0 0,1-1 0,-1 1 0,0 0 0,1 0 0,-1-1 0,30-26 0,28-41 0,-4-2 0,56-96 0,-68 100 0,1138-1757-2374,-985 1527 1689,-169 256 615,183-248 9,-203 280 61,1 1 0,0 0 0,0 0 0,0 1 0,16-11 0,-22 16 4,-1 1 0,1-1-1,-1 1 1,1-1 0,0 1-1,-1 0 1,1 0 0,0-1-1,0 1 1,-1 0-1,1 0 1,0 0 0,0 0-1,-1 0 1,1 0 0,0 0-1,0 0 1,-1 0 0,1 0-1,0 0 1,0 0 0,-1 0-1,1 1 1,0-1-1,-1 0 1,1 1 0,0-1-1,-1 0 1,1 1 0,0-1-1,-1 1 1,1-1 0,-1 1-1,1-1 1,-1 1 0,1-1-1,-1 1 1,1 0-1,-1-1 1,0 1 0,1 0-1,-1-1 1,0 1 0,1 1-1,1 5 102,-1 1 0,0-1 0,0 0 0,0 1 0,-1-1 0,0 1 0,0-1 0,-2 11 0,-15 70 718,-9 6-67,-4-1 0,-4-1 1,-75 145-1,-174 248-402,200-351-401,78-127 47,9-15 0,16-30 0,153-234 8,-37 65-180,121-229-798,26-40 745,-210 367 211,-71 106 14,1-1 0,-1 1 0,1-1 0,0 1 0,0 0 0,0 0 0,0 0 0,0 1 0,1-1 0,-1 1 0,7-3 0,-10 5 0,1 0 0,-1 0 0,1 0 0,-1 0 0,1 0 0,-1 0 0,1 0 0,-1 0 0,1 0 0,-1 0 0,0 0 0,1 1 0,-1-1 0,1 0 0,-1 0 0,1 1 0,-1-1 0,0 0 0,1 0 0,-1 1 0,0-1 0,1 0 0,-1 1 0,0-1 0,0 1 0,1-1 0,-1 0 0,0 1 0,0-1 0,0 1 0,1-1 0,-1 1 0,4 33 0,-8 0 0,-2 0 0,-1-1 0,-1 1 0,-2-1 0,-25 57 0,-144 284 72,-31-13-256,3-5 377,28 13 977,157-308-1066,16-36-88,6-25-16,0 0 0,0 0 0,1 0 0,-1 0 0,0 0 0,0 0 0,0 0 0,0 0 1,0 0-1,0 0 0,0 0 0,1 0 0,-1 0 0,0 0 0,0 0 0,0 0 0,0 0 0,0 0 0,0 0 0,1 0 0,-1 0 0,0 0 0,0 0 0,0 0 0,0 0 0,0 0 0,0 0 0,0 0 1,0 1-1,0-1 0,1 0 0,-1 0 0,0 0 0,0 0 0,0 0 0,0 0 0,0 0 0,0 0 0,0 0 0,0 1 0,0-1 0,0 0 0,47-66 0,-3-2 0,40-85 0,-55 96 0,-18 43 0,-9 19 0,-10 32 0,-35 75 44,-4-1 1,-66 111-1,-49 109-1542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40:25.464"/>
    </inkml:context>
    <inkml:brush xml:id="br0">
      <inkml:brushProperty name="width" value="0.35" units="cm"/>
      <inkml:brushProperty name="height" value="0.35" units="cm"/>
      <inkml:brushProperty name="color" value="#FFFFFF"/>
    </inkml:brush>
  </inkml:definitions>
  <inkml:trace contextRef="#ctx0" brushRef="#br0">2417 140 24575,'-481'337'-7,"298"-199"-150,-562 392-2258,133-96 3154,594-421-689,-8 5-29,-35 33 0,115-82 893,189-160-497,374-380 0,-479 419-417,-120 131 0,-2-2 0,-1 1 0,-1-2 0,0 0 0,12-33 0,-24 53 0,-1 1 0,1-1 0,-1 0 0,0 1 0,0-1 0,-1 0 0,1 0 0,-1 0 0,0 0 0,0 1 0,0-1 0,0 0 0,-1 0 0,1 0 0,-3-6 0,2 8 0,-1 0 0,1 0 0,-1 0 0,0 0 0,0 0 0,0 0 0,0 0 0,0 1 0,0-1 0,-1 1 0,1 0 0,0-1 0,-1 1 0,1 0 0,-1 0 0,1 1 0,-1-1 0,1 0 0,-1 1 0,0 0 0,1 0 0,-1-1 0,-3 2 0,-6-1 0,1 1 0,-1 0 0,0 0 0,1 2 0,-1-1 0,1 2 0,0-1 0,0 1 0,0 1 0,0 0 0,-18 13 0,-11 9 0,-56 51 0,79-64 0,-44 39 0,2 1 0,2 4 0,3 2 0,-50 72 0,90-110 0,0 0 0,-13 32 0,24-49 0,1 0 0,0 0 0,0 1 0,0-1 0,1 0 0,0 1 0,0-1 0,0 1 0,1-1 0,-1 1 0,1 0 0,1-1 0,-1 1 0,1-1 0,0 1 0,0-1 0,2 6 0,-2-10 0,0 1 0,0-1 0,0 0 0,0 0 0,0 1 0,0-1 0,0 0 0,0 0 0,0 0 0,1 0 0,-1-1 0,0 1 0,1 0 0,-1 0 0,0-1 0,1 1 0,-1-1 0,1 1 0,-1-1 0,1 0 0,-1 1 0,1-1 0,0 0 0,-1 0 0,1 0 0,-1 0 0,1 0 0,-1-1 0,1 1 0,-1 0 0,1-1 0,-1 1 0,1-1 0,-1 0 0,2 0 0,7-4 0,0 1 0,-1-2 0,17-11 0,11-13 0,-1-1 0,-2-2 0,-1-1 0,-2-2 0,-1-1 0,-2-1 0,29-53 0,-51 81 0,-1-1 0,0 0 0,7-20 0,-12 29 0,1 1 0,0 0 0,-1-1 0,1 1 0,-1-1 0,1 1 0,-1-1 0,0 1 0,0-1 0,0 1 0,0-1 0,0 1 0,0-1 0,0 1 0,0-1 0,0 1 0,-1-1 0,1 1 0,-1 0 0,1-1 0,-1 1 0,1-1 0,-1 1 0,0 0 0,0-1 0,0 1 0,0 0 0,0 0 0,0 0 0,0 0 0,0 0 0,0 0 0,0 0 0,-1 0 0,1 0 0,0 1 0,-1-1 0,1 0 0,0 1 0,-1-1 0,1 1 0,-3-1 0,-2 1 0,-1 0 0,0 0 0,0 0 0,0 1 0,0 0 0,1 1 0,-1-1 0,0 1 0,-10 5 0,-67 35 0,60-29 0,-186 106 0,-349 263 0,550-375 0,-8 6 0,0 0 0,1 1 0,0 0 0,2 1 0,-15 19 0,28-33 0,0 0 0,1-1 0,-1 1 0,0 0 0,1 0 0,-1 0 0,0 0 0,1 0 0,0 0 0,-1 0 0,1 0 0,-1 1 0,1-1 0,0 0 0,0 0 0,0 0 0,0 0 0,0 0 0,0 0 0,0 1 0,0-1 0,0 0 0,0 0 0,1 0 0,-1 0 0,0 0 0,1 0 0,-1 0 0,1 0 0,0 2 0,2-1 0,-1 0 0,1-1 0,-1 1 0,1-1 0,0 1 0,0-1 0,-1 0 0,1 0 0,0 0 0,6 0 0,16 3 0,-1-1 0,1-2 0,0 0 0,-1-2 0,1 0 0,27-6 0,156-38 0,-160 33 0,254-70 0,-238 61 0,-2-3 0,96-51 0,-103 40 0,-40 22 0,-14 8 0,-30 14 0,-6 9 0,1 2 0,1 2 0,1 1 0,0 1 0,-37 39 0,25-18 0,2 1 0,-60 88 0,92-121 0,2 1 0,-1 0 0,2 0 0,0 1 0,-9 29 0,15-42 0,0 0 0,1-1 0,-1 1 0,1 0 0,0 0 0,-1 0 0,1 0 0,0 0 0,0 0 0,0-1 0,0 1 0,1 0 0,-1 0 0,1 0 0,-1 0 0,1 0 0,-1-1 0,1 1 0,0 0 0,0-1 0,0 1 0,0 0 0,0-1 0,0 1 0,0-1 0,1 1 0,-1-1 0,0 0 0,1 0 0,-1 0 0,1 1 0,0-1 0,-1-1 0,1 1 0,0 0 0,-1 0 0,1-1 0,0 1 0,0-1 0,0 1 0,0-1 0,-1 0 0,1 1 0,0-1 0,3-1 0,20 2 0,1-2 0,-1 0 0,0-2 0,0-1 0,0-1 0,47-16 0,82-29-131,-1-7 0,188-99-1,272-187-261,-360 188 393,-245 150 0,0 0 0,-1-1 0,0 1 0,11-12 0,-19 17 0,1 0 0,0 0 0,0 0 0,-1 0 0,1 0 0,0 0 0,-1 0 0,1 0 0,0 0 0,-1 0 0,1 0 0,0 0 0,-1 0 0,1 0 0,0 0 0,-1 0 0,1 0 0,0 0 0,0 0 0,-1 0 0,1 0 0,0-1 0,-1 1 0,1 0 0,0 0 0,0 0 0,-1-1 0,1 1 0,0 0 0,0 0 0,0-1 0,-1 1 0,1 0 0,0 0 0,0-1 0,0 1 0,0 0 0,0-1 0,0 1 0,-1 0 0,1-1 0,0 1 0,0 0 0,0 0 0,0-1 0,0 1 0,0 0 0,0-1 0,0 1 0,0 0 0,0-1 0,1 1 0,-1 0 0,0-1 0,0 1 0,0 0 0,0 0 0,0-1 0,1 1 0,-1 0 0,0-1 0,0 1 0,0 0 0,1-1 0,-21 8 0,0-1 0,1 2 0,-1 1 0,2 1 0,-29 18 0,9-6 0,-628 422 0,635-423 20,-19 14 171,1 1 1,2 3 0,-63 66 0,87-70-192,23-34 0,-1 0 0,1 0 0,0 0 0,0 0 0,-1 0 0,1 1 0,0-1 0,0 0 0,0 0 0,0 0 0,0 0 0,0 0 0,0 0 0,1 0 0,-1 0 0,0 0 0,0 0 0,1 0 0,-1 0 0,1 0 0,0 1 0,1 0 0,1-1 0,0 1 0,0-1 0,-1 0 0,1 0 0,0 0 0,0 0 0,0 0 0,0-1 0,0 1 0,0-1 0,0 0 0,0 0 0,0 0 0,0 0 0,0-1 0,0 1 0,0-1 0,0 0 0,0 1 0,3-3 0,26-5 0,-1-2 0,0-1 0,-1-2 0,50-28 0,112-83 0,-63 29 0,138-133 0,94-133 0,-339 338 0,7-7 0,-1-1 0,33-48 0,-59 77 0,-1 0 0,0 0 0,0 1 0,1-1 0,-1 0 0,0 0 0,-1 0 0,1 0 0,0 0 0,-1 0 0,1-1 0,-1 1 0,1 0 0,-1 0 0,0 0 0,0 0 0,0-3 0,-1 5 0,1-1 0,0 0 0,-1 1 0,1 0 0,-1-1 0,1 1 0,-1-1 0,1 1 0,-1-1 0,1 1 0,-1 0 0,1 0 0,-1-1 0,1 1 0,-1 0 0,0 0 0,1-1 0,-1 1 0,1 0 0,-1 0 0,0 0 0,0 0 0,-30 4 0,-25 16 0,1 2 0,0 2 0,-62 39 0,-554 341-662,469-265 350,-224 201-1,243-162 309,147-131 4,36-38 0,14-11 0,26-20 249,-1-1-1,64-51 1,-78 56-130,747-636-443,-475 362 324,-273 268 0,31-45 0,-53 67 0,0 1 0,-1-1 0,1 0 0,-1 0 0,0 1 0,0-1 0,0 0 0,0 0 0,0-1 0,0 1 0,0 0 0,-1 0 0,1 0 0,-1 0 0,1-1 0,-1 1 0,0 0 0,0 0 0,0-1 0,0 1 0,0 0 0,-1-3 0,0 4 0,0 1 0,1-1 0,-1 1 0,0-1 0,0 1 0,1-1 0,-1 1 0,0 0 0,0-1 0,0 1 0,0 0 0,1 0 0,-1-1 0,0 1 0,0 0 0,0 0 0,0 0 0,0 0 0,0 0 0,-1 1 0,-33 9 0,-17 15 0,0 3 0,-92 68 0,111-73 0,-963 765 625,1401-1111-497,-199 164-295,357-301-1003,-387 302 1154,165-191 1,-299 297 15,-42 50 0,-7 6 0,-27 27 0,-151 152 805,72-67-525,-226 179 0,333-290-280,-29 23 0,31-16 0,4-12 0,1 1 0,0 0 0,0-1 0,0 1 0,0-1 0,0 0 0,0 1 0,0-1 0,0 0 0,0 1 0,0-1 0,0 0 0,0 0 0,0 0 0,0 0 0,0 0 0,2 0 0,26-2 0,-1-1 0,0-2 0,0 0 0,0-2 0,0-1 0,32-15 0,162-80 0,-222 103 0,95-51 0,-3-4 0,-2-3 0,145-125 0,-176 131 0,-69 69 0,-21 23 0,-360 371 0,389-409 0,-10 10 0,7-8 0,0 0 0,0 1 0,0 0 0,1 0 0,0 0 0,-1 0 0,2 1 0,-1-1 0,1 1 0,0 0 0,0 0 0,1 0 0,-1 1 0,-1 9 0,4-15 0,0 0 0,1 0 0,-1 1 0,0-1 0,1 0 0,-1 0 0,1 0 0,-1 0 0,1 0 0,0 0 0,-1 0 0,1 0 0,0 0 0,0 0 0,-1 0 0,1-1 0,0 1 0,0 0 0,0 0 0,0-1 0,0 1 0,0-1 0,0 1 0,1-1 0,-1 1 0,0-1 0,0 0 0,0 1 0,0-1 0,0 0 0,1 0 0,-1 0 0,0 0 0,0 0 0,0 0 0,1 0 0,-1-1 0,0 1 0,2-1 0,54-11 0,-12-5 0,-1-1 0,-1-3 0,-1-1 0,44-32 0,150-120 0,-176 124 0,-49 36 0,-18 13 0,-24 16 0,-11 8 0,1 2 0,2 2 0,0 1 0,2 2 0,-66 69 0,99-93 0,-1 0 0,1 0 0,0 0 0,1 0 0,-1 1 0,1-1 0,1 1 0,-1 0 0,-1 9 0,3-14 0,1 0 0,0 0 0,0 0 0,0 0 0,0 0 0,0 0 0,0 0 0,1 0 0,-1 0 0,1 0 0,-1 0 0,1 0 0,0 0 0,-1 0 0,1 0 0,0 0 0,0-1 0,1 1 0,-1 0 0,0-1 0,1 1 0,-1-1 0,0 1 0,1-1 0,0 0 0,-1 0 0,1 1 0,0-1 0,0 0 0,-1-1 0,1 1 0,0 0 0,0 0 0,0-1 0,0 1 0,3-1 0,5 2 0,-1 0 0,1-1 0,0 0 0,-1-1 0,1 0 0,0-1 0,0 0 0,14-3 0,76-27 0,-87 26 0,182-73 0,-159 61 0,-1-2 0,0-1 0,33-26 0,-427 357 0,351-303 0,-2 0 0,1 1 0,0 0 0,1 1 0,-1 0 0,2 0 0,-11 17 0,18-26 0,0-1 0,-1 1 0,1-1 0,-1 1 0,1-1 0,0 1 0,0-1 0,-1 1 0,1 0 0,0-1 0,0 1 0,0-1 0,-1 1 0,1 0 0,0-1 0,0 1 0,0-1 0,0 1 0,0 0 0,0-1 0,0 1 0,0 0 0,1-1 0,-1 1 0,0-1 0,0 1 0,0 0 0,1-1 0,-1 1 0,0-1 0,1 1 0,-1-1 0,0 1 0,1-1 0,-1 1 0,1-1 0,-1 1 0,1-1 0,-1 0 0,1 1 0,-1-1 0,1 0 0,-1 1 0,2-1 0,1 0 0,0 0 0,0 0 0,0 0 0,0 0 0,0-1 0,0 0 0,0 1 0,0-1 0,0 0 0,5-3 0,31-18 0,-1-1 0,69-55 0,-76 55 0,707-604 0,-725 614 0,2 0 0,0-1 0,-1 0 0,-1-1 0,-1-1 0,0 0 0,18-32 0,-29 46 0,0 1 0,0-1 0,-1 0 0,1 1 0,0-1 0,-1 0 0,0 1 0,1-1 0,-1 0 0,0 0 0,0 1 0,0-1 0,0 0 0,0 0 0,0 0 0,-1 1 0,1-1 0,0 0 0,-1 1 0,0-1 0,1 0 0,-2-2 0,0 3 0,1 0 0,-1-1 0,0 1 0,0 0 0,1 0 0,-1 0 0,0 0 0,0 0 0,0 0 0,0 0 0,0 1 0,0-1 0,0 1 0,-1 0 0,1-1 0,0 1 0,0 0 0,-3 1 0,-14 1 0,1 1 0,0 1 0,1 1 0,-1 0 0,1 1 0,0 1 0,1 1 0,-1 0 0,-17 13 0,-46 26 0,2 4 0,3 4 0,2 2 0,2 4 0,4 2 0,2 4 0,-97 128 0,147-174 0,0 2 0,2 0 0,1 0 0,-16 42 0,26-59 0,0 0 0,1 0 0,-1 0 0,1 1 0,1-1 0,-1 0 0,1 0 0,1 1 0,-1-1 0,1 0 0,1 8 0,0-10 0,-1 0 0,1-1 0,0 1 0,0-1 0,0 1 0,0-1 0,0 0 0,1 0 0,0 0 0,-1 0 0,1 0 0,0-1 0,0 1 0,1-1 0,-1 0 0,0 0 0,1 0 0,0 0 0,5 2 0,0-1 0,0-1 0,0 1 0,0-1 0,1-1 0,-1 0 0,1 0 0,-1-1 0,15-1 0,4-2 0,50-14 0,-13-2 0,0-3 0,-2-2 0,0-4 0,-2-2 0,84-56 0,-58 26 0,-2-4 0,138-136 0,-210 187 0,23-23 0,32-42 0,-61 69 0,0 0 0,0 0 0,-2-1 0,1 0 0,-1 0 0,0-1 0,-1 1 0,0-1 0,-1 0 0,3-18 0,-6 26 0,0 0 0,0 0 0,0 0 0,0 0 0,-1 0 0,1 0 0,-1 1 0,0-1 0,0 0 0,0 0 0,0 0 0,0 1 0,-1-1 0,1 1 0,-1-1 0,0 1 0,1 0 0,-1-1 0,0 1 0,-1 0 0,1 0 0,0 0 0,-1 1 0,1-1 0,0 1 0,-1-1 0,0 1 0,1 0 0,-1 0 0,0 0 0,0 0 0,0 0 0,-4 0 0,-7-2 0,1 1 0,-1 1 0,0 0 0,0 1 0,0 0 0,-16 3 0,-14 5 0,-1 2 0,2 2 0,0 1 0,0 3 0,1 1 0,-49 30 0,-231 153 0,312-194 0,-340 247 0,292-205 0,1 3 0,3 2 0,-80 101 0,125-141 0,0-1 0,0 2 0,2-1 0,-1 1 0,2 0 0,-9 26 0,14-38 0,1-1 0,-1 1 0,1 0 0,0 0 0,-1 0 0,1 0 0,0 0 0,0 0 0,0 0 0,1 0 0,-1 0 0,0 0 0,1 0 0,-1 0 0,1 0 0,0 0 0,0 0 0,0 0 0,0-1 0,0 1 0,0 0 0,0-1 0,2 3 0,1-1 0,-1-1 0,0 1 0,1-1 0,0 0 0,-1-1 0,1 1 0,0-1 0,0 1 0,0-1 0,0 0 0,5 0 0,12 1 0,0-1 0,1 0 0,34-5 0,-15-2 0,1-2 0,-1-2 0,-1-1 0,0-2 0,-1-2 0,49-26 0,216-138 0,-212 118 0,-2-3 0,-4-4 0,131-132 0,-205 187 0,0-1 0,-1 0 0,-1 0 0,0-1 0,12-26 0,-20 38 0,-1 0 0,1 1 0,-1-1 0,0 0 0,0 0 0,0 0 0,0 0 0,-1 0 0,1-1 0,-1 1 0,0 0 0,0 0 0,0 0 0,0 0 0,-1 0 0,1 0 0,-1-1 0,0 1 0,1 0 0,-2 0 0,1 0 0,0 1 0,0-1 0,-1 0 0,0 0 0,1 1 0,-1-1 0,0 1 0,0 0 0,-1-1 0,1 1 0,0 0 0,-1 0 0,1 0 0,-1 1 0,0-1 0,0 1 0,1-1 0,-5 0 0,-5-3 0,-1 1 0,0 1 0,0 0 0,0 1 0,0 0 0,0 1 0,0 0 0,0 1 0,-16 2 0,-12 3 0,-71 20 0,35-4 0,0 3 0,2 4 0,2 3 0,0 3 0,3 4 0,-103 70 0,158-96 0,-1 1 0,2 1 0,0 0 0,0 1 0,1 0 0,-16 26 0,24-32 0,-1 0 0,1 1 0,1 0 0,0 0 0,0 0 0,1 0 0,0 0 0,1 1 0,0-1 0,1 1 0,0-1 0,1 1 0,1 18 0,0-23 0,1 0 0,-1-1 0,1 1 0,0 0 0,1-1 0,0 1 0,0-1 0,0 0 0,0 0 0,1 0 0,-1 0 0,1-1 0,1 1 0,-1-1 0,0 0 0,1 0 0,0-1 0,0 0 0,0 1 0,0-1 0,1-1 0,-1 1 0,11 2 0,6 2 0,0-1 0,0-1 0,1-1 0,0-1 0,26 0 0,-6-3 0,0-2 0,0-2 0,0-1 0,-1-3 0,0-1 0,54-20 0,-48 12 0,-2-2 0,0-2 0,-1-2 0,-2-3 0,49-35 0,-70 44 0,-2-1 0,0-1 0,-1 0 0,0-1 0,-2-2 0,0 1 0,23-43 0,-34 52 0,0 0 0,0 0 0,-1-1 0,-1 0 0,0 0 0,0 0 0,-2 0 0,0 0 0,0 0 0,-1-1 0,-1 1 0,0-1 0,-1 1 0,0-1 0,-1 1 0,0 0 0,-8-23 0,6 27 0,-1 1 0,1 0 0,-2 0 0,1 0 0,-1 0 0,0 1 0,0 0 0,-1 0 0,0 1 0,0 0 0,-1 0 0,0 1 0,0 0 0,0 0 0,0 1 0,-17-6 0,0 0 0,-1 2 0,-1 1 0,1 1 0,-51-4 0,40 8 0,-1 2 0,0 2 0,0 1 0,1 3 0,0 0 0,0 3 0,-47 16 0,-242 112 0,311-129 0,-17 7 0,-37 16 0,1 4 0,-114 77 0,174-107 0,0 2 0,0-1 0,1 1 0,0 1 0,-11 14 0,16-20 0,1-1 0,0 1 0,0 0 0,0 0 0,0-1 0,1 1 0,-1 0 0,0 0 0,1 0 0,-1 0 0,1 0 0,0 0 0,0 0 0,0 0 0,0 0 0,0 0 0,0 0 0,0 0 0,0 0 0,1 0 0,-1 0 0,1 0 0,0 0 0,0 0 0,-1-1 0,1 1 0,0 0 0,0 0 0,1-1 0,-1 1 0,0-1 0,1 1 0,-1-1 0,3 3 0,4 1 0,-1 0 0,1 0 0,0 0 0,1-1 0,-1 0 0,1-1 0,0 0 0,0 0 0,0-1 0,0 0 0,0-1 0,10 1 0,20 0 0,58-5 0,-84 3 0,62-6 0,0-3 0,127-32 0,-158 29 0,0-2 0,-1-2 0,-1-2 0,0-2 0,66-43 0,-93 53 0,-1-1 0,-1-1 0,1 0 0,-2-1 0,17-21 0,-26 30 0,0 0 0,-1-1 0,1 1 0,-1-1 0,0 0 0,0 1 0,0-1 0,-1 0 0,0 0 0,1-8 0,-2 11 0,0-1 0,0 0 0,0 0 0,0 1 0,-1-1 0,0 0 0,1 0 0,-1 1 0,0-1 0,0 1 0,-1-1 0,1 1 0,0-1 0,-1 1 0,0 0 0,1-1 0,-1 1 0,0 0 0,0 0 0,-3-2 0,-4-2 0,1 1 0,-1-1 0,0 2 0,-1-1 0,1 1 0,-1 1 0,0-1 0,0 2 0,0-1 0,0 2 0,-20-2 0,-10 1 0,-67 7 0,104-5 0,-48 5 0,0 2 0,0 3 0,1 1 0,1 3 0,0 2 0,1 2 0,1 2 0,-77 46 0,117-63 0,1 1 0,-1 0 0,1 0 0,0 1 0,0 0 0,1 0 0,0 0 0,0 0 0,-9 13 0,14-17 0,-1-1 0,1 1 0,0 0 0,-1 0 0,1-1 0,0 1 0,0 0 0,0 0 0,0-1 0,0 1 0,0 0 0,0 0 0,0 0 0,0-1 0,0 1 0,0 0 0,0 0 0,1-1 0,-1 1 0,0 0 0,0 0 0,1-1 0,-1 1 0,1 0 0,-1-1 0,0 1 0,1-1 0,-1 1 0,1 0 0,0-1 0,-1 1 0,1-1 0,-1 1 0,1-1 0,0 0 0,-1 1 0,1-1 0,1 1 0,36 9 0,5-5 0,1-1 0,-1-3 0,1-1 0,-1-3 0,1-1 0,45-11 0,256-74 0,-306 78 0,118-37 0,149-40 0,-280 83 0,-24 9 0,-14 9 0,-92 63 0,55-42 0,-72 65 0,109-87 0,1 0 0,0 0 0,0 1 0,1 0 0,1 1 0,0 0 0,1 1 0,0 0 0,1 0 0,-7 26 0,12-36 0,1 0 0,0 0 0,0 1 0,0-1 0,1 1 0,0-1 0,0 1 0,1-1 0,-1 1 0,1-1 0,0 0 0,0 1 0,1-1 0,0 0 0,0 0 0,0 0 0,3 6 0,0-5 0,-1 0 0,1-1 0,0 1 0,0-1 0,1 0 0,0 0 0,0-1 0,0 0 0,0 0 0,1 0 0,9 4 0,3-1 0,1 0 0,0-2 0,0 0 0,0-1 0,1-1 0,0-1 0,-1 0 0,30-3 0,7-5 0,1-3 0,-2-1 0,0-4 0,76-28 0,-38 5 0,151-82 0,-212 100 0,-6 7 0,-2-2 0,0-1 0,-1-2 0,0 0 0,-1-1 0,39-42 0,-59 58 0,0-1 0,-1 0 0,0 0 0,1 0 0,-1-1 0,0 1 0,-1 0 0,1-1 0,-1 1 0,1-1 0,-1 0 0,0 1 0,0-1 0,-1 0 0,1 0 0,-1 1 0,0-1 0,0 0 0,0 0 0,0 0 0,-1 0 0,1 1 0,-1-1 0,0 0 0,0 0 0,0 1 0,-1-1 0,0 1 0,-2-5 0,-1 2 0,0 0 0,-1 0 0,0 1 0,0-1 0,0 1 0,-1 1 0,1-1 0,-1 1 0,0 0 0,-1 1 0,1-1 0,0 2 0,-11-4 0,-8 0 0,-1 1 0,-1 1 0,1 1 0,0 1 0,-1 2 0,1 0 0,-1 2 0,-28 6 0,-27 8 0,-104 33 0,-16 24 0,174-60 0,-1 2 0,2 1 0,0 1 0,-38 31 0,61-44 0,-1 1 0,1 0 0,0 0 0,0 1 0,1-1 0,0 1 0,0 0 0,0 0 0,1 0 0,0 1 0,-4 10 0,6-14 0,1 0 0,0-1 0,-1 1 0,1 0 0,0 0 0,0-1 0,1 1 0,-1 0 0,0 0 0,1 0 0,0-1 0,0 1 0,0 0 0,0-1 0,0 1 0,0-1 0,0 1 0,1-1 0,0 0 0,-1 0 0,1 1 0,0-1 0,0 0 0,0 0 0,0-1 0,0 1 0,1 0 0,-1-1 0,0 1 0,1-1 0,-1 0 0,4 1 0,7 4 0,0-1 0,0-1 0,1 0 0,-1 0 0,1-2 0,0 0 0,0 0 0,14-1 0,17-2 0,56-8 0,-26-3 0,0-3 0,-1-3 0,74-29 0,207-101 0,-355 148 0,31-13 0,-1-2 0,0-1 0,29-22 0,-56 36 0,-1 0 0,1 0 0,-1 0 0,0 0 0,0-1 0,0 1 0,0 0 0,0-1 0,-1 0 0,1 1 0,1-4 0,-3 5 0,0 0 0,1 0 0,-1-1 0,0 1 0,0 0 0,0 0 0,0-1 0,0 1 0,0 0 0,0 0 0,0-1 0,0 1 0,-1 0 0,1 0 0,-1 0 0,1 0 0,0-1 0,-1 1 0,-1-2 0,-1 0 0,0 0 0,-1-1 0,1 1 0,-1 1 0,0-1 0,0 0 0,0 1 0,0 0 0,0 0 0,-1 0 0,1 0 0,-9-1 0,-14-3 0,1 1 0,-1 1 0,0 1 0,0 2 0,0 1 0,0 1 0,0 1 0,-32 7 0,14 0 0,1 2 0,1 1 0,0 3 0,-48 23 0,71-28 0,0 1 0,1 0 0,0 2 0,1 0 0,-25 24 0,37-31 0,0 0 0,0 0 0,1 1 0,0 0 0,0 0 0,0 0 0,1 1 0,0-1 0,0 1 0,1 0 0,0 0 0,1 0 0,0 0 0,0 1 0,1-1 0,-1 0 0,1 15 0,2-19 0,-1 1 0,1-1 0,0 0 0,0 0 0,0 1 0,0-1 0,1 0 0,-1 0 0,1 0 0,0-1 0,1 1 0,-1 0 0,1-1 0,-1 1 0,1-1 0,0 0 0,5 4 0,-1-2 0,-1-1 0,1 0 0,0 0 0,0 0 0,1-1 0,-1 0 0,1-1 0,14 4 0,4-2 0,-1-2 0,1 0 0,-1-1 0,50-6 0,6-6 0,0-3 0,90-29 0,-134 29 0,-34 8 0,-13 2 0,-7 1 0,-1 2 0,0 0 0,0 2 0,1-1 0,-1 2 0,0 1 0,1 0 0,0 1 0,-21 7 0,-13 7 0,-88 44 0,90-37 0,2 2 0,-64 47 0,95-61 0,1-1 0,0 2 0,1 0 0,0 1 0,1 0 0,1 1 0,0 0 0,1 1 0,1 0 0,-8 20 0,16-34 0,1 0 0,0 0 0,0 0 0,0 1 0,0-1 0,1 0 0,-1 0 0,1 1 0,0-1 0,0 0 0,0 1 0,0-1 0,0 0 0,1 1 0,-1-1 0,1 0 0,0 0 0,0 0 0,1 0 0,-1 0 0,2 4 0,0-3 0,1-1 0,-1 1 0,1-1 0,-1 0 0,1 0 0,0 0 0,0 0 0,0-1 0,1 1 0,-1-1 0,1 0 0,8 2 0,9 1 0,0 0 0,1-2 0,-1-1 0,1 0 0,25-2 0,10-4 0,0-3 0,0-2 0,-1-3 0,0-2 0,-1-3 0,0-2 0,-2-2 0,0-3 0,-2-2 0,-1-3 0,66-47 0,-105 67 0,0 0 0,-1-1 0,0 0 0,0-1 0,-1 0 0,0 0 0,14-25 0,-22 34 0,-1 1 0,0-1 0,0 0 0,0 1 0,0-1 0,0 0 0,-1 0 0,1 0 0,-1 0 0,1 0 0,-1 0 0,0 0 0,1 0 0,-1 1 0,0-1 0,0 0 0,0 0 0,-1 0 0,1 0 0,0 0 0,-1 0 0,1 0 0,-1 0 0,0 0 0,0 0 0,0 1 0,0-1 0,0 0 0,0 1 0,0-1 0,0 1 0,0-1 0,-1 1 0,1-1 0,-1 1 0,1 0 0,-1 0 0,0 0 0,1 0 0,-1 0 0,0 0 0,0 0 0,0 0 0,1 1 0,-5-2 0,-6-1 0,0 1 0,-1 0 0,1 0 0,-1 1 0,1 1 0,-17 1 0,-88 15 0,-16 12 0,2 6 0,2 6 0,2 6 0,-166 83 0,264-115 0,15-8 0,0 0 0,0 2 0,1-1 0,0 2 0,0-1 0,1 2 0,0 0 0,-14 15 0,26-25 0,-1 0 0,1 1 0,0-1 0,-1 1 0,1-1 0,0 0 0,-1 1 0,1-1 0,0 1 0,0-1 0,-1 1 0,1-1 0,0 1 0,0-1 0,0 1 0,0-1 0,0 1 0,-1-1 0,1 1 0,0-1 0,0 1 0,0 0 0,1-1 0,-1 1 0,0-1 0,0 1 0,0-1 0,0 1 0,0-1 0,1 1 0,-1-1 0,0 1 0,0-1 0,1 1 0,-1-1 0,0 0 0,1 1 0,-1-1 0,0 1 0,1-1 0,0 1 0,25 7 0,1-5 0,-1-1 0,1-2 0,0 0 0,52-8 0,110-30 0,-53 2 0,-1-6 0,139-64 0,-264 102 0,1-1 0,-1 0 0,0-1 0,0 0 0,16-13 0,-24 17 0,0 1 0,-1-1 0,1 0 0,-1 0 0,0 0 0,1 0 0,-1 0 0,0 0 0,0 0 0,0 0 0,-1 0 0,1 0 0,0-1 0,-1 1 0,0 0 0,1-1 0,-1 1 0,0 0 0,0-1 0,0 1 0,0 0 0,-1 0 0,1-1 0,-1 1 0,1 0 0,-1 0 0,0-1 0,0 1 0,0 0 0,0 0 0,0 0 0,0 0 0,-4-3 0,0-2 0,-1 0 0,0 0 0,0 1 0,-1 0 0,0 0 0,0 1 0,0 0 0,0 0 0,-1 1 0,0-1 0,-15-4 0,-7-1 0,0 1 0,-32-6 0,7 7 3,0 2-1,0 2 0,0 3 1,-1 2-1,1 3 0,0 2 1,-91 21-1,17 8-227,1 5 0,-124 57 0,113-37 159,-222 131 0,345-182 66,0 1 0,1 0 0,0 1 0,0 1 0,1 0 0,-16 20 0,29-31 0,0 0 0,0 0 0,0 0 0,1 1 0,-1-1 0,0 0-1,1 0 1,-1 1 0,1-1 0,-1 0 0,1 1 0,0-1 0,0 1 0,-1-1-1,1 0 1,0 1 0,0-1 0,0 1 0,1-1 0,-1 0 0,0 1-1,0-1 1,1 1 0,-1-1 0,1 0 0,-1 1 0,1-1 0,0 0 0,-1 0-1,1 0 1,0 1 0,0-1 0,0 0 0,0 0 0,0 0 0,0 0 0,0 0-1,0-1 1,0 1 0,1 0 0,-1 0 0,0-1 0,1 1 0,1 0 0,7 4 26,1-1 1,-1 0 0,1-1-1,14 3 1,-25-6-23,50 8 85,1-2 0,-1-2 0,1-2 1,0-2-1,-1-3 0,1-2 1,95-22-1,-43 0-108,-2-4-1,169-78 1,-223 88 19,0-3 0,77-53 0,-119 75 0,-1-1 0,0 0 0,-1 0 0,1 0 0,0-1 0,-1 0 0,0 1 0,0-1 0,0 0 0,0-1 0,-1 1 0,1 0 0,-1-1 0,0 1 0,1-6 0,-3 9 0,0 0 0,0-1 0,0 1 0,0 0 0,0-1 0,-1 1 0,1 0 0,0 0 0,-1-1 0,1 1 0,-1 0 0,1 0 0,-1 0 0,0-1 0,1 1 0,-1 0 0,0 0 0,0 0 0,0 0 0,0 0 0,-1 0 0,-2-2 0,0 1 0,1-1 0,-2 1 0,1 0 0,0 1 0,0-1 0,-1 1 0,-7-2 0,-21-2 0,0 1 0,0 2 0,0 2 0,0 0 0,-63 11 0,17 3 0,-103 33 0,-11 21 0,162-55 0,1 2 0,0 0 0,-52 38 0,79-51 0,0 0 0,1 0 0,0 0 0,0 1 0,-1-1 0,1 0 0,1 1 0,-1 0 0,-2 3 0,4-5 0,-1 0 0,1-1 0,0 1 0,0 0 0,-1 0 0,1 0 0,0 0 0,0-1 0,0 1 0,0 0 0,0 0 0,0 0 0,0 0 0,0 0 0,1-1 0,-1 1 0,0 0 0,0 0 0,1 0 0,-1-1 0,0 1 0,1 0 0,0 0 0,2 2 0,0-1 0,0 0 0,0 0 0,0 0 0,0 0 0,1 0 0,-1-1 0,0 0 0,1 1 0,-1-1 0,1-1 0,0 1 0,-1 0 0,8-1 0,28 2 0,0-3 0,0-1 0,-1-2 0,58-12 0,-75 12 0,255-51-354,-3-11 0,462-179-1,-701 231 355,303-130 0,-258 106 0,-2-3 0,77-56 0,-146 93 0,-1-1 0,1 0 0,-1 0 0,0-1 0,-1 0 0,0 0 0,1-1 0,-2 1 0,1-1 0,-1-1 0,0 1 0,5-11 0,-10 16 0,0 1 0,1 0 0,-1-1 0,0 1 0,0-1 0,0 1 0,0 0 0,0-1 0,0 1 0,0-1 0,-1 1 0,1 0 0,-1-1 0,1 1-1,0 0 1,-1 0 0,0-1 0,1 1 0,-1 0 0,0 0 0,0 0 0,0-1 0,0 1 0,0 0 0,-1-1 0,-32-17 165,8 9-9,0 2 0,-1 1 0,0 1 0,0 2 0,-28-2 0,-11 3-174,-65 4-1,70 4 19,1 3 0,0 2 0,-106 33 0,60-6 0,-117 59 0,216-93 0,1-1 0,1 0 0,-1 1 0,1 0 0,-1 0 0,1 0 0,0 0 0,0 1 0,1 0 0,-1 0 0,1 0 0,-6 7 0,10-10 0,0 0 0,-1-1 0,1 1 0,0-1 0,0 1 0,0 0 0,-1-1 0,1 1 0,0 0 0,0-1 0,0 1 0,0 0 0,0-1 0,1 1 0,-1 0 0,0-1 0,0 1 0,0 0 0,0-1 0,1 1 0,-1 0 0,0-1 0,1 1 0,-1-1 0,0 1 0,1-1 0,-1 1 0,1-1 0,-1 1 0,1-1 0,-1 1 0,1-1 0,-1 1 0,1-1 0,0 0 0,-1 0 0,1 1 0,-1-1 0,2 0 0,30 10 0,17-4 0,0-1 0,0-2 0,1-3 0,55-6 0,199-39 0,-184 19 0,0-4 0,165-66 0,-279 93 0,52-23 0,-54 24 0,-1 0 0,1 0 0,-1-1 0,0 1 0,0-1 0,0 0 0,0 0 0,0 0 0,0 0 0,-1 0 0,4-5 0,-6 7 0,0 0 0,1 0 0,-1 0 0,0 0 0,0 0 0,1 0 0,-1 0 0,0 0 0,0 0 0,0 0 0,0 0 0,0 0 0,0 0 0,-1 0 0,1 0 0,0 0 0,0 1 0,-1-1 0,1 0 0,-1 0 0,1 0 0,-1 0 0,1 0 0,-1 0 0,1 1 0,-1-1 0,0 0 0,1 0 0,-1 1 0,0-1 0,0 1 0,1-1 0,-1 0 0,0 1 0,0 0 0,-1-1 0,-39-15 0,39 16 0,-46-11 0,0 2 0,0 3 0,-1 2 0,0 1 0,-81 8 0,-243 49 0,352-50 0,-7 0 0,-1 1 0,1 2 0,0 1 0,1 2 0,0 0 0,-27 15 0,51-23 0,0-1 0,1 1 0,-1-1 0,1 1 0,0 0 0,-1 0 0,1 0 0,0 0 0,0 0 0,0 0 0,0 1 0,1-1 0,-1 1 0,1-1 0,-1 1 0,0 3 0,2-4 0,0 0 0,0-1 0,0 1 0,0 0 0,1 0 0,-1-1 0,1 1 0,-1 0 0,1-1 0,0 1 0,-1-1 0,1 1 0,0-1 0,0 1 0,0-1 0,0 1 0,0-1 0,1 0 0,-1 0 0,0 1 0,1-1 0,-1 0 0,1 0 0,-1-1 0,1 1 0,-1 0 0,4 1 0,11 5 0,0 0 0,1 0 0,0-2 0,0 0 0,0-1 0,1-1 0,33 2 0,-3-4 0,84-7 0,-81-1 0,-1-1 0,68-21 0,-87 20 0,0-2 0,-1-2 0,0 0 0,50-32 0,-79 44 0,0 1 0,0-1 0,0 0 0,0 1 0,0-1 0,0 0 0,0 0 0,0 0 0,0 0 0,-1 0 0,1 0 0,0 0 0,-1 0 0,1 0 0,0 0 0,-1 0 0,1 0 0,-1 0 0,1-3 0,-1 4 0,0-1 0,-1 0 0,1 0 0,0 1 0,-1-1 0,1 0 0,0 0 0,-1 1 0,1-1 0,-1 0 0,1 1 0,-1-1 0,1 1 0,-1-1 0,1 0 0,-1 1 0,0 0 0,1-1 0,-1 1 0,0-1 0,1 1 0,-2-1 0,-49-12 0,-52 2 0,-1 4 0,-120 9 0,223-2 0,346 2 0,48 14 0,161-4 0,-347-14 0,30-11 0,-7-1 0,936 15 0,-1125 2 0,0 1 0,67 16 0,-58-10 0,57 5 0,-88-12 0,1 0 0,-1 2 0,0 0 0,-1 2 0,1 0 0,27 15 0,-27-12 0,1-1 0,0-1 0,1-1 0,-1-1 0,32 6 0,69-5 0,-74-6 0,62 10 0,-38-3 0,2-4 0,-1-2 0,0-4 0,74-11 0,78-2 0,-68 1 0,-121 9 0,0 1 0,0 1 0,1 3 0,-1 0 0,57 9 0,-27 1 0,115 3 0,-108-10 0,90 14 0,10 12 0,327 75 0,-279-41 0,-182-55 0,0-2 0,1-1 0,0-2 0,0-2 0,56-5 0,-1 2 0,731-20 0,-754 18 0,253-18 0,128 14 0,-261 10 0,-103-1 0,101-2 0,-180-1 0,1 0 0,-1 0 0,0-1 0,0 0 0,0 0 0,0-1 0,-1 0 0,16-11 0,-15 9 0,2 0 0,-1 1 0,1 0 0,0 0 0,18-4 0,-9 6 0,1 1 0,31 1 0,-31 2 0,1-2 0,35-5 0,-51 5 0,-1 0 0,1-1 0,-1 0 0,0 0 0,0 0 0,0 0 0,0-1 0,0 0 0,0 0 0,0 0 0,-1-1 0,0 1 0,1-1 0,5-7 0,-8 8 0,-1 1 0,0 0 0,1 0 0,-1 0 0,0-1 0,0 1 0,0-1 0,0 1 0,-1-1 0,1 1 0,-1-1 0,0 1 0,1-1 0,-1 0 0,0 1 0,0-1 0,-1 1 0,1-1 0,0 0 0,-1 1 0,0-1 0,1 1 0,-1 0 0,0-1 0,-1 1 0,1-1 0,0 1 0,0 0 0,-1 0 0,0 0 0,1 0 0,-1 0 0,0 0 0,0 0 0,0 1 0,-4-3 0,-7-7 0,-1 1 0,-1 1 0,0 0 0,-18-7 0,33 16 0,-55-22 0,-1 2 0,0 3 0,-111-19 0,89 22 0,-92-31 0,137 33 0,0 2 0,-1 2 0,0 0 0,-1 3 0,1 1 0,-47 0 0,24 1 0,1-3 0,0-2 0,-83-24 0,-33-4 0,42 22 0,0 6 0,-158 10 0,85 1 0,82-1 0,-131-4 0,285-6 0,33 0 0,628 13 0,-299 6 0,71-10 0,-432 3 0,-34-4 0,0 0 0,1 0 0,-1 0 0,0 1 0,1-1 0,-1 0 0,0 0 0,1 0 0,-1 0 0,0 1 0,0-1 0,1 0 0,-1 0 0,0 1 0,0-1 0,0 0 0,1 0 0,-1 1 0,0-1 0,0 0 0,0 1 0,0-1 0,1 0 0,-1 0 0,0 1 0,0-1 0,0 0 0,0 1 0,0-1 0,0 0 0,0 1 0,0-1 0,0 1 0,0-1 0,0 0 0,0 1 0,0-1 0,-1 0 0,1 0 0,0 1 0,0-1 0,-4 5 0,0-1 0,0 0 0,0 0 0,0-1 0,-1 0 0,0 1 0,1-1 0,-9 3 0,-60 32 0,-2-3 0,-1-3 0,-2-3 0,-91 20 0,1-12 0,-175 15 0,-337 21 0,0-43 0,644-30 0,47-1 0,64-1 0,32-2 0,150-25 0,107-40 0,82-13 0,-414 78 0,-43 6 0,-36 7 0,-593 114 0,416-81 0,-1-9 0,-385 6 0,545-41 0,64 2 0,0 0 0,0 1 0,0-1 0,0 0 0,0 0 0,0 0 0,0 0 0,-1 0 0,1-1 0,0 1 0,0 0 0,0 0 0,0-1 0,0 1 0,1-1 0,-1 1 0,0-1 0,0 1 0,0-1 0,0 1 0,0-1 0,0 0 0,-1-1 0,3 1 0,1-1 0,-1 1 0,0 0 0,1-1 0,-1 1 0,0 0 0,1 0 0,-1 0 0,1 0 0,0 0 0,-1 1 0,1-1 0,2 0 0,37-16 0,0 2 0,1 1 0,56-9 0,140-14 0,-153 25 0,342-36 0,-393 44 0,-70 3 0,-417 14 0,108 0 0,-64-12 0,-102 3 0,463 1 0,48-5 0,0 0 0,-1 0 0,1 0 0,0 0 0,0 0 0,-1 0 0,1 0 0,0 0 0,0 1 0,-1-1 0,1 0 0,0 0 0,0 0 0,-1 0 0,1 1 0,0-1 0,0 0 0,0 0 0,-1 0 0,1 1 0,0-1 0,0 0 0,0 0 0,0 1 0,0-1 0,0 0 0,-1 0 0,1 1 0,0-1 0,0 0 0,0 0 0,0 1 0,0-1 0,0 0 0,0 0 0,0 1 0,0-1 0,0 1 0,10 8 0,20 5 0,32-1 0,2-2 0,-1-2 0,119-1 0,-142-7 0,84-1 0,1-6 0,-2-5 0,1-6 0,199-53 0,-264 52 0,-43 7 0,-22 4 0,-38-1 0,-19 6 0,0 3 0,-75 11 0,113-10 0,-984 125-615,124-13-312,3-55 447,789-59 480,89 0-4,1 0 0,-1 0 0,0 0-1,1-1 1,-1 1 0,0-1 0,1 0 0,-1 0 0,-4-3 0,8 4 5,-1 0 0,1 0 0,0-1 1,0 1-1,-1 0 0,1 0 0,0-1 1,0 1-1,0 0 0,0-1 0,-1 1 0,1 0 1,0-1-1,0 1 0,0 0 0,0-1 0,0 1 1,0 0-1,0-1 0,0 1 0,0 0 0,0-1 1,0 1-1,0 0 0,0-1 0,0 1 0,0 0 1,0-1-1,1 1 0,-1 0 0,0-1 0,0 1 1,0-1-1,19-17 163,9-2 77,2 2 0,0 1 0,1 1 0,0 2-1,42-13 1,177-43 172,-105 38-413,181-14 0,151 11 0,-288 24 0,-147 7 0,-35 3 0,-9 0 0,-68 5 0,-951 150 0,500-63 0,213-48 0,283-36 0,39-1 0,48 0 0,41-7 0,0-4 0,150-28 0,-159 19 0,857-150 0,-945 162 0,19-4 0,-25 6 0,0 0 0,0 0 0,0 0 0,0-1 0,0 1 0,0 0 0,0 0 0,0 0 0,0 0 0,-1 0 0,1 0 0,0 0 0,0 0 0,0 0 0,0 0 0,0 0 0,0 0 0,0 0 0,0 0 0,0-1 0,0 1 0,0 0 0,0 0 0,0 0 0,0 0 0,-1 0 0,1 0 0,0 0 0,0 0 0,0-1 0,0 1 0,0 0 0,0 0 0,0 0 0,0 0 0,0 0 0,0 0 0,0 0 0,1 0 0,-1-1 0,0 1 0,0 0 0,0 0 0,0 0 0,0 0 0,0 0 0,0 0 0,0 0 0,0 0 0,0 0 0,0-1 0,0 1 0,0 0 0,0 0 0,1 0 0,-1 0 0,0 0 0,0 0 0,0 0 0,0 0 0,0 0 0,0 0 0,0 0 0,0 0 0,1 0 0,-42-5 0,-215-6 0,-244-4 0,1115-10 0,-597 25 0,-12 1 0,0-1 0,1 0 0,-1 0 0,0 0 0,0-1 0,0 0 0,1 0 0,-1 0 0,0-1 0,7-3 0,-16 2 0,-12-1 0,-89-4 0,0 5 0,-143 13 0,210-8 0,-591 50 0,104-6 0,850-50 0,-161 6 0,747-43-149,119-128-619,-384 56 788,-424 84-20,-381 69 897,141-40-912,14-7 41,19-17-1201,-15 23 974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49:20.596"/>
    </inkml:context>
    <inkml:brush xml:id="br0">
      <inkml:brushProperty name="width" value="0.35" units="cm"/>
      <inkml:brushProperty name="height" value="0.35" units="cm"/>
      <inkml:brushProperty name="color" value="#FFFFFF"/>
    </inkml:brush>
  </inkml:definitions>
  <inkml:trace contextRef="#ctx0" brushRef="#br0">3521 1147 24575,'-49'54'0,"-64"91"0,-500 877-1881,412-615 1282,150-285 944,-48 173 1,94-279-298,-23 107 285,26-111-314,1 1 0,0 0-1,1-1 1,0 1 0,1-1 0,1 1 0,4 19-1,-5-28-8,0 0 0,1 0 0,-1-1 0,0 1 0,1 0-1,0-1 1,0 0 0,0 1 0,0-1 0,1 0-1,-1 0 1,1 0 0,0-1 0,0 1 0,0 0 0,0-1-1,0 0 1,0 0 0,4 2 0,-1-2 23,-1-1 0,0 1 1,1-1-1,-1 0 0,1-1 0,-1 1 1,1-1-1,-1 0 0,1 0 1,-1-1-1,1 0 0,5-1 0,8-3 57,-1-1 0,0-1 0,0-1 0,-1 0 0,0-1-1,26-19 1,-1-5-90,-2-3 0,-1-1 0,-2-2 0,51-68 0,25-42-153,-7-5 0,-6-4 0,-8-5 0,-6-3-1,-8-4 1,-7-4 0,67-255 0,-79 171 153,-52 216 0,-3-1 0,-1 1 0,-2 0 0,-5-47 0,3 77-5,-1 0 1,0-1-1,0 1 1,-2 0-1,1 0 1,-2 1-1,1-1 0,-10-15 1,11 22 16,-1-1 0,0 1 0,-1 0 0,1 0 0,-1 1 0,0-1 0,0 1 0,0 0 0,-1 0 0,1 1 0,-1-1 1,0 1-1,0 0 0,0 1 0,-1 0 0,-9-3 0,7 2 38,-1 1 1,0 0-1,0 0 1,0 1-1,0 0 1,0 1 0,1 0-1,-1 1 1,0 0-1,0 0 1,0 1-1,0 0 1,1 1-1,-1 0 1,1 0 0,0 1-1,0 0 1,0 1-1,0 0 1,-12 10-1,0 6-50,1 1 0,2 1 0,0 0 0,1 2 0,1 0 0,-21 44 0,-61 180 0,87-218 0,-352 1188-1230,351-1169 1229,0-8 1,3 1 0,1 0 0,-3 73 0,11-113 2,0-1-1,0 0 1,0 1 0,0-1 0,1 0-1,-1 1 1,1-1 0,-1 0-1,1 1 1,0-1 0,0 0 0,-1 0-1,2 0 1,-1 0 0,0 0-1,3 4 1,-3-6 23,0 1-1,0 0 0,1 0 1,-1-1-1,0 1 0,0-1 1,1 1-1,-1-1 0,0 0 1,1 1-1,-1-1 0,0 0 1,1 0-1,-1 0 0,1 0 1,-1 0-1,0 0 0,1 0 1,-1 0-1,3-1 0,5-3 69,0 1-1,-1-2 0,1 1 0,-1-1 0,0 0 0,14-12 0,19-19-84,-1-2 1,-2-2-1,-2-1 0,-2-1 1,38-63-1,-7-5-10,60-136 0,-62 107 2,-5-3 0,74-292 0,-129 420 0,0 0 0,-1 0 0,0-21 0,-2 35 0,0-1 0,1 1 0,-1-1 0,0 1 0,0-1 0,0 0 0,0 1 0,0-1 0,0 1 0,0-1 0,0 0 0,0 1 0,0-1 0,0 1 0,-1-1 0,1 1 0,0-1 0,0 1 0,0-1 0,-1 1 0,1-1 0,0 1 0,-1-1 0,1 1 0,0-1 0,-1 1 0,1-1 0,-1 1 0,1 0 0,-1-1 0,1 1 0,-1 0 0,1-1 0,-1 1 0,1 0 0,-1 0 0,1-1 0,-1 1 0,1 0 0,-1 0 0,0 0 0,1 0 0,-1 0 0,1 0 0,-1 0 0,1 0 0,-1 0 0,0 0 0,1 0 0,-1 0 0,1 0 0,-1 1 0,1-1 0,-1 0 0,1 0 0,-1 1 0,1-1 0,-1 0 0,0 1 0,-30 28 0,31-29 0,-56 65 0,-81 127 0,-32 92 0,115-192 0,2-3 0,-151 270 0,148-251 0,-56 155 0,106-238 0,28-55 0,88-137 0,-8-5 0,-7-5 0,-8-3 0,103-306 0,-182 458 0,0 2 0,0 0 0,-2-1 0,-1 0 0,2-28 0,-8 54 0,1 0 0,-1 0 0,0 0 0,0 1 0,0-1 0,0 0 0,0 0 0,0 1 0,0-1 0,-1 0 0,1 0 0,0 1 0,0-1 0,-1 0 0,1 0 0,0 1 0,-1-1 0,1 0 0,0 1 0,-1-1 0,1 0 0,-1 0 0,-13 5 0,-15 26 0,29-30 0,-265 337 0,116-142 0,-137 184 0,198-261 0,81-111 0,17-28 0,-1 2 0,240-472-362,84-183-216,-128 184 578,-414 929 0,-37-8 0,151-275 470,-190 236 0,277-382-470,2-2 0,0 0 0,0-1 0,-1 1 0,0-1 0,-1-1 0,0 0 0,-13 9 0,20-15 0,1 1 0,-1-1 0,0 0 0,0 0 0,1 1 0,-1-1 0,0 0 0,0 0 0,1 0 0,-1 0 0,0 0 0,0 0 0,0 0 0,1-1 0,-1 1 0,0 0 0,0 0 0,1 0 0,-1-1 0,0 1 0,0 0 0,1-1 0,-1 1 0,0-1 0,1 1 0,-1-1 0,1 1 0,-1-1 0,1 1 0,-1-1 0,1 0 0,-1 1 0,1-1 0,-1 0 0,1 1 0,0-1 0,-1 0 0,1 0 0,0 1 0,0-1 0,0 0 0,-1 0 0,1 1 0,0-1 0,0 0 0,0 0 0,0-1 0,0-44 0,6 7 0,2 0 0,2 1 0,1 0 0,27-57 0,-26 62 0,564-1237-1568,-458 1024 1447,-97 204 121,185-365 0,-150 319 0,-44 78 0,-10 19 0,-5 10 0,-1 0 0,-1 0 0,-1 0 0,-1-1 0,-11 23 0,-54 95 0,62-120 0,-291 457-22,155-253 208,-189 271 685,-16 26-910,310-455 39,31-52 0,11-18 0,13-27 0,313-613 599,-268 528-711,183-412-245,-225 477 357,-17 55 0,0 0 0,0 0 0,0-1 0,0 1 0,0 0 0,0 0 0,0 0 0,0-1 0,0 1 0,0 0 0,0 0 0,0 0 0,0-1 0,0 1 0,-1 0 0,1 0 0,0 0 0,0 0 0,0-1 0,0 1 0,0 0 0,0 0 0,0 0 0,-1 0 0,1-1 0,0 1 0,0 0 0,0 0 0,0 0 0,0 0 0,-1 0 0,1 0 0,0 0 0,0-1 0,0 1 0,-1 0 0,1 0 0,0 0 0,0 0 0,0 0 0,0 0 0,-1 0 0,1 0 0,0 0 0,-14 10 0,-5 12 0,2 1 0,0 2 0,1-1 0,-12 29 0,11-24 0,-522 855 563,485-803-563,-23 33 0,76-114 0,1 1 0,0 0 0,-1-1 0,1 1 0,0 0 0,-1-1 0,1 1 0,-1-1 0,1 1 0,-1-1 0,0 1 0,1-1 0,-1 1 0,1-1 0,-1 0 0,0 1 0,1-1 0,-1 0 0,0 1 0,1-1 0,-1 0 0,0 0 0,0 0 0,1 0 0,-2 1 0,2-3 0,-1 1 0,1-1 0,0 1 0,0-1 0,0 1 0,0 0 0,0-1 0,0 1 0,0-1 0,1 1 0,-1 0 0,0-1 0,1 1 0,-1-1 0,1 1 0,1-3 0,69-138 0,-34 74 0,496-1025-1127,-250 495 675,-278 587 452,19-37 0,-22 47 0,-3 7 0,-11 32 0,-378 953 416,262-718-208,-258 409 0,369-661-70,17-21-132,0 0 0,0 0 1,-1 0-1,1 0 1,0 0-1,0 0 1,0 0-1,0 0 0,-1 0 1,1 0-1,0 0 1,0 0-1,0 0 1,0 0-1,-1 0 0,1 0 1,0 0-1,0 0 1,0 0-1,0 0 1,0-1-1,-1 1 0,1 0 1,0 0-1,0 0 1,0 0-1,0 0 0,0 0 1,0 0-1,-1-1 1,1 1-1,0 0 1,0 0-1,0 0 0,0 0 1,0 0-1,0-1 1,0 1-1,0 0 1,0 0-1,0 0 0,0 0 1,0-1-1,0 1 1,0 0-1,0 0 1,0 0-1,0 0 0,0-1 1,0 1-1,0 0 1,0 0-1,0 0 1,0 0-1,0-1 0,0 1 1,0 0-1,0 0 1,14-49 223,140-262-230,-49 109 0,135-343 0,-187 425 0,-34 87 0,-18 33 0,-1-1 0,1 0 0,-1 1 0,1-1 0,0 0 0,-1 1 0,1-1 0,0 0 0,-1 1 0,1-1 0,0 1 0,0 0 0,-1-1 0,1 1 0,0 0 0,0-1 0,0 1 0,-1 0 0,3-1 0,-2 2 0,-1-1 0,1 0 0,-1 1 0,1-1 0,0 0 0,-1 1 0,1-1 0,-1 1 0,1-1 0,-1 1 0,1-1 0,-1 1 0,1-1 0,-1 1 0,1 0 0,-1-1 0,0 1 0,1-1 0,-1 1 0,0 0 0,0 0 0,0-1 0,1 2 0,5 35 0,-7 23 0,-2 1 0,-3-1 0,-15 66 0,19-113 0,-331 1398-741,309-1324 741,23-86 0,0 1 0,1 0 0,-1 0 0,0 0 0,1 0 0,-1 0 0,1 1 0,-1-1 0,1 0 0,0 0 0,0 0 0,0 0 0,0 0 0,1 0 0,-1 0 0,0 0 0,2 4 0,1-8 0,0 0 0,0 0 0,0-1 0,-1 1 0,1-1 0,-1 1 0,0-1 0,0 0 0,0 0 0,0 0 0,3-6 0,32-57 0,55-135 0,-80 171 0,126-324-107,-16-5 0,81-395 0,-180 639 107,-18 79 0,-18 74 0,-306 809 69,274-738 26,27-63 199,-11 29-143,-3-2 0,-4-2 0,-49 76 0,83-143-151,-21 25 0,23-28 0,0-1 0,0 1 0,0-1 0,-1 0 0,1 1 0,0-1 0,-1 1 0,1-1 0,0 0 0,-1 1 0,1-1 0,-1 0 0,1 1 0,0-1 0,-1 0 0,1 0 0,-1 0 0,1 1 0,-1-1 0,1 0 0,-1 0 0,1 0 0,-1 0 0,1 0 0,-1 0 0,1 0 0,-1 0 0,1 0 0,-1 0 0,1 0 0,-1 0 0,1 0 0,-1 0 0,1 0 0,-1 0 0,1-1 0,-1 1 0,1 0 0,0 0 0,-1-1 0,1 1 0,-1 0 0,1-1 0,0 1 0,-1 0 0,1-1 0,0 1 0,-1 0 0,1-1 0,0 1 0,0-1 0,-1 1 0,1-1 0,0 0 0,-3-9 0,0 0 0,1 0 0,0 0 0,1 0 0,0-1 0,0 1 0,2-17 0,13-78 0,-9 76 0,167-681 0,-81 377 0,-67 222 0,-25 81 0,1 29 0,-1 1 0,1 0 0,0 0 0,0-1 0,-1 1 0,1 0 0,0 0 0,-1 0 0,1-1 0,0 1 0,-1 0 0,1 0 0,0 0 0,-1 0 0,1 0 0,0 0 0,-1 0 0,1-1 0,0 1 0,-1 0 0,1 0 0,0 0 0,-1 1 0,1-1 0,0 0 0,-1 0 0,1 0 0,0 0 0,-1 0 0,1 0 0,0 0 0,-1 1 0,1-1 0,0 0 0,-1 0 0,1 0 0,0 1 0,0-1 0,-1 0 0,-35 40 0,36-39 0,-59 84-8,4 3 1,-57 122-1,55-99-95,-448 861-528,504-968 639,0-1-1,-1 0 1,1 0-1,-1 0 1,0 0-1,0 0 1,0-1-1,0 1 1,-1 0-1,1-1 1,-4 3-1,2-16 225,8-27 77,104-410-158,32-3-635,-100 328 118,220-719 171,-334 1026 195,43-113 0,-409 915 762,229-517-510,105-224-246,92-201-6,15-37 0,9-11 0,3-9 0,0 0 0,-1-1 0,0-1 0,-1 0 0,-1 0 0,0-1 0,7-17 0,-13 27 0,55-108 0,69-183 0,16-131 0,-137 405 0,7-18 0,-2-1 0,-2 0 0,5-49 0,-17 64 0,2 27 0,-1 0 0,1-1 0,0 1 0,0 0 0,0 0 0,0-1 0,-1 1 0,1 0 0,0 0 0,0 0 0,-1-1 0,1 1 0,0 0 0,0 0 0,-1 0 0,1 0 0,0 0 0,0 0 0,-1 0 0,1-1 0,0 1 0,-1 0 0,1 0 0,0 0 0,0 0 0,-1 0 0,1 0 0,0 0 0,-1 0 0,1 0 0,0 1 0,0-1 0,-1 0 0,1 0 0,0 0 0,0 0 0,-1 0 0,1 0 0,0 1 0,-1-1 0,-3 4 0,0-1 0,0 1 0,1 0 0,-1 1 0,1-1 0,-4 7 0,-48 86 0,-78 187 0,18-30 0,115-252 0,-1-1 0,0 1 0,0 0 0,0 0 0,0-1 0,-1 1 0,1 0 0,0-1 0,-1 1 0,1-1 0,-1 0 0,-1 2 0,3-3 0,-1 0 0,1 0 0,-1 0 0,1 0 0,0 0 0,-1 0 0,1 0 0,0 0 0,-1 0 0,1 0 0,-1 0 0,1 0 0,0 0 0,-1-1 0,1 1 0,0 0 0,-1 0 0,1 0 0,0-1 0,-1 1 0,1 0 0,0 0 0,0-1 0,-1 1 0,1 0 0,0 0 0,0-1 0,-1 1 0,1 0 0,0-1 0,0 1 0,0 0 0,0-1 0,0 1 0,-1-1 0,1 1 0,-8-54 0,8-107 0,2 106 0,-2 0 0,-3 0 0,-10-65 0,12 113 0,-1 1 0,1 0 0,-1-1 0,0 1 0,-1 0 0,1 0 0,-1 0 0,0 1 0,-1-1 0,0 1 0,1 0 0,-1 0 0,-1 0 0,1 0 0,-1 1 0,-9-8 0,6 8 0,-1 0 0,0 0 0,0 1 0,0 0 0,0 0 0,-1 1 0,1 0 0,-1 1 0,1 0 0,-15 0 0,-16 3 0,0 0 0,1 3 0,0 1 0,0 2 0,1 1 0,0 3 0,1 1 0,0 1 0,1 2 0,0 2 0,2 1 0,0 2 0,-57 45 0,90-64 0,0-1 0,0 0 0,-1 1 0,1-1 0,-1 0 0,1 0 0,-1 0 0,0 0 0,1-1 0,-1 1 0,0 0 0,1-1 0,-1 1 0,0-1 0,0 1 0,0-1 0,1 0 0,-1 0 0,0 0 0,0 0 0,-2 0 0,1-2 0,0 1 0,1-1 0,-1 0 0,1 0 0,0 0 0,-1 0 0,1 0 0,0 0 0,0-1 0,-2-3 0,-11-12 0,8 12 0,-1-1 0,0 1 0,0 0 0,-1 1 0,1 0 0,-1 0 0,0 1 0,0 0 0,-1 0 0,1 1 0,-16-3 0,-18-2 0,-59-3 0,44 5 0,13-1 0,28 4 0,0 0 0,0 1 0,0 0 0,0 2 0,0 0 0,0 1 0,-27 4 0,40-3 0,-1 1 0,0-1 0,1 1 0,-1 0 0,1 1 0,0-1 0,0 1 0,0 0 0,1-1 0,-1 2 0,1-1 0,0 0 0,0 1 0,1-1 0,-1 1 0,1 0 0,0 0 0,0 0 0,1 0 0,-1 0 0,1 0 0,-1 6 0,-2 14 0,1 1 0,0 0 0,2 28 0,1-33 0,1-1 0,1 0 0,1 0 0,0-1 0,2 1 0,0 0 0,16 36 0,-17-48 0,0 0 0,0-1 0,1 1 0,0-1 0,0 1 0,1-2 0,0 1 0,0-1 0,0 0 0,1 0 0,0 0 0,0-1 0,1 0 0,-1-1 0,1 1 0,0-2 0,0 1 0,1-1 0,-1 0 0,12 2 0,-6-3 0,1 0 0,-1-1 0,1 0 0,-1-1 0,1-1 0,14-2 0,-23 2 0,0 0 0,0 0 0,0-1 0,0 0 0,-1 0 0,1-1 0,0 1 0,-1-1 0,0 0 0,0-1 0,0 1 0,0-1 0,0 0 0,-1 0 0,0 0 0,7-9 0,-10 11 0,0 1 0,-1 0 0,1 0 0,0-1 0,-1 1 0,1 0 0,0-1 0,-1 1 0,0-1 0,1 1 0,-1-1 0,0 1 0,0 0 0,0-1 0,0 1 0,0-1 0,0 1 0,0-1 0,-1 1 0,1-1 0,0 1 0,-1-1 0,0-1 0,-1 1 0,1-1 0,-1 1 0,0-1 0,0 1 0,0 0 0,0 0 0,-1 0 0,1 0 0,-1 0 0,-4-3 0,-4 0 0,0 0 0,0 0 0,-1 1 0,-18-5 0,26 8 0,0 0 0,0 1 0,-1-1 0,1 1 0,0-1 0,0 1 0,0 1 0,0-1 0,-1 1 0,1-1 0,0 1 0,0 0 0,0 0 0,0 1 0,0 0 0,0-1 0,1 1 0,-1 0 0,1 1 0,-1-1 0,1 1 0,0-1 0,0 1 0,0 0 0,0 0 0,0 0 0,0 1 0,1-1 0,0 1 0,0-1 0,0 1 0,-2 6 0,-4 9 0,2 1 0,0 1 0,1-1 0,1 1 0,-2 25 0,4-18 0,0 0 0,2 1 0,1-1 0,1 0 0,1 0 0,2 0 0,1 0 0,1 0 0,1-1 0,2 0 0,0-1 0,17 29 0,-19-40 0,1 0 0,1-1 0,0 0 0,1-1 0,0 0 0,1 0 0,0-1 0,1-1 0,1 0 0,0-1 0,0 0 0,1-1 0,0-1 0,0 0 0,1-2 0,0 1 0,1-2 0,-1 0 0,1-1 0,0 0 0,21 0 0,-22-3 0,1-2 0,-1 0 0,0-1 0,1 0 0,-1-1 0,0-1 0,0-1 0,-1 0 0,0-1 0,1-1 0,-2 0 0,1-1 0,-1-1 0,-1 0 0,1-1 0,12-12 0,7-9 0,-1-1 0,-2-1 0,-2-2 0,41-64 0,-47 67 0,-2-1 0,-2-2 0,0 1 0,-3-2 0,-1 0 0,-2-1 0,-1 0 0,6-40 0,-16 72 0,0 0 0,-1-1 0,0 1 0,0 0 0,0 0 0,0 0 0,-1 0 0,0 0 0,0 0 0,0 0 0,-1 0 0,0 1 0,0-1 0,0 0 0,0 1 0,-1-1 0,-5-6 0,4 7 0,0 0 0,-1 0 0,0 1 0,1 0 0,-1 0 0,0 0 0,-1 1 0,1-1 0,0 1 0,-1 1 0,1-1 0,-1 1 0,0 0 0,1 0 0,-8 0 0,3 0 0,0 0 0,0 1 0,0 0 0,1 0 0,-1 1 0,0 1 0,0 0 0,1 0 0,-1 1 0,1 0 0,0 0 0,0 1 0,-9 5 0,8-2 0,1 0 0,0 0 0,0 1 0,1 0 0,0 1 0,1 0 0,0 0 0,0 1 0,0 0 0,2 0 0,-6 11 0,-6 16 0,1 1 0,2 1 0,2 0 0,-7 43 0,-16 167 0,26-149 0,4 108 0,6-159 0,3-1 0,2 0 0,2 0 0,19 63 0,-22-97 0,1 0 0,-1-1 0,2 0 0,0 0 0,1-1 0,0 0 0,0 0 0,2-1 0,-1 0 0,1 0 0,1-1 0,16 12 0,-20-17 0,0 0 0,0-1 0,0 0 0,1 0 0,0-1 0,0 0 0,-1 0 0,2-1 0,-1 0 0,0-1 0,0 1 0,1-2 0,-1 1 0,0-1 0,1 0 0,-1-1 0,0 0 0,1 0 0,-1-1 0,0 0 0,0 0 0,0-1 0,9-4 0,-1-3 0,0 0 0,0 0 0,-1-2 0,0 0 0,-1 0 0,-1-1 0,0-1 0,-1-1 0,0 1 0,14-26 0,-2 0 0,-2-1 0,-2 0 0,20-58 0,-18 33 0,-4-1 0,-2-1 0,7-74 0,-18 97 0,-2 0 0,-2-1 0,-2 1 0,-2 0 0,-16-81 0,16 112 0,0 0 0,-2 0 0,0 0 0,0 1 0,-1-1 0,-1 1 0,0 1 0,-15-20 0,20 29 0,0 1 0,0 0 0,0 0 0,0 0 0,0 0 0,0 0 0,-1 0 0,1 1 0,-1-1 0,1 1 0,-1 0 0,1-1 0,-1 1 0,0 1 0,0-1 0,1 0 0,-1 0 0,0 1 0,0 0 0,0 0 0,0 0 0,0 0 0,1 0 0,-1 0 0,0 1 0,0-1 0,0 1 0,0 0 0,1 0 0,-1 0 0,-3 1 0,-4 4 0,0 0 0,1 1 0,-1 0 0,1 1 0,1 0 0,-16 17 0,-18 26 0,3 1 0,2 1 0,-32 64 0,-72 188 0,141-305 0,-58 160 0,50-133 0,2 0 0,0 0 0,-3 54 0,9-77 0,0-1 0,0 1 0,0-1 0,0 1 0,1-1 0,-1 0 0,1 1 0,0-1 0,0 1 0,0-1 0,3 6 0,-3-8 0,0 0 0,1 0 0,-1 0 0,0 0 0,0-1 0,0 1 0,1 0 0,-1 0 0,0-1 0,1 1 0,-1-1 0,0 1 0,1-1 0,-1 0 0,1 0 0,-1 1 0,0-1 0,1 0 0,-1 0 0,1 0 0,-1 0 0,1-1 0,-1 1 0,1 0 0,-1-1 0,0 1 0,1-1 0,-1 1 0,0-1 0,1 0 0,-1 1 0,0-1 0,2-1 0,10-6 0,1-1 0,-1 0 0,0-1 0,-1 0 0,16-18 0,62-75 0,-84 96 0,347-469 0,-279 357 0,-5-3 0,64-157 0,-132 277 0,15-33 0,-3-1 0,0 0 0,12-65 0,-24 96 0,-1 1 0,0-1 0,0 1 0,0-1 0,0 1 0,0-1 0,-3-7 0,3 11 0,-1 0 0,1-1 0,-1 1 0,1 0 0,-1 0 0,1-1 0,-1 1 0,0 0 0,0 0 0,0 0 0,0 0 0,0 0 0,0 0 0,0 0 0,0 0 0,0 1 0,0-1 0,-2-1 0,0 2 0,-1-1 0,1 1 0,0 0 0,-1 0 0,1 0 0,0 1 0,-1-1 0,1 1 0,0 0 0,-1-1 0,1 2 0,0-1 0,0 0 0,0 1 0,0-1 0,0 1 0,0 0 0,1 0 0,-1 0 0,-2 2 0,-17 14 0,0 1 0,1 1 0,2 0 0,0 2 0,-18 26 0,-74 127 0,97-151 0,-212 408 0,190-347 0,4 1 0,3 2 0,-21 116 0,47-193 0,1 1 0,1-1 0,0 0 0,0 1 0,1-1 0,2 19 0,-2-28 0,1 0 0,0 0 0,-1 0 0,1 0 0,0 0 0,0 0 0,0 0 0,0-1 0,0 1 0,0 0 0,1-1 0,-1 1 0,0-1 0,1 1 0,0-1 0,2 3 0,-1-3 0,0 0 0,0 0 0,0 0 0,1 0 0,-1 0 0,0 0 0,0-1 0,0 0 0,1 0 0,-1 0 0,0 0 0,0 0 0,7-2 0,6-1 0,1-1 0,-1-1 0,-1 0 0,1-1 0,23-14 0,74-50 0,-62 37 0,91-60 0,-5-6 0,180-167 0,-280 229 0,57-73 0,-79 89 0,0 0 0,-1-1 0,-2-1 0,0-1 0,11-33 0,-21 54 0,-1-1 0,0 0 0,0 0 0,0 1 0,-1-1 0,1 0 0,-1 0 0,0 0 0,0 0 0,0 0 0,-1 0 0,1 1 0,-1-1 0,0 0 0,0 0 0,0 1 0,-1-1 0,-2-4 0,3 7 0,0-1 0,0 1 0,0 0 0,0 0 0,0 0 0,0 0 0,0 0 0,-1 0 0,1 1 0,0-1 0,-1 0 0,1 1 0,0-1 0,-1 1 0,1-1 0,-1 1 0,1-1 0,-4 1 0,2 0 0,-1 0 0,1 1 0,0-1 0,-1 1 0,1 0 0,0 0 0,-1 0 0,1 0 0,0 0 0,0 1 0,-4 2 0,-13 8 0,1 2 0,1 0 0,0 0 0,-22 26 0,-59 76 0,75-87 0,-30 39 0,2 2 0,-43 81 0,77-117 0,1-1 0,1 2 0,2 0 0,2 1 0,1 0 0,2 1 0,-6 48 0,14-79 0,1 0 0,0 0 0,0-1 0,0 1 0,1 0 0,-1 0 0,1 0 0,1-1 0,-1 1 0,1 0 0,0-1 0,6 10 0,-6-12 0,0 0 0,0 0 0,0 0 0,1-1 0,0 1 0,-1-1 0,1 0 0,0 0 0,0 0 0,0 0 0,0 0 0,0-1 0,1 1 0,-1-1 0,0 0 0,1 0 0,-1 0 0,1-1 0,-1 1 0,1-1 0,-1 0 0,6 0 0,1 0 0,0-2 0,0 1 0,0-1 0,0 0 0,-1-1 0,1-1 0,-1 1 0,0-1 0,0-1 0,15-9 0,8-9 0,44-39 0,-69 56 0,63-59 0,-3-2 0,-3-4 0,-3-2 0,-3-3 0,-4-3 0,-3-1 0,-3-3 0,-5-2 0,-3-2 0,44-138 0,-82 218 0,17-68 0,-18 70 0,0 0 0,-1 0 0,1 0 0,-1 0 0,0 0 0,-1 0 0,1 0 0,-1 0 0,0 0 0,0 0 0,-3-6 0,4 9 0,-1 1 0,0 0 0,0-1 0,0 1 0,1 0 0,-1 0 0,-1 0 0,1 0 0,0 0 0,0 0 0,0 0 0,0 0 0,-1 0 0,1 1 0,0-1 0,-1 0 0,1 1 0,-1-1 0,1 1 0,-1 0 0,1-1 0,-1 1 0,1 0 0,-1 0 0,1 0 0,-2 0 0,-39 10 0,29-4 0,1 0 0,1 1 0,-1 0 0,1 1 0,1 0 0,0 1 0,0 0 0,-11 13 0,0 3 0,2 0 0,-23 41 0,17-20 0,2 2 0,2 1 0,2 0 0,3 1 0,-15 76 0,8 3 0,-6 134 0,29-261 0,-12 317 0,14-285 0,0-1 0,2 0 0,2 0 0,0 0 0,3-1 0,0 0 0,20 43 0,-24-66 0,0 1 0,0-1 0,1 0 0,0-1 0,1 0 0,0 0 0,0 0 0,1-1 0,0 0 0,0 0 0,1-1 0,-1 0 0,2 0 0,-1-1 0,0 0 0,1-1 0,0 0 0,0-1 0,0 0 0,0 0 0,1-1 0,-1-1 0,1 1 0,-1-2 0,1 1 0,-1-2 0,1 1 0,-1-1 0,1-1 0,-1 0 0,1-1 0,-1 0 0,0 0 0,0-1 0,12-6 0,2-4 0,0 0 0,-1-2 0,-1 0 0,0-2 0,-2 0 0,0-1 0,-1-1 0,25-34 0,-6 2 0,-3-2 0,44-91 0,-46 78 0,-4-1 0,-3-2 0,-3-1 0,-2 0 0,-4-2 0,-4 0 0,8-110 0,-20 145 0,-2-1 0,-2 1 0,-1 0 0,-2 0 0,-1 0 0,-25-72 0,21 83 0,-1 1 0,-1 1 0,-1 0 0,-1 1 0,-1 0 0,-1 1 0,-1 1 0,-1 1 0,-1 1 0,-30-24 0,45 39 0,-1 0 0,0 1 0,0 0 0,0 0 0,0 1 0,0 0 0,-1 0 0,0 0 0,1 1 0,-1 0 0,0 0 0,0 0 0,0 1 0,-1 0 0,1 1 0,0-1 0,0 2 0,-13 0 0,10 2 0,0 1 0,0 0 0,0 0 0,0 1 0,1 0 0,0 1 0,0 0 0,0 0 0,1 1 0,0 0 0,0 0 0,-10 13 0,-13 17 2,2 1 0,1 1 0,2 2 0,1 0 0,-21 53-1,-76 232-172,78-186-29,6 2 0,6 2 0,-25 290-1,56-414 201,-1 10 0,2 1 0,6 58 0,-5-83 0,-1 0 0,1 0 0,1 0 0,-1-1 0,1 1 0,0 0 0,0-1 0,1 0 0,-1 1 0,1-1 0,1 0 0,-1 0 0,1-1 0,-1 1 0,1-1 0,1 0 0,-1 0 0,0 0 0,1 0 0,0-1 0,7 4 0,-6-5 38,1 0-1,-1 0 0,0-1 0,1 0 0,0 0 0,-1-1 0,1 0 0,-1 0 0,1 0 0,0-1 1,-1 0-1,1 0 0,-1-1 0,0 0 0,1 0 0,9-5 0,11-6 89,-1-2 0,37-25-1,-50 31-172,62-46 42,-2-2 0,-3-4 0,74-84 0,170-230-814,39-103 537,-248 319 290,93-190 0,-155 254-8,-32 61 0,-11 33 0,0 1 0,0 0 0,0 0 0,0 0 0,0 0 0,0-1 0,0 1 0,0 0 0,0 0 0,-1 0 0,1 0 0,0-1 0,0 1 0,0 0 0,0 0 0,0 0 0,0 0 0,0 0 0,-1 0 0,1-1 0,0 1 0,0 0 0,0 0 0,0 0 0,0 0 0,-1 0 0,1 0 0,0 0 0,0 0 0,0 0 0,0 0 0,-1 0 0,1 0 0,0 0 0,0 0 0,0 0 0,0 0 0,-1 0 0,1 0 0,0 0 0,0 0 0,0 0 0,-1 0 0,1 0 0,0 0 0,0 0 0,0 0 0,0 0 0,0 0 0,-1 0 0,1 1 0,0-1 0,0 0 0,0 0 0,0 0 0,0 0 0,0 0 0,-1 0 0,1 1 0,0-1 0,0 0 0,0 0 0,0 0 0,0 0 0,0 1 0,0-1 0,0 0 0,-34 44 0,4 4 122,3 0 1,2 2 0,3 1 0,1 1 0,3 1 0,2 0 0,3 1-1,-12 96 1,24-142-123,-4 43 0,3 0 0,3 58 0,0-97 0,0 0 0,1 0 0,0 0 0,0 0 0,1 0 0,1 0 0,0-1 0,1 1 0,0-1 0,1-1 0,0 1 0,0-1 0,2 0 0,15 18 0,-17-23 0,0 0 0,1-1 0,-1 0 0,1 0 0,0-1 0,0 1 0,0-2 0,1 1 0,-1-1 0,1 0 0,-1 0 0,1-1 0,0 0 0,0-1 0,-1 0 0,1 0 0,0 0 0,0-1 0,14-3 0,3-3 0,0 0 0,0-2 0,-1 0 0,40-23 0,-10 0 0,-1-3 0,-1-1 0,-2-3 0,-2-2 0,49-55 0,-27 20 0,-4-4 0,79-123 0,-103 133 0,-2-1 0,-3-3 0,37-105 0,-57 127 0,-1-1 0,-3 0 0,-3-1 0,-2 0 0,3-108 0,-11 144 0,-1 0 0,-1 0 0,-7-33 0,8 48 0,1 0 0,-1 0 0,0-1 0,0 1 0,0 0 0,-1 0 0,1 0 0,-1 0 0,0 0 0,1 1 0,-1-1 0,-1 0 0,1 1 0,0-1 0,-1 1 0,1 0 0,-1 0 0,1 0 0,-1 0 0,0 0 0,0 1 0,0-1 0,0 1 0,0 0 0,0 0 0,-1 0 0,-5-1 0,2 2 0,1 1 0,0-1 0,-1 1 0,1 1 0,0-1 0,0 1 0,0 0 0,0 1 0,0-1 0,0 1 0,-8 5 0,-63 49 0,-3 13 0,2 4 0,5 3 0,-71 94 0,59-56 0,-128 228 0,169-258 0,-37 98 0,66-141 0,1 1 0,2 1 0,3 0 0,-7 69 0,15-107 0,2 34 0,-1-39 0,0 0 0,0 0 0,1 0 0,-1 0 0,0-1 0,1 1 0,-1 0 0,1 0 0,-1 0 0,1-1 0,-1 1 0,1 0 0,-1 0 0,1-1 0,0 1 0,0-1 0,-1 1 0,1-1 0,0 1 0,0-1 0,0 1 0,-1-1 0,1 1 0,0-1 0,0 0 0,0 0 0,0 1 0,0-1 0,0 0 0,0 0 0,0 0 0,0 0 0,0 0 0,-1 0 0,1 0 0,0-1 0,0 1 0,0 0 0,1-1 0,10-3 0,0 0 0,0-1 0,0-1 0,-1 0 0,1 0 0,11-10 0,76-62 0,9-22-52,-5-4 0,131-172-1,-157 173-45,-5-3 0,-5-3 0,-4-3-1,-6-2 1,-4-3 0,-6-3 0,33-126 0,-28 46 98,-46 172 0,-2 0 0,0-1 0,-2 1 0,-3-49 0,1 73 0,0-1 0,-1 1 0,1 0 0,-1-1 0,0 1 0,0 0 0,-1-1 0,1 1 0,-1 0 0,0 0 0,0 0 0,0 0 0,-1 1 0,1-1 0,-1 0 0,0 1 0,-6-5 0,6 6 0,0 0 0,0 1 0,-1-1 0,1 1 0,0 0 0,-1 0 0,1 0 0,-1 0 0,0 1 0,1 0 0,-1-1 0,1 1 0,-1 0 0,0 1 0,1-1 0,-1 1 0,-4 1 0,-10 4 0,0 0 0,0 2 0,1 0 0,0 1 0,0 1 0,-27 21 0,-7 10 0,2 1 0,2 3 0,-42 51 0,-112 169 0,133-162 13,5 2 1,5 4 0,4 1 0,5 3 0,5 2 0,5 2-1,6 1 1,-27 169 0,55-251 75,-7 78-20,12-104-69,0 1-1,0 0 0,2 0 1,-1-1-1,1 1 0,1-1 0,-1 1 1,6 10-1,-6-18 11,-1 1 0,1-1 0,0 0 0,0 0 1,1 0-1,-1 0 0,1 0 0,-1 0 0,1 0 0,0-1 0,0 1 0,0-1 0,0 0 0,1 0 0,-1 0 1,1-1-1,-1 1 0,1-1 0,-1 0 0,1 0 0,0 0 0,0 0 0,-1 0 0,1-1 0,0 0 1,0 0-1,0 0 0,0 0 0,-1-1 0,1 1 0,0-1 0,0 0 0,5-2 0,10-3 44,-1-1 0,0-1 0,-1 0 0,0-1-1,24-17 1,37-31-54,-2-4 0,-2-3 0,-4-3 0,-3-3 0,-2-3 0,-4-2 0,98-162 0,-114 153 0,-5-2 0,-3-1 0,-4-2 0,-3-1 0,-5-2 0,26-185 0,-48 255 0,-1 0 0,-1 0 0,-1-23 0,-9 20 0,8 25 0,1-1 0,0 1 0,-1-1 0,1 1 0,-1 0 0,1 0 0,-1-1 0,0 1 0,1 0 0,-1 0 0,1-1 0,-1 1 0,1 0 0,-1 0 0,0 0 0,1 0 0,-1 0 0,1 0 0,-1 0 0,0 0 0,1 0 0,-1 0 0,1 0 0,-1 1 0,1-1 0,-1 0 0,0 0 0,1 1 0,-1-1 0,-6 5 0,1 1 0,0-1 0,0 1 0,1 0 0,0 1 0,0-1 0,0 1 0,-4 9 0,-282 534 0,213-390 0,-281 644 0,347-761 0,12-43 0,0 0 0,0 1 0,0-1 0,0 0 0,0 0 0,0 0 0,0 1 0,0-1 0,0 0 0,0 0 0,0 1 0,0-1 0,1 0 0,-1 0 0,0 0 0,0 1 0,0-1 0,0 0 0,0 0 0,0 0 0,1 1 0,-1-1 0,0 0 0,0 0 0,0 0 0,0 0 0,1 0 0,-1 1 0,0-1 0,0 0 0,0 0 0,1 0 0,-1 0 0,0 0 0,0 0 0,1 0 0,-1 0 0,0 0 0,0 0 0,0 0 0,1 0 0,-1 0 0,0 0 0,0 0 0,1 0 0,-1 0 0,0 0 0,0 0 0,0 0 0,1 0 0,-1 0 0,0 0 0,0 0 0,0-1 0,1 1 0,-1 0 0,0 0 0,0 0 0,0 0 0,0-1 0,1 1 0,-1 0 0,0 0 0,53-54 0,-38 36 0,85-96-15,-5-4 0,-5-5 1,-6-3-1,-6-4 0,-5-3 0,101-260 0,-17-154-506,-155 541 521,6-38 0,-21 73 0,-290 670 0,132-325 0,120-261 42,9-24 78,4 1-1,4 3 1,-24 105 0,57-196-112,0 1-1,0 0 0,0 0 1,1 0-1,-1 1 1,1-1-1,0 0 1,0 0-1,0 0 1,0 0-1,1 0 1,-1 0-1,1 0 1,1 6-1,-1-9-7,-1 0-1,1 1 1,-1-1-1,1 0 1,-1 0-1,1 1 1,0-1-1,-1 0 1,1 0-1,-1 0 1,1 0-1,0 0 1,-1 0-1,1 0 1,-1 0-1,1 0 1,0 0-1,-1 0 1,1 0-1,-1 0 1,1 0-1,-1 0 1,1-1-1,0 1 1,-1 0-1,1-1 1,30-19 5,11-18-5,-1-2 0,-2-1 0,41-58 0,92-152 0,-100 135 0,76-168 0,-123 215 0,-24 47 0,-2 22 0,1 0 0,0-1 0,0 1 0,0 0 0,-1-1 0,1 1 0,0 0 0,0 0 0,-1-1 0,1 1 0,0 0 0,0 0 0,-1 0 0,1-1 0,0 1 0,-1 0 0,1 0 0,0 0 0,-1 0 0,1 0 0,0 0 0,-1-1 0,1 1 0,0 0 0,-1 0 0,1 0 0,-1 0 0,1 0 0,0 0 0,-1 1 0,0-1 0,-2 1 0,0 1 0,-1-1 0,1 1 0,0 0 0,0 0 0,0 0 0,0 1 0,0-1 0,-3 5 0,-16 17 0,1 1 0,2 1 0,0 1 0,2 1 0,-18 39 0,-55 162 0,47-88 0,6 2 0,7 1 0,6 2 0,-5 154 0,24-110 0,6-163 0,2 1 0,0 0 0,2-1 0,14 44 0,-18-66 0,0 1 0,1-1 0,0 0 0,0 0 0,1 0 0,-1 0 0,1-1 0,0 1 0,0-1 0,1 1 0,-1-1 0,1 0 0,0 0 0,0-1 0,0 1 0,1-1 0,-1 0 0,1 0 0,0 0 0,0-1 0,0 0 0,0 0 0,0 0 0,0 0 0,1-1 0,-1 0 0,0 0 0,1 0 0,-1-1 0,1 0 0,-1 0 0,1 0 0,-1-1 0,1 1 0,-1-1 0,0-1 0,1 1 0,-1-1 0,0 0 0,0 0 0,7-5 0,8-3 0,-1 0 0,-1-2 0,0 0 0,0-1 0,-1-1 0,28-30 0,-4-3 0,43-65 0,-36 39 0,-3-3 0,-3-2 0,-4-1 0,-3-2 0,34-121 0,-37 85 0,-6-1 0,-5-2 0,9-164 0,-29 268 0,2-163 0,-4 159 0,-1 0 0,-1 0 0,-1 0 0,-1 0 0,0 1 0,-13-29 0,17 44 0,-1 0 0,1 1 0,-1-1 0,0 1 0,0 0 0,0-1 0,-1 1 0,1 0 0,-1 0 0,1 1 0,-1-1 0,0 0 0,0 1 0,0 0 0,-1-1 0,1 1 0,-1 1 0,1-1 0,-1 0 0,1 1 0,-1 0 0,0 0 0,0 0 0,1 0 0,-1 1 0,0-1 0,0 1 0,0 0 0,0 0 0,0 0 0,0 1 0,0-1 0,1 1 0,-1 0 0,-4 2 0,-9 3 0,0 2 0,0 0 0,1 1 0,0 1 0,1 0 0,-20 17 0,-31 31 0,2 2 0,2 3 0,4 3 0,-78 112 0,-165 319 0,280-458 0,-3 2 0,1 2 0,2 1 0,2 1 0,-21 78 0,39-121 0,0 1 0,1-1 0,-1 0 0,1 0 0,0 1 0,0-1 0,0 0 0,0 1 0,0-1 0,1 0 0,-1 0 0,1 1 0,-1-1 0,3 4 0,-3-5 0,1 0 0,-1 0 0,1-1 0,0 1 0,0 0 0,0-1 0,-1 1 0,1-1 0,0 1 0,0-1 0,0 1 0,0-1 0,0 0 0,0 1 0,0-1 0,0 0 0,0 0 0,0 0 0,0 0 0,0 0 0,0 0 0,0 0 0,1 0 0,8-2 0,-1-1 0,1 0 0,-1 0 0,0-1 0,16-8 0,31-20 0,-1-3 0,-2-2 0,-2-3 0,-1-2 0,-2-1 0,-2-3 0,41-53 0,7-20 0,147-248 0,-193 287 0,-3-3 0,64-168 0,-107 246 0,2-6 0,0-1 0,-1 0 0,0 0 0,2-24 0,-5 34 0,0 0 0,0 1 0,0-1 0,0 0 0,-1 0 0,1 0 0,0 1 0,-1-1 0,1 0 0,-1 1 0,0-1 0,1 0 0,-1 1 0,0-1 0,0 1 0,0-1 0,0 1 0,0-1 0,-1 1 0,1 0 0,0 0 0,0-1 0,-1 1 0,1 0 0,-1 0 0,1 0 0,-1 1 0,0-1 0,1 0 0,-1 1 0,0-1 0,1 1 0,-1-1 0,0 1 0,0 0 0,1 0 0,-1-1 0,0 1 0,-3 1 0,-6-1 0,0 1 0,0 1 0,1 0 0,-1 0 0,0 1 0,1 0 0,0 1 0,0 0 0,0 1 0,0 0 0,-12 9 0,-6 6 0,1 1 0,-35 35 0,-4 13 0,2 2 0,4 4 0,-67 108 0,-122 265 0,202-355 0,-61 176 0,95-211 0,12-57 0,1-1 0,0 1 0,0 0 0,-1-1 0,1 1 0,0 0 0,0-1 0,0 1 0,0 0 0,0-1 0,0 1 0,0 0 0,0 0 0,1-1 0,-1 1 0,0-1 0,0 1 0,0 0 0,1-1 0,-1 1 0,0 0 0,1-1 0,-1 1 0,1-1 0,-1 1 0,0-1 0,1 1 0,-1-1 0,1 1 0,-1-1 0,1 1 0,0-1 0,-1 0 0,1 1 0,-1-1 0,1 0 0,0 0 0,-1 1 0,1-1 0,0 0 0,-1 0 0,1 0 0,0 0 0,-1 0 0,1 0 0,0 0 0,-1 0 0,1 0 0,0 0 0,-1 0 0,1 0 0,0-1 0,-1 1 0,1 0 0,0 0 0,-1-1 0,1 1 0,-1 0 0,1-1 0,46-28 0,-45 27 0,46-36 2,-2-3 1,-2-1-1,-2-3 0,59-79 0,129-223-140,-123 167-21,-8-5-1,-8-4 1,108-326 0,-193 496 159,0-1 0,-2 0 0,3-23 0,-6 42 0,-1 1 0,0-1 0,0 0 0,0 0 0,1 1 0,-1-1 0,0 0 0,0 1 0,0-1 0,0 0 0,0 0 0,0 1 0,0-1 0,-1 0 0,1 1 0,0-1 0,0 0 0,0 1 0,-1-1 0,1 0 0,0 1 0,-1-1 0,1 0 0,-1 1 0,1-1 0,0 1 0,-1-1 0,1 1 0,-1-1 0,0 1 0,1-1 0,-1 1 0,1 0 0,-1-1 0,0 1 0,1 0 0,-1-1 0,0 1 0,1 0 0,-1 0 0,0 0 0,1 0 0,-1-1 0,0 1 0,0 0 0,1 0 0,-1 0 0,0 1 0,1-1 0,-1 0 0,0 0 0,0 0 0,1 0 0,-1 1 0,0-1 0,1 0 0,-1 1 0,1-1 0,-2 1 0,-8 6 0,0 0 0,0 0 0,1 1 0,0 0 0,1 1 0,-11 14 0,-82 109-46,-160 279-1,46 7 118,178-333-19,5 1 0,3 2 1,-19 101-1,43-167-52,1 0 0,1 0 0,1 0 0,2 38 0,0-58 4,0 1 0,0-1 0,1 0 0,-1 1-1,1-1 1,-1 0 0,1 1 0,0-1 0,0 0 0,0 0 0,0 1 0,0-1 0,0 0 0,1 0 0,-1 0 0,1-1 0,0 1-1,-1 0 1,1-1 0,0 1 0,0-1 0,4 3 0,-3-3 9,0 0 1,1 0-1,-1-1 0,1 1 0,-1-1 0,1 0 1,-1 0-1,1 0 0,-1 0 0,1-1 1,-1 1-1,1-1 0,-1 0 0,4-1 1,10-5 34,-1 0 0,1-1 0,-1-1 0,0-1 0,14-11 0,44-38-48,121-124 0,53-94 0,-191 211 0,-12 14 0,179-215 0,-216 257 0,-1-1 0,0 1 0,9-18 0,-16 27 0,1 0 0,-1 1 0,0-1 0,1 1 0,-1-1 0,0 0 0,1 1 0,-1-1 0,0 0 0,0 1 0,0-1 0,1 0 0,-1 1 0,0-1 0,0 0 0,0 0 0,0 1 0,0-1 0,0 0 0,0 1 0,-1-1 0,1 0 0,0 1 0,0-1 0,-1 0 0,1 1 0,0-1 0,-1 0 0,1 1 0,0-1 0,-1 1 0,1-1 0,-1 0 0,1 1 0,-1-1 0,1 1 0,-1 0 0,1-1 0,-1 1 0,0-1 0,1 1 0,-1 0 0,0 0 0,1-1 0,-1 1 0,0 0 0,1 0 0,-1 0 0,0-1 0,1 1 0,-1 0 0,0 0 0,0 0 0,-40 8 0,22 1 0,0-1 0,0 2 0,1 1 0,1 0 0,-1 1 0,2 1 0,0 0 0,-17 19 0,-16 21 0,-44 60 0,49-53 0,-66 116 0,93-143 0,0 2 0,2 0 0,2 1 0,1 0 0,-9 51 0,20-85 0,1 1 0,-1-1 0,1 0 0,0 0 0,-1 0 0,1 0 0,0 1 0,0-1 0,0 0 0,1 0 0,-1 0 0,0 1 0,1-1 0,0 0 0,-1 0 0,1 0 0,0 0 0,0 0 0,0 0 0,0 0 0,0 0 0,1-1 0,-1 1 0,4 3 0,-3-4 0,1 0 0,0 0 0,0 0 0,0 0 0,0 0 0,0-1 0,0 1 0,0-1 0,0 0 0,0 0 0,0 0 0,0 0 0,0-1 0,0 1 0,5-2 0,12-4 0,0-1 0,-1 0 0,0-2 0,23-13 0,53-39 0,-2-5 0,119-110 0,13-9 0,-186 157 0,-25 19 0,0-1 0,-1 0 0,14-15 0,-27 25 0,0 0 0,-1 0 0,1 0 0,0 0 0,0 0 0,0 0 0,-1 0 0,1 0 0,0 0 0,0 0 0,0 0 0,-1-1 0,1 1 0,0 0 0,0 0 0,0 0 0,-1 0 0,1 0 0,0-1 0,0 1 0,0 0 0,0 0 0,0 0 0,-1-1 0,1 1 0,0 0 0,0 0 0,0 0 0,0-1 0,0 1 0,0 0 0,0 0 0,0-1 0,0 1 0,0 0 0,0 0 0,0 0 0,0-1 0,0 1 0,0 0 0,0 0 0,0-1 0,0 1 0,0 0 0,0 0 0,0 0 0,0-1 0,1 1 0,-1 0 0,0 0 0,0 0 0,0-1 0,0 1 0,0 0 0,1 0 0,-1 0 0,0 0 0,0-1 0,0 1 0,1 0 0,-1 0 0,-12 4 0,0 2 0,0-1 0,0 1 0,0 1 0,1 0 0,0 1 0,-15 14 0,-17 15 0,1 2 0,2 2 0,2 2 0,2 1 0,2 2 0,-56 99 0,56-80 0,3 2 0,3 1 0,3 1 0,3 1 0,-13 76 0,33-139 0,-3 13 0,1 1 0,1-1 0,0 1 0,2-1 0,0 1 0,1 0 0,1 0 0,6 30 0,-6-49 0,0 1 0,-1 0 0,1-1 0,0 1 0,1 0 0,-1-1 0,1 1 0,-1-1 0,1 0 0,-1 1 0,1-1 0,0 0 0,0 0 0,0 0 0,1 0 0,-1-1 0,0 1 0,1 0 0,-1-1 0,1 0 0,-1 1 0,1-1 0,0 0 0,-1-1 0,1 1 0,0 0 0,0-1 0,0 1 0,0-1 0,-1 0 0,1 0 0,0 0 0,0-1 0,0 1 0,4-1 0,8-3 0,0 0 0,-1-1 0,1 0 0,-1-1 0,18-11 0,28-17 0,-2-4 0,-1-1 0,-2-3 0,-2-3 0,-2-2 0,45-54 0,8-22 0,126-196 0,-218 301 0,-5 9 0,-1 0 0,1 0 0,-1 0 0,-1-1 0,0 0 0,-1 0 0,0 0 0,0-1 0,-1 1 0,0-1 0,1-11 0,-4 20 0,0 0 0,0-1 0,-1 1 0,1 0 0,-1 0 0,1 0 0,-1-1 0,0 1 0,1 0 0,-1 0 0,0 0 0,-1 0 0,1 0 0,0 1 0,0-1 0,-1 0 0,1 0 0,-1 1 0,0-1 0,1 1 0,-1 0 0,0-1 0,0 1 0,0 0 0,0 0 0,0 0 0,0 0 0,0 0 0,0 1 0,-1-1 0,1 1 0,0-1 0,0 1 0,-3 0 0,-3-1 0,-1 1 0,1 0 0,-1 0 0,1 1 0,0 0 0,-1 1 0,1 0 0,-9 3 0,-6 4 0,2 2 0,-1 0 0,1 1 0,1 1 0,0 1 0,1 0 0,1 2 0,-24 25 0,8-4 0,2 1 0,2 2 0,-26 45 0,31-43 0,2 2 0,2 0 0,-29 91 0,40-100 0,2 0 0,1 0 0,2 0 0,1 1 0,2 0 0,3 39 0,-2-70 0,2-1 0,-1 1 0,0 0 0,1-1 0,0 1 0,0-1 0,1 1 0,-1-1 0,1 1 0,0-1 0,0 0 0,0 0 0,1 0 0,-1 0 0,1 0 0,0 0 0,0-1 0,1 1 0,-1-1 0,0 0 0,1 0 0,0 0 0,0-1 0,0 1 0,0-1 0,0 0 0,1 0 0,-1 0 0,1-1 0,-1 0 0,1 0 0,-1 0 0,1 0 0,8 0 0,2-1 0,0-1 0,0 0 0,0-1 0,-1-1 0,1 0 0,-1-1 0,1-1 0,-1 0 0,-1-1 0,15-8 0,33-24 0,-1-4 0,-2-2 0,-2-2 0,50-55 0,-55 53 0,504-465 0,-546 505 0,-1 2 0,-1 0 0,0-1 0,-1 0 0,1 0 0,-1 0 0,-1-1 0,1 0 0,4-11 0,-9 18 0,-1 0 0,1 1 0,-1-1 0,0 0 0,0 0 0,1 1 0,-1-1 0,0 0 0,0 0 0,0 0 0,0 0 0,0 1 0,0-1 0,0 0 0,0 0 0,0 0 0,0 1 0,-1-1 0,1 0 0,0 0 0,0 0 0,-1 1 0,1-1 0,-1 0 0,1 0 0,-1 1 0,1-1 0,-1 1 0,1-1 0,-1 0 0,1 1 0,-1-1 0,0 1 0,-1-2 0,-31-6 0,33 8 0,-36-4 0,0 3 0,-1 1 0,1 1 0,0 2 0,0 2 0,0 1 0,1 2 0,0 2 0,0 0 0,1 3 0,-50 25 0,51-19 0,0 1 0,2 2 0,0 1 0,2 2 0,-45 46 0,56-51 0,1 1 0,1 0 0,1 2 0,0-1 0,2 2 0,1-1 0,1 2 0,-16 50 0,26-71 0,0 0 0,0 0 0,0 0 0,0 0 0,1-1 0,-1 1 0,1 0 0,0 1 0,0-1 0,1 0 0,-1-1 0,1 1 0,0 0 0,0 0 0,0 0 0,0 0 0,1-1 0,2 6 0,-2-7 0,0 1 0,1-1 0,-1 0 0,1 0 0,-1 0 0,1 0 0,0-1 0,0 1 0,0-1 0,0 1 0,0-1 0,0 0 0,0 0 0,0-1 0,0 1 0,1 0 0,5-1 0,8 0 0,0-1 0,1-1 0,-1 0 0,0-2 0,0 1 0,-1-2 0,18-7 0,41-19 0,-3-3 0,0-3 0,79-57 0,185-160 0,-310 232 0,176-159 0,-181 159 0,-1-1 0,-1 0 0,-1-1 0,-1-2 0,-1 1 0,22-51 0,-35 70 0,-1 0 0,0 0 0,0-1 0,-1 1 0,0-1 0,0 1 0,0-1 0,-1 1 0,0-1 0,-1-8 0,0 12 0,1 0 0,-1 1 0,0-1 0,0 0 0,0 1 0,0-1 0,-1 1 0,1 0 0,0-1 0,-1 1 0,0 0 0,0 0 0,0 0 0,0 0 0,0 0 0,0 0 0,0 1 0,0-1 0,-1 1 0,1-1 0,-1 1 0,1 0 0,-1 0 0,1 0 0,-1 0 0,0 1 0,-3-2 0,-8 1 0,1-1 0,-1 2 0,1 0 0,0 0 0,-1 1 0,1 1 0,0 0 0,-25 8 0,-105 45 0,140-53 0,-68 31 0,2 4 0,1 2 0,3 4 0,-88 72 0,79-49 0,2 2 0,3 3 0,-65 90 0,125-150 0,0 1 0,2 0 0,-1 0 0,-9 23 0,16-33 0,0 1 0,0-1 0,0 1 0,0-1 0,1 1 0,-1-1 0,1 1 0,-1 0 0,1-1 0,0 1 0,0 0 0,0-1 0,1 1 0,-1-1 0,1 1 0,-1 0 0,1-1 0,0 1 0,0-1 0,0 0 0,0 1 0,0-1 0,1 0 0,-1 1 0,1-1 0,-1 0 0,1 0 0,0 0 0,0-1 0,0 1 0,0 0 0,4 2 0,2 0 0,0 0 0,1 0 0,-1-1 0,1-1 0,0 1 0,0-1 0,0-1 0,0 1 0,14-1 0,5-1 0,-1-2 0,31-5 0,3-4 0,-2-3 0,1-2 0,-2-3 0,66-31 0,-48 13 0,-1-2 0,109-78 0,-136 81 0,81-77 0,-106 88 0,0 0 0,-1-2 0,-2 0 0,29-51 0,-44 68 0,0 1 0,-1-1 0,0 0 0,5-21 0,-9 29 0,1 0 0,-1 1 0,0-1 0,0 0 0,1 0 0,-1 0 0,0 0 0,-1 1 0,1-1 0,0 0 0,-1 0 0,1 0 0,-1 1 0,1-1 0,-1 0 0,0 0 0,1 1 0,-1-1 0,0 1 0,0-1 0,0 1 0,-1-1 0,1 1 0,0-1 0,0 1 0,-1 0 0,1 0 0,-1 0 0,1 0 0,-1 0 0,0 0 0,1 0 0,-1 0 0,0 1 0,1-1 0,-4 0 0,-7-1 0,0 0 0,0 1 0,0 1 0,0-1 0,0 2 0,0 0 0,0 0 0,-14 4 0,-99 30 0,109-29 0,-61 20 0,1 4 0,1 3 0,2 3 0,1 4 0,2 2 0,-65 54 0,121-85 0,0 0 0,2 1 0,-23 27 0,32-36 0,0 1 0,0 0 0,0-1 0,1 1 0,0 1 0,0-1 0,0 0 0,0 0 0,1 1 0,0-1 0,0 1 0,0 0 0,0-1 0,1 1 0,-1-1 0,1 1 0,1 0 0,-1-1 0,2 9 0,-2-11 0,1-1 0,0 0 0,-1 1 0,1-1 0,0 1 0,0-1 0,0 0 0,0 0 0,0 1 0,0-1 0,0 0 0,0 0 0,0 0 0,0 0 0,1 0 0,-1-1 0,0 1 0,1 0 0,-1 0 0,0-1 0,3 1 0,37 3 0,-16-7 0,0-1 0,0-1 0,-1 0 0,0-2 0,44-20 0,118-67 0,-143 71 0,39-24 0,88-64 0,-125 77 0,-2-1 0,-1-3 0,47-54 0,-88 91 0,5-6 0,0-1 0,0 0 0,0 0 0,7-15 0,-12 21 0,0 1 0,-1-1 0,1 1 0,-1-1 0,1 1 0,-1-1 0,1 1 0,-1-1 0,0 0 0,0 1 0,0-1 0,1 1 0,-2-1 0,1 0 0,0 1 0,0-1 0,-1 0 0,1 1 0,0-1 0,-1 1 0,0-1 0,1 1 0,-1-1 0,0 1 0,0-1 0,0 1 0,0 0 0,0 0 0,0-1 0,0 1 0,0 0 0,0 0 0,-1 0 0,1 0 0,0 0 0,-1 0 0,-1 0 0,-7-3 0,0 1 0,0 0 0,0 0 0,-1 1 0,1 1 0,-1 0 0,0 0 0,1 1 0,-1 0 0,0 1 0,1 0 0,-1 1 0,-17 5 0,-19 7 0,-72 30 0,116-43 0,-51 22 0,1 2 0,2 2 0,-81 57 0,112-69 0,0 0 0,1 2 0,1 0 0,0 1 0,1 1 0,2 1 0,0 0 0,0 1 0,2 0 0,1 1 0,-10 26 0,19-40 0,0 0 0,1 0 0,0 0 0,0 0 0,1 0 0,0 1 0,1-1 0,0 1 0,0-1 0,1 0 0,0 1 0,0-1 0,1 0 0,0 0 0,0 0 0,1 0 0,0 0 0,0 0 0,1-1 0,0 1 0,1-1 0,-1 0 0,1-1 0,1 1 0,10 9 0,-1-2 0,1-1 0,0-1 0,1 0 0,0-1 0,1-1 0,0-1 0,1 0 0,0-1 0,28 7 0,-10-7 0,0-1 0,0-2 0,1-1 0,-1-2 0,1-1 0,0-2 0,71-12 0,1-9 0,143-48 0,-111 23 0,-1-7 0,153-81 0,-201 84 0,-3-3 0,-2-4 0,151-130 0,-197 148 0,66-80 0,-91 99 0,-1-2 0,-1 0 0,-1-1 0,-1 0 0,17-46 0,-28 64 0,0 1 0,-1-1 0,1 0 0,-1 0 0,0 0 0,-1 0 0,1 0 0,-2-10 0,1 14 0,-1 0 0,1 0 0,-1 1 0,1-1 0,-1 0 0,0 1 0,0-1 0,0 0 0,0 1 0,0-1 0,-1 1 0,1-1 0,0 1 0,-1 0 0,1 0 0,0 0 0,-1-1 0,0 1 0,1 1 0,-1-1 0,0 0 0,1 0 0,-1 1 0,0-1 0,0 0 0,0 1 0,1 0 0,-1-1 0,0 1 0,0 0 0,-3 0 0,-9 0 0,-1 1 0,0 0 0,1 0 0,-1 1 0,1 1 0,0 1 0,-21 8 0,-101 48 0,106-46 0,-154 83 0,-248 174 0,396-247 0,2 2 0,2 1 0,0 1 0,-30 36 0,53-54 0,0 1 0,0 1 0,1 0 0,0 0 0,2 0 0,-1 1 0,1 0 0,1 0 0,0 1 0,1 0 0,1-1 0,0 1 0,0 0 0,2 1 0,-1 24 0,3-33 0,-1 1 0,1-1 0,0 1 0,1-1 0,-1 1 0,1-1 0,0 0 0,1 1 0,0-1 0,0-1 0,0 1 0,0 0 0,1-1 0,0 0 0,0 1 0,10 7 0,-7-8 0,0 0 0,0 0 0,1-1 0,0 1 0,0-2 0,0 0 0,0 0 0,1 0 0,-1-1 0,1 0 0,10 1 0,8-1 0,0-2 0,0-1 0,0 0 0,0-2 0,0-2 0,-1 0 0,28-10 0,3-3 0,0-4 0,-2-1 0,-1-3 0,-1-3 0,-2-1 0,70-55 0,-83 54 0,-2-1 0,-1-2 0,-1-1 0,-2-2 0,-2-1 0,-1-1 0,-2-1 0,30-62 0,-49 85 0,-1 0 0,0 0 0,-1-1 0,-1 1 0,0-1 0,3-33 0,-7 44 0,-1 1 0,0 0 0,-1 0 0,1 0 0,-1 0 0,0 0 0,0 0 0,-1 0 0,0 0 0,0 1 0,0-1 0,-1 1 0,0-1 0,0 1 0,0 0 0,-1 0 0,1 0 0,-1 0 0,-1 1 0,1-1 0,0 1 0,-1 0 0,-9-5 0,-2 0 0,-1 2 0,0 0 0,0 1 0,0 0 0,-1 2 0,1 0 0,-1 1 0,0 0 0,0 2 0,0 0 0,0 1 0,-19 3 0,-18 2 0,1 3 0,-90 25 0,64-8 0,1 3 0,2 4 0,1 3 0,-105 66 0,98-47 0,2 4 0,3 3 0,-101 102 0,170-154 0,0 0 0,1 1 0,0 0 0,0 0 0,1 1 0,0 0 0,-8 18 0,14-25 0,0 0 0,0 0 0,0 0 0,0 1 0,1-1 0,0 0 0,-1 0 0,1 0 0,1 1 0,-1-1 0,1 0 0,0 0 0,0 0 0,0 0 0,0 0 0,1 0 0,-1 0 0,1 0 0,0 0 0,0-1 0,1 1 0,-1-1 0,1 0 0,0 1 0,-1-1 0,6 4 0,7 5 0,0 0 0,0-1 0,1-1 0,1 0 0,0-1 0,0-1 0,0 0 0,1-2 0,1 0 0,22 5 0,-3-4 0,0-1 0,0-2 0,1-1 0,46-4 0,-21-4 0,1-4 0,-2-2 0,1-3 0,-2-3 0,0-2 0,-1-3 0,98-51 0,-88 34 0,-1-3 0,-2-3 0,-2-3 0,-2-3 0,96-98 0,-153 141 0,26-30 0,-31 36 0,-1 0 0,1 0 0,-1 0 0,0 0 0,0 0 0,0 0 0,0 0 0,0 0 0,-1 0 0,1-1 0,0 1 0,-1 0 0,0-1 0,0 1 0,0-5 0,0 6 0,0 1 0,-1-1 0,1 0 0,0 0 0,-1 1 0,1-1 0,-1 0 0,1 1 0,-1-1 0,1 0 0,-1 1 0,0-1 0,1 1 0,-1-1 0,0 1 0,1-1 0,-1 1 0,0-1 0,0 1 0,1 0 0,-1 0 0,0-1 0,0 1 0,0 0 0,0 0 0,1 0 0,-1 0 0,0 0 0,0 0 0,0 0 0,0 0 0,1 0 0,-1 0 0,-1 1 0,-12 1 0,1 1 0,-1 1 0,1 0 0,0 1 0,0 0 0,1 1 0,-17 10 0,-86 59 0,115-75 0,-33 24 0,2 1 0,1 2 0,-28 30 0,42-40 0,1 2 0,1-1 0,1 2 0,0 0 0,2 0 0,-15 34 0,25-51 0,0 0 0,-1 1 0,1-1 0,0 0 0,1 1 0,-1-1 0,1 0 0,-1 1 0,1-1 0,0 1 0,0-1 0,0 1 0,1-1 0,-1 0 0,1 1 0,0-1 0,0 0 0,0 1 0,1-1 0,-1 0 0,1 0 0,2 4 0,-1-3 0,1-1 0,0 0 0,0 0 0,0 0 0,0 0 0,0-1 0,0 1 0,1-1 0,-1 0 0,1-1 0,0 1 0,-1-1 0,1 0 0,0 0 0,9 1 0,9-1 0,0 0 0,0-2 0,0 0 0,0-2 0,0 0 0,40-13 0,139-55 0,-137 45 0,-16 8 0,786-316 0,-807 322 0,-14 7 0,0-1 0,-1 0 0,0-1 0,20-14 0,-34 22 0,1-1 0,0 0 0,-1 0 0,1 0 0,0 0 0,0 0 0,-1 0 0,1 0 0,0 0 0,-1 0 0,1-1 0,0 1 0,0 0 0,-1 0 0,1 0 0,0 0 0,0 0 0,-1 0 0,1-1 0,0 1 0,0 0 0,-1 0 0,1 0 0,0 0 0,0-1 0,0 1 0,-1 0 0,1 0 0,0-1 0,0 1 0,0 0 0,0 0 0,0-1 0,0 1 0,0 0 0,-1 0 0,1-1 0,0 1 0,0 0 0,0-1 0,0 1 0,0 0 0,0 0 0,0-1 0,0 1 0,0 0 0,0-1 0,1 1 0,-1 0 0,0 0 0,0-1 0,0 1 0,0 0 0,0 0 0,0-1 0,1 1 0,-1 0 0,0 0 0,0-1 0,0 1 0,1 0 0,-1 0 0,0 0 0,0 0 0,1-1 0,-1 1 0,0 0 0,-18 1 0,-1 0 0,1 1 0,0 1 0,0 1 0,-28 9 0,25-8 0,-70 22 0,0 3 0,-88 44 0,119-45 0,2 2 0,2 3 0,-98 77 0,145-104 0,0 0 0,0 1 0,1 0 0,0 0 0,0 1 0,1 0 0,-7 12 0,14-21 0,-1 1 0,1-1 0,0 1 0,-1-1 0,1 1 0,0-1 0,0 1 0,-1 0 0,1-1 0,0 1 0,0 0 0,0-1 0,0 1 0,0-1 0,0 1 0,0 0 0,0-1 0,0 1 0,0 0 0,0-1 0,1 1 0,-1 0 0,0-1 0,0 1 0,1-1 0,-1 1 0,0-1 0,0 1 0,1-1 0,-1 1 0,1-1 0,-1 1 0,1-1 0,-1 1 0,1-1 0,-1 1 0,1-1 0,-1 0 0,1 1 0,-1-1 0,2 1 0,14 3 0,1 0 0,1-1 0,-1-1 0,0 0 0,1-1 0,29-3 0,-30 2 0,47-4 0,0-2 0,-1-2 0,80-23 0,186-68 0,-166 46 0,123-46 0,-255 83 0,-31 16 0,0 0 0,1 0 0,-1 0 0,0 0 0,0 0 0,0-1 0,0 1 0,0 0 0,0 0 0,0 0 0,0 0 0,0-1 0,0 1 0,0 0 0,0 0 0,0 0 0,0 0 0,0-1 0,0 1 0,0 0 0,0 0 0,0 0 0,0 0 0,0-1 0,0 1 0,0 0 0,0 0 0,0 0 0,0 0 0,0 0 0,0-1 0,0 1 0,0 0 0,-1 0 0,1 0 0,0 0 0,0 0 0,0-1 0,0 1 0,0 0 0,-1 0 0,1 0 0,0 0 0,0 0 0,0 0 0,0 0 0,0 0 0,-1 0 0,1 0 0,0 0 0,0 0 0,0 0 0,0 0 0,-1 0 0,1 0 0,0 0 0,0 0 0,0 0 0,0 0 0,-1 0 0,1 0 0,0 0 0,0 0 0,0 0 0,0 0 0,-1 0 0,1 0 0,0 0 0,0 1 0,-66 7 0,-39 15 0,-139 49 0,181-48 0,0 2 0,2 3 0,-81 52 0,129-73 0,2 0 0,-1 1 0,1 0 0,0 1 0,1 1 0,0-1 0,1 1 0,-12 19 0,19-26 0,0 0 0,0 0 0,0 0 0,0 0 0,1 0 0,0 0 0,0 0 0,0 1 0,1-1 0,-1 0 0,1 1 0,0-1 0,0 0 0,0 1 0,1-1 0,0 0 0,-1 0 0,2 1 0,-1-1 0,0 0 0,1 0 0,0 0 0,0 0 0,0 0 0,0-1 0,1 1 0,-1-1 0,1 1 0,0-1 0,0 0 0,6 5 0,3 1 0,0 0 0,0 0 0,1-2 0,0 1 0,1-2 0,0 0 0,0 0 0,0-1 0,0-1 0,1-1 0,19 3 0,6-1 0,-1-2 0,1-2 0,45-4 0,-15-3 0,-1-3 0,0-3 0,-1-3 0,70-25 0,-101 27 0,0-1 0,-1-2 0,-1-2 0,0-1 0,-2-2 0,0-1 0,-1-1 0,48-48 0,-22-2 0,-51 61 0,1 0 0,1 0 0,0 1 0,1 0 0,0 0 0,1 1 0,0 1 0,0 0 0,22-13 0,-20 16 0,1 0 0,0 1 0,0 1 0,1 0 0,0 1 0,-1 1 0,1 0 0,0 1 0,0 0 0,0 1 0,0 1 0,0 0 0,15 4 0,-23-3 0,0 0 0,0 0 0,0 0 0,0 1 0,-1 0 0,1 0 0,-1 1 0,0-1 0,0 1 0,0 1 0,-1-1 0,1 1 0,-1 0 0,0 0 0,-1 1 0,1 0 0,-1-1 0,0 1 0,0 1 0,-1-1 0,0 0 0,0 1 0,0 0 0,-1 0 0,0 0 0,0 0 0,-1 0 0,1 13 0,-1-11 0,-1-1 0,-1 0 0,1 0 0,-1 0 0,0 0 0,-1 0 0,0 0 0,0 0 0,-1 0 0,0-1 0,0 1 0,-1-1 0,0 0 0,0 0 0,-1 0 0,0-1 0,0 1 0,0-1 0,-1-1 0,0 1 0,0-1 0,-11 8 0,106-46 0,805-314 0,-772 298 0,-117 47 0,0-1 0,0 1 0,0-1 0,0 0 0,-1 0 0,1-1 0,-1 1 0,1-1 0,5-7 0,-10 10 0,1 1 0,-1-1 0,0 1 0,1-1 0,-1 0 0,0 1 0,0-1 0,0 1 0,0-1 0,0 0 0,0 1 0,0-1 0,0 0 0,0 1 0,0-1 0,0 1 0,0-1 0,0 0 0,0 1 0,-1-1 0,1 1 0,0-1 0,0 1 0,-1-1 0,1 0 0,0 1 0,-1-1 0,1 1 0,0-1 0,-2 0 0,0-1 0,-1 0 0,0 1 0,0-1 0,0 0 0,0 1 0,0 0 0,0-1 0,0 1 0,-5 0 0,-30-5 0,0 2 0,0 1 0,-1 2 0,-71 8 0,77-4 0,-458 53 0,381-36 0,2 5 0,-151 56 0,238-74 0,0 1 0,0 1 0,1 1 0,1 1 0,-1 0 0,-31 27 0,49-37 0,0 0 0,0 1 0,0-1 0,1 1 0,-1 0 0,1-1 0,-1 1 0,1 0 0,0 0 0,-1 0 0,1 0 0,0 0 0,0 0 0,0 0 0,1 1 0,-1-1 0,1 0 0,-1 0 0,1 1 0,-1-1 0,1 0 0,0 0 0,0 1 0,1-1 0,-1 0 0,0 1 0,1-1 0,-1 0 0,1 0 0,0 1 0,-1-1 0,1 0 0,0 0 0,0 0 0,1 0 0,1 3 0,3 0 0,0 1 0,0-1 0,0 0 0,1-1 0,-1 1 0,1-1 0,0-1 0,1 1 0,12 3 0,17 4 0,1-1 0,-1-2 0,1-2 0,1-2 0,53 0 0,198-22 0,8-27 0,476-134 0,-626 131 0,-133 39 0,-39 14 0,-8 6 0,0 1 0,0 1 0,1 2 0,1 0 0,-51 37 0,81-52 0,-1 0 0,1 0 0,-1 0 0,1 1 0,-1-1 0,0 0 0,1 0 0,-1 1 0,1-1 0,-1 0 0,1 1 0,0-1 0,-1 1 0,1-1 0,-1 1 0,1-1 0,0 0 0,-1 1 0,1 0 0,0-1 0,-1 1 0,1-1 0,0 1 0,0-1 0,0 1 0,-1-1 0,1 1 0,0 0 0,0-1 0,0 1 0,0-1 0,0 1 0,0 0 0,0-1 0,0 1 0,0-1 0,1 1 0,-1 0 0,0-1 0,0 1 0,0-1 0,1 1 0,-1 0 0,32 11 0,81 10 0,218 11 0,-283-29 0,86 4 0,262-19 0,-48-4 0,-104 8 0,-194 5 0,-19 1 0,0-1 0,0-1 0,0-1 0,44-13 0,-74 17 0,1-1 0,0 1 0,-1 0 0,1-1 0,0 1 0,-1-1 0,1 0 0,-1 0 0,1 1 0,-1-1 0,1 0 0,-1 0 0,0 0 0,1-1 0,-1 1 0,0 0 0,0 0 0,2-3 0,-4 3 0,1 1 0,0-1 0,-1 0 0,1 0 0,-1 1 0,1-1 0,-1 0 0,1 1 0,-1-1 0,1 0 0,-1 1 0,0-1 0,1 1 0,-1-1 0,0 1 0,0-1 0,1 1 0,-1 0 0,0-1 0,0 1 0,0 0 0,1 0 0,-1-1 0,-2 1 0,-73-14 0,-265-25 0,308 33 0,-57-19 0,72 19 0,1 0 0,-1 1 0,0 0 0,0 2 0,0 0 0,0 1 0,0 1 0,-1 0 0,1 2 0,-19 2 0,14-1 0,0-1 0,0-1 0,1-1 0,-1-2 0,0 0 0,1-1 0,-27-8 0,26 6 0,-264-75 0,272 79 0,0 1 0,-1 1 0,1 0 0,0 1 0,0 1 0,0 0 0,0 1 0,0 1 0,0 0 0,-18 8 0,10-4 0,-1-1 0,-1-1 0,-27 3 0,-269-4 0,206-7 0,-153 16 0,193-9 0,1-4 0,0-2 0,-82-13 0,33 3 0,-286-48 0,275 34 0,-250-13 0,209 40 0,-102-3 0,233-4 22,0-2 0,-56-16-1,11 2-1451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04:59.501"/>
    </inkml:context>
    <inkml:brush xml:id="br0">
      <inkml:brushProperty name="width" value="0.35" units="cm"/>
      <inkml:brushProperty name="height" value="0.35" units="cm"/>
      <inkml:brushProperty name="color" value="#FFFFFF"/>
    </inkml:brush>
  </inkml:definitions>
  <inkml:trace contextRef="#ctx0" brushRef="#br0">781 1411 24575,'-1'136'0,"3"160"0,-2-278 0,2 0 0,-1-1 0,2 1 0,1 0 0,7 24 0,-9-36 0,1 0 0,0-1 0,0 1 0,0-1 0,0 1 0,1-1 0,0 0 0,0 0 0,0-1 0,1 1 0,0-1 0,0 0 0,0 0 0,0-1 0,0 1 0,1-1 0,-1 0 0,11 3 0,-5-2 0,1-1 0,0 0 0,-1-1 0,1-1 0,0 1 0,0-2 0,0 0 0,0 0 0,0-1 0,0-1 0,22-5 0,-13 1 0,-1-1 0,1-1 0,-1-2 0,0 0 0,34-23 0,1-10 0,-2-2 0,93-101 0,-135 135 0,221-258 0,-201 228 0,-2-1 0,-2-2 0,-1 0 0,36-93 0,-58 127 0,-1-1 0,0 1 0,0-1 0,-1 0 0,-1 1 0,0-1 0,-1 0 0,0 0 0,0 0 0,-4-18 0,2 21 0,0 1 0,0 0 0,-1-1 0,0 1 0,0 0 0,-1 1 0,0-1 0,0 1 0,-1-1 0,0 2 0,0-1 0,0 0 0,-1 1 0,1 0 0,-1 0 0,-9-5 0,-7-2 0,-1 0 0,-1 1 0,0 2 0,0 0 0,-1 2 0,0 0 0,0 2 0,-28-3 0,-214-6 0,239 13 0,-307 8 0,327-6 0,1 0 0,-1 0 0,0 0 0,1 1 0,-1 0 0,1 0 0,0 1 0,-1 0 0,-6 4 0,11-5 0,0 1 0,0-1 0,1 1 0,-1-1 0,1 1 0,0 0 0,0 0 0,0 0 0,0 0 0,0 0 0,1 0 0,0 1 0,-1-1 0,1 0 0,0 1 0,1-1 0,-1 1 0,0-1 0,1 1 0,0 6 0,0 3 0,0 0 0,1 0 0,1 0 0,0 0 0,1 0 0,0 0 0,1-1 0,0 0 0,1 0 0,1 0 0,0 0 0,8 11 0,-11-18 0,0 0 0,1-1 0,-1 1 0,1-1 0,0 0 0,1 0 0,-1-1 0,0 1 0,1-1 0,0 0 0,0 0 0,0 0 0,0-1 0,1 0 0,-1 0 0,0 0 0,1-1 0,0 0 0,-1 0 0,1 0 0,0 0 0,-1-1 0,1 0 0,0-1 0,-1 1 0,1-1 0,0 0 0,-1 0 0,11-4 0,-9 2 0,0-1 0,0 0 0,-1 0 0,1-1 0,-1 0 0,0 0 0,0 0 0,-1-1 0,0 0 0,0 0 0,0 0 0,-1-1 0,1 1 0,-1-1 0,-1 0 0,0-1 0,3-8 0,0 2 0,-1-1 0,-1 0 0,0 0 0,-1 0 0,-1-1 0,0 1 0,-2-29 0,-1 35 0,-1 0 0,0 1 0,0-1 0,-1 1 0,0 0 0,0 0 0,-1 0 0,-1 1 0,1-1 0,-1 1 0,0 0 0,-1 0 0,1 0 0,-1 1 0,-1 0 0,1 0 0,-1 1 0,0 0 0,-10-6 0,-8-4 0,-1 1 0,0 2 0,-1 0 0,-43-11 0,60 20 0,0 0 0,0 1 0,0 0 0,0 1 0,0 0 0,0 0 0,0 1 0,-1 1 0,-14 2 0,18-2 0,1 1 0,-1 1 0,0-1 0,1 1 0,-1 0 0,1 1 0,0-1 0,0 1 0,0 1 0,1-1 0,-1 1 0,1 0 0,0 0 0,-7 10 0,-7 13 0,2 1 0,0 0 0,2 1 0,2 1 0,0 0 0,2 1 0,2 0 0,0 1 0,3 0 0,-5 52 0,10-77 0,1 1 0,0 0 0,1-1 0,0 1 0,0 0 0,0-1 0,1 1 0,1-1 0,-1 1 0,1-1 0,1 0 0,0 0 0,0 0 0,0-1 0,6 8 0,-6-10 0,1-1 0,-1 0 0,1 1 0,0-2 0,0 1 0,0 0 0,0-1 0,0 0 0,1 0 0,0-1 0,0 0 0,-1 1 0,1-2 0,0 1 0,1-1 0,-1 0 0,0 0 0,0-1 0,0 0 0,0 0 0,1 0 0,6-2 0,-4 0 0,0 0 0,0-1 0,-1-1 0,1 1 0,0-1 0,-1-1 0,0 1 0,0-2 0,-1 1 0,1-1 0,-1 0 0,0 0 0,-1-1 0,1 0 0,-1 0 0,-1-1 0,8-11 0,-8 11 0,0-1 0,0 0 0,0 0 0,-1 0 0,0 0 0,-1-1 0,0 1 0,-1-1 0,0 0 0,0 0 0,-1 0 0,0 0 0,-1 0 0,0 0 0,-1 0 0,-1-10 0,0 14 0,0 1 0,0 0 0,0 0 0,0 0 0,-1 0 0,0 0 0,0 0 0,0 1 0,-1-1 0,1 1 0,-1 0 0,0 0 0,-7-5 0,2 3 0,0 0 0,0 1 0,0 0 0,-1 1 0,0 0 0,-17-4 0,-9 0 0,1 3 0,-1 0 0,-43 2 0,70 3 0,5-1 0,-27 0 0,-53 5 0,74-3 0,-1 1 0,1 0 0,0 1 0,0 0 0,0 1 0,0 0 0,1 0 0,-1 1 0,-9 7 0,1 2 0,1 1 0,1 0 0,1 1 0,0 1 0,1 1 0,1 0 0,1 0 0,0 1 0,1 1 0,1 0 0,-8 24 0,4-4 0,1 1 0,2 0 0,2 1 0,-8 85 0,16-115 0,1 1 0,0 0 0,1 0 0,0 0 0,1 0 0,7 21 0,-9-31 0,1 0 0,0-1 0,0 1 0,0-1 0,0 0 0,0 1 0,1-1 0,-1 0 0,1 1 0,-1-1 0,1 0 0,0 0 0,0-1 0,0 1 0,0 0 0,0 0 0,0-1 0,1 0 0,-1 1 0,0-1 0,1 0 0,-1 0 0,1 0 0,-1 0 0,1-1 0,0 1 0,-1-1 0,1 1 0,0-1 0,-1 0 0,1 0 0,0 0 0,-1-1 0,1 1 0,0-1 0,-1 1 0,1-1 0,-1 0 0,3-1 0,2-1 0,-1 0 0,0-1 0,0 0 0,0 0 0,0 0 0,-1-1 0,0 0 0,0 0 0,0 0 0,-1 0 0,1-1 0,-1 0 0,6-11 0,1-4 0,-1 0 0,14-43 0,-16 40 0,-1 0 0,-2-1 0,0 0 0,-2-1 0,1-42 0,-4 56 0,-1 0 0,0 0 0,-1 0 0,-1 1 0,1-1 0,-2 1 0,0-1 0,0 1 0,-1 0 0,0 0 0,-1 1 0,0 0 0,-1 0 0,-11-13 0,5 9 0,-1 1 0,0 0 0,-1 1 0,-17-11 0,24 18 0,-1 0 0,0 0 0,0 0 0,0 1 0,-1 1 0,1 0 0,-1 0 0,0 0 0,-13 0 0,20 2 0,0 1 0,0 0 0,0 1 0,1-1 0,-1 0 0,0 1 0,0 0 0,1 0 0,-1 0 0,0 0 0,1 0 0,-1 0 0,1 0 0,-1 1 0,1-1 0,0 1 0,0 0 0,0 0 0,-3 3 0,1 0 0,0 0 0,1 0 0,0 0 0,0 0 0,1 1 0,-1-1 0,1 1 0,-2 10 0,0 0 0,2-1 0,0 1 0,1 0 0,0 0 0,1-1 0,3 21 0,-1-29 0,-1 0 0,1 0 0,1 0 0,-1 0 0,1 0 0,0-1 0,1 1 0,0-1 0,0 0 0,0 0 0,1 0 0,-1-1 0,1 0 0,1 0 0,-1 0 0,1 0 0,-1-1 0,12 6 0,-9-5 0,-1-2 0,1 1 0,0-1 0,0 0 0,0-1 0,0 0 0,1 0 0,-1-1 0,0 0 0,1 0 0,-1-1 0,1 0 0,-1-1 0,1 0 0,15-3 0,-18 2 0,-1-1 0,1 1 0,-1-1 0,0 0 0,0-1 0,0 1 0,0-1 0,0 0 0,-1 0 0,1-1 0,-1 1 0,0-1 0,5-8 0,1 0 0,-10 12 0,0 1 0,0 0 0,0 0 0,0 0 0,1-1 0,-1 1 0,0 0 0,0 0 0,0-1 0,0 1 0,0 0 0,0 0 0,1 0 0,-1 0 0,0-1 0,0 1 0,0 0 0,1 0 0,-1 0 0,0 0 0,0 0 0,0 0 0,1-1 0,-1 1 0,0 0 0,0 0 0,1 0 0,-1 0 0,0 0 0,0 0 0,1 0 0,-1 0 0,0 0 0,0 0 0,0 0 0,1 0 0,-1 0 0,0 0 0,0 0 0,1 1 0,-1-1 0,0 0 0,0 0 0,0 0 0,1 0 0,-1 0 0,0 0 0,0 1 0,0-1 0,1 0 0,-1 0 0,0 0 0,0 1 0,0-1 0,0 0 0,0 0 0,0 0 0,1 1 0,-1-1 0,0 0 0,0 0 0,0 0 0,0 1 0,0-1 0,0 0 0,0 0 0,0 1 0,0-1 0,2 25 0,-2-22 0,-1 124 0,0 44 0,3-152 0,0 0 0,1 0 0,0 0 0,2-1 0,0 1 0,13 27 0,-16-41 0,1 0 0,-1 0 0,1-1 0,0 1 0,0-1 0,0 1 0,0-1 0,1 0 0,0-1 0,0 1 0,0-1 0,0 1 0,0-1 0,1 0 0,0-1 0,-1 1 0,1-1 0,0 0 0,0 0 0,0-1 0,0 1 0,1-1 0,-1 0 0,0-1 0,0 1 0,1-1 0,-1 0 0,0 0 0,1-1 0,-1 1 0,0-1 0,0 0 0,1-1 0,-1 1 0,0-1 0,0 0 0,-1-1 0,1 1 0,4-4 0,3-4 0,-1-1 0,-1 0 0,0 0 0,0-1 0,-1-1 0,-1 0 0,0 0 0,-1 0 0,0-1 0,-1 0 0,-1-1 0,5-16 0,4-21 0,-2 0 0,5-61 0,-16 100 0,3-18 0,0-62 0,-3 87 0,-2 0 0,1-1 0,-1 1 0,0 0 0,0 0 0,0 0 0,-1 0 0,0 0 0,0 0 0,-1 0 0,0 0 0,0 1 0,0-1 0,0 1 0,-1 0 0,-7-7 0,10 11 0,0 0 0,0 0 0,0 0 0,0 0 0,-1 0 0,1 0 0,0 0 0,-1 1 0,1-1 0,-1 0 0,1 1 0,-1-1 0,1 1 0,-1 0 0,1 0 0,-1-1 0,0 1 0,1 0 0,-1 0 0,1 0 0,-1 0 0,1 1 0,-1-1 0,1 0 0,-1 1 0,1-1 0,-3 2 0,1 0 0,0 0 0,0 1 0,0-1 0,1 1 0,-1 0 0,1-1 0,0 1 0,0 0 0,0 0 0,0 1 0,-2 4 0,-2 8 0,0 1 0,1-1 0,0 1 0,-1 17 0,2-1 0,1-1 0,2 35 0,1-66 0,0-1 0,0 1 0,0-1 0,0 1 0,-1-1 0,1 1 0,0 0 0,0-1 0,-1 1 0,1-1 0,0 1 0,0-1 0,-1 0 0,1 1 0,-1-1 0,1 1 0,0-1 0,-1 0 0,1 1 0,-1-1 0,1 0 0,-1 1 0,1-1 0,-1 0 0,1 0 0,-1 1 0,1-1 0,-1 0 0,1 0 0,-1 0 0,1 0 0,-1 0 0,0 0 0,1 0 0,-1 0 0,1 0 0,-1 0 0,1 0 0,-1 0 0,0 0 0,1 0 0,-1 0 0,1-1 0,-1 1 0,1 0 0,-1 0 0,1-1 0,-1 1 0,0-1 0,-38-16 0,26 10 0,3 3 0,-1-1 0,1 2 0,-1-1 0,0 1 0,0 1 0,0 0 0,-12 0 0,17 2 0,0 1 0,1-1 0,-1 1 0,0 0 0,1 1 0,-1-1 0,1 1 0,-1 1 0,1-1 0,0 0 0,0 1 0,0 0 0,0 1 0,1-1 0,-1 1 0,-6 6 0,-9 12 0,2 1 0,0 1 0,2 0 0,0 1 0,2 1 0,0 0 0,2 1 0,-9 31 0,0 7 0,3 0 0,-14 102 0,29-148 0,-1 3 0,1 1 0,0-1 0,2 1 0,1-1 0,0 1 0,2-1 0,4 25 0,-5-44 0,0 1 0,1-1 0,-1 1 0,1-1 0,-1 0 0,1 0 0,0 0 0,0 0 0,0 0 0,1 0 0,-1 0 0,1-1 0,-1 1 0,1-1 0,0 0 0,0 0 0,0 0 0,0 0 0,1 0 0,-1-1 0,0 1 0,1-1 0,-1 0 0,1 0 0,-1 0 0,1-1 0,-1 1 0,1-1 0,0 0 0,-1 0 0,1 0 0,0 0 0,-1-1 0,7-1 0,4-1 0,0 0 0,0 0 0,0-2 0,-1 0 0,1-1 0,-1 0 0,18-12 0,-3-2 0,-1-2 0,-1 0 0,-1-2 0,-1-1 0,-1-1 0,-1-1 0,-1 0 0,-2-2 0,-1-1 0,24-53 0,-16 23 0,-3-1 0,-3 0 0,-2-2 0,17-114 0,-33 161 0,0 0 0,-1 0 0,0-1 0,-2 1 0,0 0 0,0 0 0,-2 0 0,-5-21 0,7 32 0,-1 0 0,0 0 0,-1 0 0,1 0 0,-1 1 0,0-1 0,0 1 0,0-1 0,-1 1 0,1 0 0,-1 1 0,0-1 0,0 1 0,-1-1 0,1 1 0,-1 0 0,1 1 0,-1-1 0,0 1 0,0 0 0,0 0 0,0 1 0,-1-1 0,1 1 0,0 0 0,0 1 0,-1-1 0,-5 1 0,6 0 0,0 1 0,-1-1 0,1 1 0,0 0 0,-1 1 0,1 0 0,0-1 0,0 1 0,0 1 0,1-1 0,-1 1 0,-6 4 0,10-6 0,0-1 0,1 1 0,-1 0 0,0 0 0,0 0 0,0 0 0,0 0 0,1 0 0,-1 0 0,0 0 0,1 0 0,-1 0 0,1 0 0,-1 0 0,1 0 0,-1 0 0,1 1 0,0-1 0,0 0 0,0 0 0,-1 0 0,1 2 0,1-1 0,0-1 0,0 1 0,0 0 0,0-1 0,0 1 0,0-1 0,0 1 0,0-1 0,0 0 0,1 1 0,-1-1 0,1 0 0,-1 0 0,1 0 0,-1 0 0,1 0 0,-1 0 0,1-1 0,0 1 0,1 0 0,11 4 0,1 0 0,-1-1 0,1-1 0,0 0 0,0-1 0,0-1 0,0 0 0,0-1 0,0-1 0,0 0 0,0-1 0,20-5 0,-31 5 0,0-1 0,0 1 0,0 0 0,-1-1 0,1 0 0,-1 0 0,0 0 0,1-1 0,-2 1 0,1-1 0,0 1 0,-1-1 0,1 0 0,-1 0 0,0 0 0,0 0 0,2-9 0,-2 7 0,-1 0 0,1 0 0,-1 0 0,0 0 0,-1 0 0,1-1 0,-1 1 0,-1 0 0,1 0 0,-1 0 0,-3-12 0,-1 14 0,0 13 0,-3 22 0,-1 33 0,3 0 0,2 0 0,3 0 0,3 0 0,17 107 0,-16-158 0,0 1 0,1-1 0,0 0 0,1 0 0,1-1 0,0 1 0,1-1 0,0-1 0,1 1 0,13 15 0,-15-21 0,1 0 0,-1 0 0,1 0 0,1-1 0,-1 0 0,1-1 0,-1 0 0,1 0 0,0 0 0,1-1 0,-1 0 0,1-1 0,-1 0 0,1 0 0,0-1 0,-1 0 0,13 0 0,-2-3 0,0 0 0,-1-1 0,1 0 0,-1-2 0,0 0 0,-1-1 0,1-1 0,-1-1 0,0 0 0,-1-1 0,30-22 0,10-12 0,90-92 0,-136 126 0,65-68 0,-2-2 0,105-154 0,-135 165 0,-2-1 0,-4-2 0,-3-2 0,33-100 0,-13-17 0,-48 160 0,-1 1 0,-2-1 0,-1 0 0,-2-43 0,0 69 0,0 0 0,0-1 0,0 1 0,-1 0 0,0 0 0,0 0 0,0 0 0,0 0 0,-1 0 0,1 0 0,-1 1 0,0-1 0,0 0 0,-1 1 0,1 0 0,-1-1 0,-4-3 0,4 5 0,1 1 0,-1 0 0,0 0 0,0 0 0,-1 0 0,1 1 0,0-1 0,0 1 0,0 0 0,0 0 0,0 0 0,-1 0 0,1 0 0,0 1 0,0 0 0,0-1 0,0 1 0,0 0 0,0 0 0,0 1 0,0-1 0,0 1 0,1-1 0,-4 3 0,-19 11 0,1 1 0,0 1 0,-30 29 0,-67 72 0,79-75 0,6-7 0,-148 161 0,163-172 0,2 1 0,1 1 0,1 0 0,1 2 0,2 0 0,-13 36 0,24-58 0,1 0 0,0 0 0,1 0 0,-1 1 0,1-1 0,1 1 0,0-1 0,0 1 0,0-1 0,1 1 0,0-1 0,0 0 0,1 1 0,0-1 0,5 11 0,-5-12 0,1-1 0,1-1 0,-1 1 0,0 0 0,1-1 0,0 0 0,0 0 0,1 0 0,-1 0 0,1-1 0,-1 0 0,1 1 0,0-2 0,1 1 0,-1-1 0,0 1 0,1-2 0,-1 1 0,1 0 0,8 0 0,0-1 0,1 0 0,0 0 0,-1-2 0,1 0 0,0-1 0,-1 0 0,1-1 0,-1-1 0,0 0 0,0-1 0,0 0 0,0-1 0,12-8 0,4-4 0,0-1 0,-2-1 0,0-1 0,35-35 0,-44 34 0,0 0 0,-1 0 0,-1-2 0,-1 0 0,-1-2 0,-2 1 0,0-1 0,-2-1 0,-1 0 0,-1-1 0,-1 0 0,-2 0 0,0-1 0,-2 0 0,-1 1 0,-2-1 0,-1 0 0,-3-30 0,2 51 0,0 1 0,-1-1 0,1 0 0,-2 1 0,1-1 0,-1 1 0,0 0 0,-1 0 0,1 0 0,-1 0 0,-1 1 0,1-1 0,-1 1 0,-1 0 0,1 1 0,-1-1 0,0 1 0,0 0 0,0 1 0,0-1 0,-1 1 0,0 1 0,0-1 0,0 1 0,-1 0 0,1 1 0,0-1 0,-1 2 0,0-1 0,0 1 0,1 0 0,-1 0 0,0 1 0,0 0 0,0 1 0,-12 2 0,5 0 0,0 1 0,1 0 0,0 1 0,0 0 0,0 1 0,-24 15 0,4 1 0,-42 37 0,11-2 0,3 2 0,2 3 0,3 2 0,3 3 0,3 2 0,3 2 0,-41 82 0,81-139 0,1-1 0,0 1 0,1 0 0,1 1 0,0 0 0,1 0 0,0 0 0,1 0 0,1 0 0,0 21 0,2-33 0,1 0 0,0 0 0,0 0 0,0 0 0,0 0 0,1 0 0,-1 0 0,1 0 0,0-1 0,0 1 0,-1-1 0,2 1 0,-1-1 0,0 0 0,0 0 0,1 0 0,-1 0 0,1 0 0,0-1 0,0 1 0,-1-1 0,1 1 0,0-1 0,0 0 0,0 0 0,0-1 0,0 1 0,0-1 0,1 1 0,-1-1 0,4 0 0,9 1 0,0-1 0,0 0 0,0-1 0,31-6 0,-16-1 0,-1-1 0,-1-1 0,0-2 0,0-1 0,-1-1 0,-1-2 0,0 0 0,47-39 0,-27 14 0,-1-3 0,-3-1 0,58-77 0,-73 86 0,-3-2 0,0-1 0,-3 0 0,-2-2 0,-1-1 0,-2 0 0,15-57 0,-29 89 0,-1 0 0,0-1 0,-1 1 0,0-1 0,0 0 0,-1 1 0,-1-1 0,0 0 0,0 1 0,-1-1 0,-5-16 0,5 22 0,0 0 0,-1 1 0,0-1 0,0 1 0,0-1 0,0 1 0,0 0 0,-1 0 0,0 1 0,0-1 0,0 1 0,0 0 0,0 0 0,-1 0 0,1 0 0,-1 1 0,0 0 0,0 0 0,0 0 0,0 0 0,0 1 0,0 0 0,0 0 0,-8 0 0,-1 0 0,1 2 0,0-1 0,-1 2 0,1-1 0,0 2 0,0 0 0,0 0 0,1 1 0,-1 1 0,-18 9 0,5 0 0,1 0 0,0 2 0,-41 34 0,41-26 0,1 0 0,0 2 0,2 0 0,1 2 0,2 0 0,0 1 0,2 1 0,-17 40 0,19-33 0,2 1 0,1 0 0,1 0 0,3 1 0,1 0 0,-3 77 0,10-103 0,0 0 0,1 0 0,1 0 0,0 0 0,1 0 0,0 0 0,1 0 0,0-1 0,1 0 0,1 0 0,0 0 0,0-1 0,1 1 0,11 12 0,-12-17 0,0-1 0,0 0 0,0-1 0,0 0 0,1 0 0,0 0 0,0 0 0,1-1 0,-1-1 0,1 1 0,0-1 0,0 0 0,0-1 0,0 0 0,0 0 0,0-1 0,1 0 0,-1-1 0,1 1 0,-1-2 0,0 1 0,1-1 0,11-3 0,7-2 0,-1-2 0,-1-1 0,0-1 0,0-2 0,-1 0 0,39-26 0,-25 11 0,-1-2 0,-2-1 0,36-40 0,-55 53 0,-1-1 0,-1 0 0,0-1 0,12-23 0,-23 37 0,-1 1 0,1-1 0,-1 0 0,0 0 0,0 0 0,0 0 0,-1-1 0,1 1 0,-1 0 0,-1-1 0,1 1 0,-1 0 0,0-1 0,0 1 0,-1-1 0,1 1 0,-1 0 0,0-1 0,-1 1 0,1 0 0,-1 0 0,0 0 0,-4-7 0,4 9 0,-1 0 0,0 0 0,1 0 0,-1 0 0,-1 0 0,1 1 0,0-1 0,-1 1 0,1 0 0,-1 0 0,1 0 0,-1 0 0,0 1 0,0-1 0,-8-1 0,4 2 0,-1 0 0,1 1 0,-1 0 0,1 0 0,-1 1 0,1 0 0,-12 3 0,-4 2 0,2 2 0,-1 0 0,1 1 0,-35 21 0,47-24 0,1 1 0,0 0 0,0 0 0,1 0 0,0 1 0,0 0 0,1 1 0,0 0 0,-9 14 0,15-21 0,-1 1 0,0 0 0,1 0 0,0 0 0,-1 0 0,1 0 0,0 0 0,1 0 0,-1 0 0,1 0 0,-1 0 0,1 0 0,0 0 0,0 0 0,0 1 0,0-1 0,1 0 0,0 0 0,-1 0 0,1 0 0,0 0 0,0 0 0,0 0 0,1 0 0,-1 0 0,1-1 0,0 1 0,0 0 0,0-1 0,0 0 0,0 1 0,0-1 0,0 0 0,1 0 0,-1 0 0,1 0 0,5 2 0,3 1 0,0 0 0,0-1 0,1-1 0,-1 0 0,1 0 0,0-1 0,0-1 0,0 0 0,0 0 0,0-1 0,0-1 0,0 0 0,0-1 0,0 0 0,18-6 0,16-6 0,0-1 0,63-33 0,-81 36 0,-1-2 0,-1-1 0,-1-1 0,47-39 0,-64 49 0,-1-2 0,0 1 0,0-1 0,-1 0 0,1 0 0,-2-1 0,1 1 0,-1-1 0,-1-1 0,0 1 0,0 0 0,-1-1 0,0 0 0,0 0 0,-1 0 0,-1 0 0,0-1 0,0-10 0,0 19 0,-1-1 0,0 1 0,-1-1 0,1 0 0,0 1 0,-1 0 0,0-1 0,1 1 0,-1-1 0,0 1 0,0 0 0,0-1 0,0 1 0,-1 0 0,1 0 0,-1 0 0,1 0 0,-1 0 0,0 0 0,0 0 0,-2-1 0,1 1 0,0 1 0,0 0 0,0 0 0,0 0 0,0 0 0,-1 0 0,1 1 0,0-1 0,0 1 0,-1 0 0,1 0 0,0 0 0,-1 0 0,-3 2 0,-7 1 0,0 1 0,1 0 0,-1 1 0,1 1 0,0 0 0,1 0 0,-12 9 0,-44 37 0,3 3 0,-93 101 0,116-112 0,2 1 0,2 3 0,2 1 0,3 1 0,1 2 0,3 1 0,-25 66 0,49-106 0,1 0 0,0 1 0,1-1 0,-2 16 0,5-26 0,0-1 0,-1 1 0,2-1 0,-1 1 0,0-1 0,0 1 0,1-1 0,-1 1 0,1-1 0,0 1 0,0-1 0,0 0 0,2 4 0,-2-5 0,0 0 0,0 0 0,0 0 0,1 0 0,-1 0 0,0 0 0,1 0 0,-1 0 0,0-1 0,1 1 0,-1-1 0,1 1 0,-1-1 0,1 0 0,-1 1 0,1-1 0,-1 0 0,1 0 0,0 0 0,-1 0 0,1 0 0,-1 0 0,1-1 0,1 0 0,7-1 0,-1-1 0,1 0 0,-1-1 0,0 0 0,-1-1 0,1 0 0,-1 0 0,16-13 0,5-7 0,28-30 0,36-53 0,-4-4 0,100-165 0,-165 242 0,-2 0 0,-2-2 0,-1 0 0,-2-1 0,19-60 0,-34 91 0,0-1 0,-1 0 0,0 0 0,0 1 0,-1-1 0,0 0 0,-2-15 0,2 21 0,0 0 0,-1 0 0,1 1 0,-1-1 0,0 0 0,0 0 0,1 1 0,-1-1 0,0 0 0,0 1 0,-1-1 0,1 1 0,0 0 0,0-1 0,-1 1 0,1 0 0,-1 0 0,1 0 0,-1-1 0,1 2 0,-1-1 0,0 0 0,1 0 0,-1 0 0,0 1 0,0-1 0,0 1 0,1 0 0,-1-1 0,0 1 0,0 0 0,0 0 0,0 0 0,0 0 0,0 1 0,1-1 0,-5 1 0,-8 2 0,1 1 0,-1 0 0,1 1 0,0 1 0,0 0 0,0 0 0,1 1 0,-12 10 0,-91 76 0,106-85 0,-279 292 0,281-291 0,-39 48 0,43-54 0,1 0 0,-1 1 0,1 0 0,0-1 0,0 1 0,1 0 0,-1 0 0,1 0 0,0 0 0,0 0 0,0 0 0,0 8 0,1-12 0,0 1 0,0-1 0,0 1 0,0-1 0,1 1 0,-1-1 0,0 1 0,0-1 0,1 1 0,-1-1 0,0 0 0,1 1 0,-1-1 0,1 0 0,-1 1 0,0-1 0,1 0 0,-1 1 0,1-1 0,-1 0 0,1 0 0,-1 0 0,1 1 0,-1-1 0,1 0 0,-1 0 0,1 0 0,-1 0 0,1 0 0,-1 0 0,1 0 0,-1 0 0,1 0 0,-1 0 0,1 0 0,-1 0 0,1 0 0,-1-1 0,1 1 0,-1 0 0,0 0 0,1 0 0,-1-1 0,1 1 0,-1 0 0,1-1 0,-1 1 0,1-1 0,17-9 0,-1-2 0,0 0 0,-1-1 0,0-1 0,-1 0 0,23-28 0,-34 37 0,36-37 0,-1-3 0,-2-1 0,-3-1 0,54-98 0,-86 141 0,0-1 0,0-1 0,0 1 0,0 0 0,-1 0 0,1-11 0,-2 15 0,0 0 0,0 0 0,0 0 0,0 0 0,0 0 0,0 0 0,0-1 0,0 1 0,-1 0 0,1 0 0,0 0 0,-1 0 0,1 0 0,-1 0 0,1 1 0,-1-1 0,0 0 0,1 0 0,-1 0 0,0 0 0,0 1 0,-1-2 0,-1 1 0,0 0 0,-1 1 0,1-1 0,0 1 0,-1 0 0,1 0 0,0 1 0,0-1 0,-1 1 0,1-1 0,0 1 0,0 0 0,-1 0 0,1 0 0,0 1 0,0-1 0,0 1 0,1 0 0,-1-1 0,-3 4 0,-35 23 0,2 2 0,1 2 0,1 2 0,2 1 0,-42 53 0,59-66 0,1 1 0,-25 44 0,37-58 0,1 0 0,0 1 0,0-1 0,1 1 0,0 0 0,0-1 0,1 1 0,1 0 0,0 0 0,0 1 0,1 12 0,0-21 0,0 0 0,1 0 0,-1 0 0,0 0 0,1 0 0,-1 0 0,1-1 0,0 1 0,0 0 0,-1 0 0,1 0 0,0-1 0,1 1 0,-1 0 0,0-1 0,0 1 0,1-1 0,-1 0 0,1 1 0,-1-1 0,1 0 0,3 2 0,-2-2 0,0 0 0,0 0 0,0-1 0,0 1 0,0-1 0,1 0 0,-1 1 0,0-2 0,0 1 0,0 0 0,0-1 0,6-1 0,3-1 0,0-1 0,0-1 0,-1 0 0,1-1 0,-2 0 0,14-10 0,4-6 0,0-2 0,-2-1 0,-1-1 0,-1-1 0,-1-1 0,-2-1 0,-1-1 0,-1-1 0,-1 0 0,26-68 0,-43 96 0,0-1 0,0 1 0,0-1 0,0 1 0,-1 0 0,0-1 0,1 1 0,-1-1 0,0 1 0,-1-1 0,1 1 0,-2-7 0,1 8 0,0 0 0,1 0 0,-1 1 0,0-1 0,0 1 0,0-1 0,-1 1 0,1-1 0,0 1 0,-1 0 0,1-1 0,0 1 0,-1 0 0,1 0 0,-1 0 0,0 0 0,1 0 0,-4 0 0,-2-1 0,0 1 0,0 0 0,0 0 0,0 1 0,0 0 0,-1 0 0,1 1 0,0 0 0,0 0 0,0 1 0,0 0 0,-12 5 0,-24 12 0,2 3 0,0 1 0,1 2 0,1 2 0,-59 54 0,-38 40-268,6 7 0,-125 157 0,-186 324 180,427-588 88,6-10 0,0 0 0,1 1 0,0 0 0,1 0 0,-9 26 0,16-39 0,-1 1 0,0 0 0,0 0 0,0-1 0,1 1 0,-1 0 0,0-1 0,0 1 0,1 0 0,-1 0 0,0 0 0,1-1 0,-1 1 0,0 0 0,1 0 0,-1 0 0,0 0 0,1 0 0,-1-1 0,0 1 0,1 0 0,-1 0 0,0 0 0,1 0 0,-1 0 0,0 0 0,1 0 0,-1 0 0,1 0 0,-1 1 0,0-1 0,1 0 0,-1 0 0,0 0 0,1 0 0,-1 0 0,0 0 0,0 1 0,1-1 0,-1 0 0,0 0 0,1 1 0,-1-1 0,0 0 0,0 0 0,0 1 0,1-1 0,-1 0 0,0 1 0,0-1 0,0 0 0,1 1 0,-1-1 0,0 0 0,0 1 0,0-1 0,0 0 0,0 1 0,0-1 0,0 0 0,0 1 0,0-1 0,0 0 0,0 1 0,0-1 0,0 1 0,0-1 0,0 0 0,-1 1 0,21-16 104,-2-1-1,0-1 1,0-1 0,-2 0-1,28-41 1,-20 28 18,71-101-42,134-245 1,31-174-94,-253 533 13,6-8 0,-3-1 0,0 0 0,-1-1 0,8-49 0,-17 76 0,1 0 0,-1 0 0,0 0 0,0 0 0,1 0 0,-1 0 0,0 0 0,0 0 0,0 0 0,0 0 0,0 0 0,-1 0 0,1 0 0,0 0 0,0 0 0,-1-1 0,1 1 0,0 0 0,-1 1 0,1-1 0,-1 0 0,0 0 0,1 0 0,-1 0 0,0 0 0,1 0 0,-1 1 0,0-1 0,0 0 0,0 1 0,0-1 0,-1 0 0,0 1 0,0 0 0,0 0 0,0 1 0,0-1 0,-1 1 0,1-1 0,0 1 0,0 0 0,0 0 0,0 0 0,1 0 0,-1 0 0,0 0 0,-2 2 0,-13 11 0,1 0 0,0 2 0,1 0 0,1 0 0,0 1 0,1 1 0,-11 22 0,-70 143 0,90-175 0,1 1 0,0-1 0,0 1 0,1-1 0,0 1 0,1 0 0,-1 16 0,2-24 0,0 0 0,0 0 0,0 1 0,0-1 0,0 0 0,1 0 0,-1 0 0,0 1 0,1-1 0,-1 0 0,1 0 0,-1 0 0,1 0 0,0 0 0,-1 0 0,1 0 0,0 0 0,0 0 0,0 0 0,0 0 0,0 0 0,0-1 0,0 1 0,1 0 0,0 0 0,1-1 0,0 1 0,-1-1 0,1 0 0,0 0 0,-1 0 0,1-1 0,0 1 0,-1 0 0,1-1 0,0 0 0,-1 0 0,1 0 0,-1 0 0,0 0 0,4-2 0,22-12 0,-1-1 0,-1-1 0,0-2 0,-2-1 0,0 0 0,24-27 0,-21 17 0,0-1 0,-2-2 0,-2 0 0,23-43 0,-39 60 0,-9 12 0,-17 20 0,-19 25 0,3 1 0,-32 51 0,53-71 0,1 0 0,1 0 0,1 2 0,1-1 0,1 1 0,-11 49 0,19-68 0,-1 1 0,2-1 0,-1 1 0,1-1 0,0 1 0,0 0 0,0-1 0,3 10 0,-2-13 0,0 1 0,0-1 0,0 0 0,1 1 0,-1-1 0,1 0 0,-1 0 0,1 0 0,0 0 0,0 0 0,0-1 0,0 1 0,0-1 0,0 1 0,0-1 0,1 1 0,-1-1 0,0 0 0,1 0 0,4 1 0,9 1 0,0 0 0,-1-1 0,1 0 0,0-1 0,0-1 0,0-1 0,0 0 0,0-1 0,0-1 0,-1 0 0,1-1 0,-1-1 0,0 0 0,25-13 0,7-6 0,-1-2 0,0-1 0,48-40 0,23-32 0,-4-5 0,124-148 0,-221 235 0,-37 38 0,-54 54 0,-320 331 0,372-380 0,1 1 0,1 1 0,2 1 0,1 1 0,-27 60 0,37-69 0,0 0 0,2 0 0,1 0 0,0 1 0,2 0 0,0 0 0,2 0 0,0 0 0,1 0 0,5 28 0,-5-46 0,0-1 0,1 1 0,0 0 0,0 0 0,0-1 0,0 1 0,0 0 0,1-1 0,-1 1 0,1-1 0,0 0 0,0 0 0,1 0 0,-1 0 0,0 0 0,1 0 0,0 0 0,0-1 0,0 1 0,0-1 0,0 0 0,0 0 0,0 0 0,1 0 0,-1-1 0,1 1 0,0-1 0,-1 0 0,1 0 0,0 0 0,-1-1 0,1 1 0,0-1 0,0 0 0,0 0 0,4-1 0,5 0 0,0-1 0,0-1 0,0 0 0,-1-1 0,1 0 0,-1-1 0,0-1 0,0 1 0,15-12 0,0-2 0,-1-1 0,-2-2 0,0 0 0,-1-2 0,39-51 0,81-149 0,-109 166 0,43-70 0,66-152 0,-136 265 0,-1-1 0,0 0 0,5-30 0,-10 44 0,-1 0 0,0 0 0,1 0 0,-1 1 0,0-1 0,0 0 0,-1 0 0,1 0 0,0 0 0,-1 0 0,1 0 0,-1 0 0,1 1 0,-1-1 0,-2-3 0,2 4 0,1 0 0,-1 1 0,0-1 0,0 1 0,0-1 0,1 0 0,-1 1 0,0 0 0,0-1 0,0 1 0,0-1 0,0 1 0,0 0 0,0 0 0,0 0 0,0-1 0,0 1 0,0 0 0,0 0 0,0 1 0,-2-1 0,-4 2 0,-1 0 0,1 0 0,0 1 0,0 0 0,0 0 0,-11 8 0,-29 20 0,0 2 0,3 3 0,-74 75 0,-103 147 0,206-241 0,0 1 0,2 1 0,0 1 0,2 0 0,0 0 0,1 1 0,-9 26 0,19-46 0,-1 0 0,1-1 0,-1 1 0,1 0 0,0 0 0,-1 0 0,1 0 0,0-1 0,0 1 0,0 0 0,0 0 0,0 0 0,-1 0 0,1 0 0,1-1 0,-1 1 0,0 0 0,0 0 0,0 0 0,0 0 0,1 0 0,-1-1 0,0 1 0,1 0 0,-1 0 0,1-1 0,-1 1 0,1 0 0,-1 0 0,1-1 0,-1 1 0,1-1 0,0 1 0,-1 0 0,1-1 0,0 1 0,-1-1 0,1 0 0,0 1 0,0-1 0,0 1 0,-1-1 0,1 0 0,0 0 0,0 0 0,0 1 0,0-1 0,0 0 0,-1 0 0,1 0 0,0 0 0,1-1 0,6 0 0,1 0 0,-1-1 0,0-1 0,12-4 0,-11 3 0,36-14 0,0-2 0,-2-2 0,81-56 0,107-103 0,-139 105 0,-55 51 0,-37 24 0,1 1 0,-1 0 0,1-1 0,-1 1 0,1 0 0,0 0 0,-1 0 0,1-1 0,-1 1 0,1 0 0,-1 0 0,1 0 0,-1 0 0,1 0 0,0 0 0,-1 0 0,1 0 0,-1 0 0,1 0 0,0 0 0,-1 1 0,1-1 0,-1 0 0,2 1 0,-2 0 0,0 0 0,0 0 0,1 0 0,-1 0 0,0 0 0,0 0 0,0 0 0,0 0 0,0 0 0,0 0 0,0 1 0,-1-1 0,1 0 0,0 0 0,0 0 0,-1 0 0,1 0 0,-1 0 0,0 1 0,-15 30 0,-2-1 0,-41 56 0,12-20 0,-446 708 0,461-718 0,190-278 0,-119 160 0,2 2 0,3 2 0,92-93 0,-84 111 0,-52 38 0,1 0 0,-1 1 0,1-1 0,0 1 0,-1-1 0,1 1 0,-1 0 0,1-1 0,-1 1 0,1 0 0,0-1 0,-1 1 0,1 0 0,0 0 0,0-1 0,-1 1 0,1 0 0,0 0 0,-1 0 0,1 0 0,0 0 0,0 0 0,-1 0 0,1 0 0,0 0 0,-1 0 0,1 1 0,0-1 0,-1 0 0,1 0 0,0 1 0,-1-1 0,1 0 0,0 1 0,-1-1 0,1 1 0,-1-1 0,1 1 0,0 0 0,0 1 0,-1 1 0,0-1 0,0 0 0,0 1 0,0-1 0,0 0 0,-1 1 0,1-1 0,-1 0 0,1 0 0,-2 3 0,-10 29 0,-1 0 0,-19 31 0,-12 31 0,18-34 0,3 1 0,3 0 0,-18 108 0,37-166 0,0 1 0,1 0 0,-1-1 0,1 1 0,1 0 0,-1-1 0,1 1 0,0 0 0,0-1 0,4 11 0,-3-13 0,-1-1 0,1 0 0,0 1 0,-1-1 0,1 0 0,0 0 0,0 0 0,1 0 0,-1 0 0,0 0 0,1-1 0,-1 1 0,1-1 0,-1 1 0,1-1 0,0 0 0,-1 0 0,1 0 0,0-1 0,0 1 0,0-1 0,5 1 0,2-1 0,0-1 0,0 1 0,1-2 0,-1 1 0,0-2 0,0 1 0,-1-1 0,1-1 0,-1 0 0,1 0 0,-1-1 0,0 0 0,-1 0 0,1-1 0,13-13 0,10-9 0,-1-2 0,38-49 0,149-229 0,-151 205 0,-55 91 0,-12 25 0,-11 27 0,1-17 0,-2 0 0,-18 29 0,13-23 0,-21 45 0,35-67 0,0 0 0,1 0 0,-1 1 0,1-1 0,1 1 0,0-1 0,0 1 0,0 0 0,1-1 0,0 1 0,2 13 0,-1-20 0,-1 0 0,1 1 0,-1-1 0,1 0 0,-1 0 0,1 0 0,-1 1 0,1-1 0,0 0 0,0 0 0,0 0 0,0 0 0,0 0 0,0 0 0,0 0 0,0-1 0,0 1 0,0 0 0,0 0 0,0-1 0,1 1 0,-1-1 0,0 1 0,1-1 0,-1 0 0,0 1 0,1-1 0,-1 0 0,0 0 0,1 0 0,-1 0 0,0 0 0,1 0 0,-1 0 0,0 0 0,1-1 0,-1 1 0,2-1 0,7-2 0,1 0 0,-1-1 0,17-8 0,-20 9 0,28-16 0,-2 0 0,0-2 0,-1-2 0,-2-1 0,0-1 0,-1-1 0,-2-2 0,-1-1 0,-1-1 0,-2-1 0,32-54 0,-54 83 0,0 1 0,1-1 0,-1 1 0,0-1 0,-1 0 0,1 1 0,0-1 0,0 0 0,-1 0 0,1 0 0,-1 0 0,1 0 0,-1 1 0,0-1 0,0 0 0,0 0 0,0 0 0,0 0 0,0 0 0,0 0 0,-1 0 0,1 0 0,-1 0 0,1 0 0,-1 1 0,-1-4 0,0 4 0,-1 1 0,1-1 0,0 0 0,0 0 0,-1 1 0,1 0 0,0-1 0,0 1 0,-1 0 0,1 0 0,0 0 0,-1 0 0,1 0 0,0 1 0,-1-1 0,1 1 0,0 0 0,0-1 0,-1 1 0,1 0 0,-3 2 0,-21 10 0,1 2 0,0 0 0,1 2 0,0 0 0,2 2 0,0 1 0,1 0 0,1 1 0,1 2 0,1 0 0,-19 33 0,29-44 0,0 1 0,1 0 0,0 1 0,1-1 0,1 1 0,1 1 0,-1-1 0,2 0 0,-3 29 0,6-42 0,0-1 0,0 1 0,0 0 0,0-1 0,0 1 0,0 0 0,0-1 0,0 1 0,0 0 0,0-1 0,0 1 0,1-1 0,-1 1 0,0 0 0,1-1 0,-1 1 0,0-1 0,1 1 0,-1-1 0,1 1 0,-1-1 0,1 1 0,-1-1 0,1 1 0,-1-1 0,1 0 0,-1 1 0,1-1 0,-1 0 0,1 0 0,0 1 0,-1-1 0,1 0 0,0 0 0,-1 0 0,1 0 0,-1 0 0,1 0 0,0 1 0,-1-2 0,1 1 0,1 0 0,4-1 0,1-1 0,0 0 0,-1-1 0,0 1 0,1-1 0,-1-1 0,0 1 0,6-6 0,52-40 0,-59 45 0,21-19 0,0-2 0,-2-1 0,-1 0 0,-1-2 0,-1-1 0,-1 0 0,-2-2 0,-1 0 0,-2-1 0,0 0 0,-3-2 0,-1 1 0,-1-1 0,-2-1 0,-1 0 0,-2 0 0,1-36 0,-5 67 0,-1-1 0,1 1 0,-1 0 0,-1 0 0,1 0 0,0 0 0,-1 0 0,0 0 0,0 0 0,0 0 0,-1 0 0,1 0 0,-1 0 0,0 1 0,0-1 0,0 0 0,0 1 0,-1 0 0,-3-5 0,4 7 0,0 0 0,0 0 0,0 0 0,0 0 0,0 1 0,1-1 0,-2 0 0,1 1 0,0 0 0,0-1 0,0 1 0,0 0 0,0 0 0,0 0 0,-3 0 0,-1 1 0,1 1 0,-1-1 0,1 1 0,-1 0 0,1 0 0,0 0 0,-7 5 0,-23 17 0,1 2 0,1 1 0,1 2 0,-55 65 0,49-53 0,-181 217 0,198-234 0,21-24 0,0 0 0,-1 0 0,1 0 0,0 0 0,0 0 0,0 0 0,0 0 0,0 1 0,0-1 0,0 0 0,0 0 0,0 0 0,0 0 0,-1 0 0,1 0 0,0 0 0,0 0 0,0 0 0,0 0 0,0 0 0,0 0 0,0 0 0,0 0 0,-1 0 0,1 0 0,0 0 0,0 0 0,0 0 0,0 0 0,0 0 0,0 0 0,0 0 0,-1 0 0,1 0 0,0 0 0,0 0 0,0 0 0,0 0 0,0-1 0,0 1 0,0 0 0,0 0 0,0 0 0,0 0 0,0 0 0,-1 0 0,1 0 0,0 0 0,0 0 0,0 0 0,0-1 0,0 1 0,0 0 0,0 0 0,0 0 0,0 0 0,0 0 0,0 0 0,0 0 0,0-1 0,0 1 0,0 0 0,0 0 0,0 0 0,0 0 0,0 0 0,0 0 0,0 0 0,7-24 0,70-133 0,-33 76 0,298-713 0,-323 738 0,-19 56 0,0 0 0,0 0 0,-1 0 0,1 0 0,0 0 0,0 0 0,0 0 0,0 0 0,0 0 0,-1 0 0,1 0 0,0 0 0,0 0 0,0 0 0,0 0 0,-1 0 0,1 0 0,0 0 0,0 0 0,0 0 0,0 0 0,0 0 0,-1 0 0,1 0 0,0 0 0,0 0 0,0-1 0,0 1 0,0 0 0,0 0 0,-1 0 0,1 0 0,0 0 0,0 0 0,0-1 0,0 1 0,0 0 0,0 0 0,-45 76 0,-67 126 0,-153 298 0,261-481 0,16-23 0,36-36 0,84-90-167,173-222-1,79-191-167,-356 499 335,0-2 0,58-71 0,-65 101 0,-20 17 0,-1-1 0,0 0 0,1 0 0,-1 0 0,0 0 0,1 1 0,-1-1 0,0 0 0,1 0 0,-1 1 0,0-1 0,0 0 0,1 1 0,-1-1 0,0 0 0,0 1 0,0-1 0,1 0 0,-1 1 0,0-1 0,0 0 0,0 1 0,0-1 0,0 1 0,0-1 0,0 0 0,0 1 0,0-1 0,0 1 0,0-1 0,0 0 0,0 1 0,0-1 0,0 1 0,-11 51 0,11-52 0,-49 143 7,-96 201 0,91-224 91,-54 112 431,-88 215-500,150-298-29,45-145 0,-2 26 0,12-30 0,12-16 0,104-101 0,155-188 0,-196 208 0,98-132 0,-152 194 0,-30 34 0,0 1 0,0 0 0,1-1 0,-1 1 0,0 0 0,0-1 0,1 1 0,-1 0 0,0-1 0,1 1 0,-1 0 0,0 0 0,1 0 0,-1-1 0,0 1 0,1 0 0,-1 0 0,0 0 0,1 0 0,-1 0 0,1-1 0,-1 1 0,1 0 0,-1 0 0,0 0 0,1 0 0,-1 0 0,1 0 0,-1 0 0,0 1 0,1-1 0,-1 0 0,1 0 0,-1 0 0,0 0 0,1 0 0,-1 1 0,0-1 0,1 0 0,-1 0 0,0 1 0,1-1 0,-1 0 0,0 1 0,1-1 0,-1 0 0,0 0 0,0 1 0,0-1 0,1 1 0,-1-1 0,0 0 0,0 1 0,0-1 0,0 0 0,1 1 0,-1-1 0,0 1 0,0-1 0,0 1 0,0-1 0,-2 32 0,-5-5 0,0-1 0,-2-1 0,-1 0 0,-23 44 0,-69 93 0,66-109 0,2 1 0,-28 62 0,61-116 0,1 1 0,-1 0 0,0 0 0,1 0 0,-1 0 0,1 0 0,-1 0 0,1 0 0,0 0 0,-1 0 0,1 0 0,0 0 0,0 0 0,-1 0 0,1 0 0,0 0 0,0 0 0,0 0 0,0 0 0,0 0 0,1 0 0,-1 0 0,0 0 0,0 1 0,1-1 0,-1 0 0,1-1 0,0 3 0,2-3 0,-1 0 0,1 0 0,-1-1 0,0 1 0,1-1 0,-1 1 0,1-1 0,-1 0 0,0 0 0,0 0 0,1 0 0,-1 0 0,0-1 0,2-1 0,28-18 0,0-2 0,-2-1 0,-1-1 0,48-54 0,98-138 0,-143 174 0,10-13 0,-18 22 0,1 2 0,37-37 0,-56 66 0,-8 11 0,-10 19 0,-40 63 0,-95 120 0,89-130 0,5-8 0,22-33 0,2 1 0,2 2 0,1 1 0,-28 65 0,53-106 0,0 1 0,0 0 0,0-1 0,1 1 0,-1 0 0,1 0 0,-1 0 0,1-1 0,0 1 0,0 3 0,0-5 0,0-1 0,0 1 0,1-1 0,-1 0 0,0 1 0,0-1 0,0 1 0,1-1 0,-1 0 0,0 1 0,0-1 0,1 0 0,-1 1 0,0-1 0,1 0 0,-1 0 0,0 1 0,1-1 0,-1 0 0,0 0 0,1 0 0,-1 1 0,1-1 0,-1 0 0,0 0 0,1 0 0,-1 0 0,1 0 0,-1 0 0,0 0 0,1 0 0,-1 0 0,1 0 0,-1 0 0,1 0 0,-1 0 0,1 0 0,5-2 0,-1-1 0,1 1 0,0-1 0,-1 0 0,0-1 0,0 1 0,9-9 0,38-34 0,-3-2 0,-1-3 0,-3-1 0,-3-2 0,-1-2 0,33-64 0,-82 130 0,-1 1 0,-1-2 0,-19 18 0,-1-1 0,-35 35 0,16-18 0,2 3 0,3 1 0,-66 90 0,106-132 0,1 1 0,0 0 0,0 0 0,0 0 0,1 1 0,0-1 0,-2 10 0,3-14 0,1-1 0,0 1 0,0-1 0,0 1 0,0-1 0,0 0 0,0 1 0,0-1 0,1 1 0,-1-1 0,0 0 0,1 1 0,-1-1 0,1 0 0,0 1 0,-1-1 0,1 0 0,0 0 0,0 1 0,0-1 0,-1 0 0,1 0 0,1 0 0,-1 0 0,0 0 0,0 0 0,0-1 0,0 1 0,1 0 0,-1-1 0,0 1 0,0 0 0,1-1 0,-1 0 0,1 1 0,-1-1 0,0 0 0,1 0 0,-1 1 0,1-1 0,1-1 0,7 1 0,-1-1 0,1 0 0,0-1 0,-1 0 0,1 0 0,-1-1 0,1 0 0,-1-1 0,-1 0 0,1-1 0,0 0 0,-1 0 0,0 0 0,0-1 0,7-8 0,19-16 0,55-62 0,-86 88 0,8-7 0,-1-1 0,0 0 0,-1 0 0,0-1 0,-1 0 0,9-20 0,-17 32 0,1 0 0,-1 0 0,0 0 0,1 1 0,-1-1 0,0 0 0,0 0 0,0 0 0,0 0 0,0 0 0,0 0 0,0 0 0,0 0 0,0 0 0,0 1 0,0-1 0,0 0 0,-1 0 0,1 0 0,0 0 0,-1 0 0,1 1 0,-1-1 0,1 0 0,-1 0 0,1 1 0,-1-1 0,0 0 0,1 1 0,-1-1 0,0 1 0,1-1 0,-1 0 0,0 1 0,0 0 0,0-1 0,1 1 0,-1-1 0,0 1 0,0 0 0,0 0 0,-1-1 0,-3 1 0,0-1 0,0 1 0,0 0 0,1 0 0,-1 1 0,-9 1 0,-10 5 0,-1 1 0,1 0 0,1 2 0,0 1 0,-42 26 0,-104 85 0,148-106 0,0-1 0,1 1 0,1 0 0,0 2 0,1 0 0,1 1 0,-16 23 0,25-24 0,15-17 0,27-24 0,11-20 0,-2-2 0,-2-3 0,-2-1 0,-2-1 0,-3-3 0,54-109 0,-57 90 0,-30 70 0,-1 0 0,1 0 0,0 0 0,0 0 0,-1 0 0,0 0 0,1 0 0,-1 0 0,0 0 0,0-1 0,0 1 0,0-2 0,-1 4 0,0-1 0,0 1 0,0 0 0,0 0 0,0 1 0,0-1 0,0 0 0,0 0 0,0 0 0,1 1 0,-1-1 0,0 0 0,0 1 0,0-1 0,0 1 0,1-1 0,-1 1 0,0-1 0,0 1 0,1 0 0,-1-1 0,0 1 0,1 0 0,-1-1 0,1 1 0,-1 0 0,0 1 0,-82 85 0,-133 183 0,150-182 0,37-54 0,29-33 0,0-1 0,0 0 0,-1 0 0,1 1 0,0-1 0,0 0 0,0 0 0,0 0 0,0 0 0,-1 1 0,1-1 0,0 0 0,0 0 0,0 0 0,0 0 0,-1 0 0,1 1 0,0-1 0,0 0 0,-1 0 0,1 0 0,0 0 0,0 0 0,0 0 0,-1 0 0,1 0 0,0 0 0,0 0 0,-1 0 0,1 0 0,0 0 0,0 0 0,-1 0 0,1 0 0,0 0 0,0 0 0,0 0 0,-1 0 0,1-1 0,0 1 0,0 0 0,0 0 0,-1 0 0,1 0 0,0-1 0,5-25 0,29-62 0,90-164 0,-50 110 0,142-306-527,-35-20 292,-173 432 235,-12 33 0,-8 18 0,-46 71-80,-325 432 922,157-247-842,188-219 0,2 1 0,2 2 0,-34 77 0,53-87 0,15-44 0,0-1 0,0 1 0,0-1 0,0 1 0,0-1 0,0 0 0,0 1 0,0-1 0,0 1 0,0-1 0,0 1 0,0-1 0,0 0 0,0 1 0,1-1 0,-1 1 0,0-1 0,0 1 0,0-1 0,1 0 0,-1 1 0,0-1 0,0 0 0,1 1 0,-1-1 0,0 0 0,1 1 0,-1-1 0,0 0 0,1 0 0,1 1 0,-1-1 0,1-1 0,-1 1 0,1 0 0,-1 0 0,0-1 0,1 1 0,-1 0 0,1-1 0,-1 1 0,0-1 0,1 0 0,-1 0 0,2-1 0,25-19 0,-1-1 0,-1-1 0,-1-1 0,-1-2 0,29-38 0,-7 9 0,-40 48 0,60-70 0,121-110 0,-236 227 0,-35 27 0,4 4 0,-93 105 0,134-127 0,3 2 0,1 1 0,-52 111 0,80-148 0,1 0 0,0 0 0,-3 18 0,8-31 0,1-1 0,-1 0 0,1 0 0,0 0 0,-1 0 0,1 0 0,0 0 0,0 1 0,0-1 0,0 0 0,0 0 0,0 0 0,0 1 0,0-1 0,0 0 0,0 0 0,1 0 0,-1 0 0,1 0 0,-1 1 0,1-1 0,-1 0 0,1 0 0,-1 0 0,1 0 0,0 0 0,0-1 0,-1 1 0,1 0 0,0 0 0,0 0 0,0-1 0,0 1 0,0 0 0,2 0 0,1 0 0,-1-1 0,0 0 0,1-1 0,-1 1 0,0-1 0,0 1 0,1-1 0,-1 0 0,0 0 0,0 0 0,5-3 0,35-20 0,-1-1 0,-1-3 0,-1-1 0,45-44 0,51-36 0,-104 89 0,-32 20 0,0 1 0,0-1 0,0 0 0,0 0 0,0 0 0,0 0 0,0 0 0,0 1 0,0-1 0,0 0 0,0 0 0,0 0 0,0 0 0,0 0 0,0 1 0,0-1 0,0 0 0,0 0 0,0 0 0,0 0 0,0 1 0,0-1 0,0 0 0,0 0 0,0 0 0,0 0 0,0 0 0,0 1 0,0-1 0,0 0 0,0 0 0,1 0 0,-1 0 0,0 0 0,0 0 0,0 0 0,0 0 0,0 1 0,0-1 0,1 0 0,-1 0 0,0 0 0,0 0 0,0 0 0,0 0 0,0 0 0,1 0 0,-1 0 0,0 0 0,0 0 0,0 0 0,0 0 0,1 0 0,-1 0 0,0 0 0,0 0 0,0 0 0,0 0 0,0 0 0,1 0 0,-1 0 0,0 0 0,0-1 0,0 1 0,0 0 0,0 0 0,1 0 0,-35 49 0,14-23 0,-49 75 0,-64 122 0,102-163 0,3 1 0,3 1 0,-31 117 0,54-173 0,1-1 0,0 0 0,0 0 0,1 1 0,-1-1 0,1 0 0,1 11 0,-1-16 0,0 1 0,1 0 0,-1 0 0,0 0 0,1 0 0,-1-1 0,1 1 0,-1 0 0,1 0 0,-1-1 0,1 1 0,-1 0 0,1-1 0,0 1 0,-1-1 0,1 1 0,0-1 0,0 1 0,-1-1 0,1 1 0,1 0 0,0-1 0,1 1 0,-1-1 0,0 0 0,1 0 0,-1 0 0,0 0 0,1 0 0,-1 0 0,0-1 0,1 1 0,3-2 0,11-4 0,-1-1 0,1-1 0,-1 0 0,-1-1 0,0-1 0,25-20 0,86-85 0,-89 79 0,254-262 0,-285 291 0,3-2 0,-1 0 0,-1-1 0,0 0 0,8-14 0,-14 23 0,0 0 0,-1 0 0,1-1 0,0 1 0,-1 0 0,1-1 0,-1 1 0,1 0 0,-1-1 0,0 1 0,0 0 0,0-1 0,0 1 0,0-1 0,0 1 0,0 0 0,0-1 0,0 1 0,-1-1 0,1 1 0,0 0 0,-1-1 0,1 1 0,-1 0 0,0-1 0,1 1 0,-1 0 0,0 0 0,0 0 0,0 0 0,0 0 0,0 0 0,0 0 0,0 0 0,0 0 0,0 0 0,0 0 0,-1 1 0,1-1 0,0 0 0,0 1 0,-1-1 0,1 1 0,0 0 0,-3-1 0,-4-1 0,0 0 0,-1 0 0,1 1 0,-1 0 0,0 1 0,1 0 0,-1 0 0,0 1 0,1 0 0,-1 1 0,1-1 0,0 2 0,-1-1 0,1 1 0,0 0 0,0 1 0,-10 7 0,12-8 0,0 1 0,1 0 0,-1 1 0,1-1 0,0 1 0,1 0 0,-1 0 0,1 1 0,0-1 0,1 1 0,-1 0 0,1 0 0,0 0 0,0 0 0,1 1 0,0-1 0,0 1 0,1 0 0,-1-1 0,1 1 0,1 0 0,-1 9 0,1-13 0,0 0 0,1-1 0,-1 1 0,0 0 0,1-1 0,0 1 0,0 0 0,-1-1 0,2 1 0,-1-1 0,0 1 0,0-1 0,1 1 0,-1-1 0,1 0 0,0 0 0,0 0 0,-1 0 0,1 0 0,1 0 0,2 2 0,0-2 0,0 0 0,0 1 0,0-2 0,0 1 0,0-1 0,0 1 0,0-2 0,1 1 0,-1 0 0,8-1 0,7-1 0,0-1 0,-1-1 0,1-1 0,-1 0 0,22-9 0,-8 1 0,-1-3 0,0 0 0,-1-2 0,0-2 0,47-37 0,-61 43 0,-1-1 0,-1-1 0,0-1 0,0 0 0,-2 0 0,0-2 0,-1 1 0,0-2 0,-2 0 0,14-34 0,-20 43 0,-1-1 0,0-1 0,-1 1 0,0 0 0,-1-1 0,0-20 0,-1 29 0,-1 0 0,1 0 0,0 0 0,-1 0 0,1 0 0,-1 1 0,0-1 0,0 0 0,0 1 0,0-1 0,-1 1 0,1-1 0,-1 1 0,0-1 0,1 1 0,-1 0 0,0 0 0,0 0 0,0 0 0,-1 0 0,1 0 0,0 1 0,-1-1 0,1 1 0,-1-1 0,1 1 0,-1 0 0,0 0 0,0 0 0,1 1 0,-1-1 0,-5 0 0,0 1 0,1 0 0,-1 0 0,0 1 0,0 0 0,1 0 0,-1 1 0,1 0 0,-1 0 0,1 1 0,0 0 0,-9 5 0,-12 8 0,-36 26 0,55-35 0,-31 25 0,2 1 0,1 2 0,2 1 0,2 2 0,1 1 0,2 2 0,2 0 0,-43 85 0,70-124 0,-9 17 0,2 0 0,0 1 0,1 0 0,-6 25 0,12-41 0,0 1 0,1-1 0,0 0 0,-1 1 0,2-1 0,-1 1 0,0-1 0,1 0 0,0 1 0,0-1 0,3 8 0,-3-10 0,0 1 0,1-1 0,0 0 0,-1 0 0,1 0 0,0 0 0,0 0 0,0 0 0,0 0 0,1 0 0,-1-1 0,0 1 0,1-1 0,-1 0 0,1 0 0,-1 0 0,1 0 0,0 0 0,0 0 0,3 0 0,6 0 0,-1 0 0,1-1 0,0 0 0,-1-1 0,1 0 0,-1-1 0,0 0 0,1 0 0,-1-2 0,18-6 0,14-10 0,53-30 0,-87 44 0,74-45 0,-3-3 0,-2-5 0,-3-2 0,-2-4 0,-3-3 0,-4-2 0,-2-4 0,-4-2 0,-3-3 0,92-171 0,-141 235 0,33-74 0,-39 84 0,1 0 0,-2-1 0,1 1 0,-1-1 0,1 1 0,-2-1 0,1 0 0,-1 0 0,1 1 0,-2-1 0,1 0 0,-2-7 0,1 11 0,0 0 0,0 0 0,0 0 0,-1 0 0,1 0 0,-1 0 0,1 0 0,-1 0 0,0 1 0,0-1 0,1 1 0,-1 0 0,0-1 0,0 1 0,-1 0 0,1 0 0,0 0 0,0 0 0,0 1 0,-1-1 0,1 1 0,0-1 0,-1 1 0,1 0 0,-4 0 0,-5-1 0,0 1 0,1 1 0,-1 0 0,-15 3 0,5 1 0,1 1 0,0 1 0,0 1 0,1 0 0,0 1 0,1 2 0,0 0 0,-30 24 0,25-16 0,1 2 0,2 0 0,0 1 0,1 1 0,-29 47 0,29-37 0,2 0 0,1 1 0,1 1 0,2 1 0,2 0 0,1 0 0,2 1 0,1 0 0,2 0 0,0 49 0,5-58 0,2 0 0,0-1 0,2 1 0,13 48 0,-15-68 0,1 0 0,1 0 0,0 0 0,0 0 0,0 0 0,1-1 0,0 1 0,9 9 0,-10-13 0,0-1 0,0 0 0,0 0 0,0 0 0,1 0 0,-1 0 0,1-1 0,0 0 0,-1 0 0,1 0 0,0-1 0,0 0 0,0 0 0,0 0 0,10 0 0,-7-1 0,0-1 0,0 0 0,0 0 0,0-1 0,0 0 0,0 0 0,-1-1 0,1 0 0,-1-1 0,0 1 0,0-1 0,0-1 0,0 1 0,11-12 0,7-7 0,-2-1 0,27-35 0,-42 50 0,37-47 0,-3-2 0,-2-2 0,59-120 0,-93 169 0,-2-1 0,1 0 0,-2 0 0,1-1 0,-2 1 0,0-1 0,1-16 0,-3 26 0,0 0 0,0 0 0,0 0 0,0 0 0,-1 0 0,0 0 0,1 0 0,-1 0 0,0 0 0,0 0 0,-1 0 0,1 0 0,-1 1 0,1-1 0,-1 1 0,0-1 0,0 1 0,0-1 0,0 1 0,0 0 0,-1 0 0,1 0 0,-1 0 0,1 1 0,-1-1 0,0 1 0,0-1 0,0 1 0,1 0 0,-1 0 0,0 0 0,0 1 0,0-1 0,-4 0 0,-4 0 0,-1 1 0,1 0 0,0 1 0,0 0 0,0 1 0,0 0 0,0 0 0,1 1 0,-1 1 0,-13 6 0,-5 3 0,0 2 0,-37 26 0,35-19 0,1 2 0,1 1 0,2 1 0,0 2 0,2 1 0,1 0 0,2 2 0,-28 48 0,26-35 0,2 1 0,2 1 0,2 1 0,2 1 0,-18 93 0,31-125 0,1 0 0,0-1 0,1 1 0,1 0 0,1 0 0,0 0 0,1 0 0,5 21 0,-6-31 0,1-1 0,0 0 0,1 0 0,-1 1 0,1-1 0,0-1 0,0 1 0,1 0 0,-1-1 0,1 0 0,0 0 0,0 0 0,0 0 0,1 0 0,-1-1 0,1 0 0,0 0 0,0 0 0,0-1 0,0 1 0,1-1 0,-1-1 0,0 1 0,1-1 0,0 0 0,9 1 0,3-1 0,-1-1 0,1-1 0,0-1 0,-1 0 0,1-1 0,-1-1 0,0-1 0,0 0 0,-1-1 0,0-1 0,23-13 0,1-3 0,-1-2 0,-1-1 0,42-39 0,-28 16 0,-2-3 0,-3-1 0,68-102 0,-104 141 0,29-48 0,-38 58 0,1 0 0,-1 0 0,0-1 0,0 1 0,-1-1 0,1 0 0,-1 1 0,0-1 0,0 0 0,0-8 0,-1 13 0,0-1 0,-1 1 0,1-1 0,0 1 0,0-1 0,0 1 0,0-1 0,-1 1 0,1-1 0,0 1 0,0 0 0,-1-1 0,1 1 0,0-1 0,-1 1 0,1 0 0,0-1 0,-1 1 0,1 0 0,-1-1 0,1 1 0,-1 0 0,1 0 0,-1 0 0,1-1 0,0 1 0,-1 0 0,1 0 0,-1 0 0,1 0 0,-1 0 0,1 0 0,-1 0 0,1 0 0,-1 0 0,1 0 0,-1 0 0,1 0 0,-1 0 0,1 0 0,-1 0 0,1 1 0,-1-1 0,1 0 0,-1 0 0,1 1 0,-1-1 0,1 0 0,0 0 0,-1 1 0,1-1 0,-1 1 0,1-1 0,0 0 0,-1 1 0,-15 13 0,1 0 0,0 1 0,1 1 0,1 0 0,0 1 0,-19 33 0,29-46 0,-33 53 0,2 1 0,3 1 0,3 2 0,-41 125 0,67-179 0,0 0 0,0 0 0,1 1 0,0-1 0,0 1 0,1-1 0,0 0 0,0 1 0,1-1 0,0 1 0,2 10 0,-2-15 0,0-1 0,0 0 0,0 0 0,1 0 0,-1 0 0,0 0 0,1 0 0,-1 0 0,1-1 0,0 1 0,0 0 0,-1-1 0,1 0 0,0 1 0,0-1 0,3 1 0,-1 0 0,1-1 0,-1 0 0,1 1 0,-1-2 0,1 1 0,-1-1 0,1 1 0,0-1 0,-1-1 0,1 1 0,4-1 0,25-7 0,-1 0 0,0-3 0,-1 0 0,0-2 0,-1-1 0,-1-2 0,0-1 0,44-34 0,23-23 0,93-93 0,-172 150 0,120-121 0,-137 137 0,29-42 0,-29 42 0,0 0 0,0 0 0,0 0 0,-1 0 0,1 0 0,-1 0 0,1 0 0,-1-1 0,1 1 0,-1 0 0,0 0 0,1-1 0,-1 1 0,0 0 0,0-1 0,0 1 0,0 0 0,0-1 0,0 1 0,0 0 0,-1 0 0,1-1 0,0 1 0,-1 0 0,1 0 0,-1-1 0,1 1 0,-1 0 0,0 0 0,1 0 0,-2-1 0,0 1 0,0 0 0,1 0 0,-1 1 0,0-1 0,0 0 0,0 1 0,0 0 0,0-1 0,0 1 0,0 0 0,0 0 0,0 0 0,0 0 0,0 1 0,0-1 0,0 0 0,0 1 0,-3 1 0,-38 18 0,25-6 0,0 0 0,1 0 0,1 2 0,0 0 0,2 1 0,-15 20 0,-2 7 0,-34 67 0,55-91 0,0-1 0,1 2 0,0-1 0,2 1 0,1 0 0,0 1 0,-4 40 0,10-58 0,0-1 0,0 0 0,0 0 0,0 1 0,0-1 0,1 0 0,-1 0 0,1 1 0,0-1 0,0 0 0,0 0 0,1 0 0,-1 0 0,1 0 0,-1-1 0,1 1 0,0 0 0,0-1 0,0 1 0,0-1 0,1 1 0,-1-1 0,1 0 0,-1 0 0,1 0 0,0-1 0,0 1 0,0-1 0,0 1 0,0-1 0,0 0 0,0 0 0,0 0 0,6 0 0,4 0 0,-1 0 0,1 0 0,0-2 0,0 1 0,0-2 0,-1 0 0,22-6 0,19-9 0,-1-2 0,0-2 0,-2-3 0,-1-1 0,-1-3 0,-1-2 0,-2-2 0,-1-2 0,-1-2 0,-2-1 0,54-66 0,-74 78 0,-2-1 0,27-47 0,-40 63 0,-1-1 0,0 1 0,-1-1 0,0 0 0,-1 0 0,0 0 0,0 0 0,-1-1 0,-1 1 0,0-17 0,-1 26 0,0 1 0,0 0 0,0 0 0,0 0 0,0-1 0,0 1 0,-1 0 0,1 0 0,-1 0 0,1-1 0,-1 1 0,1 0 0,-1 0 0,1 0 0,-1 0 0,0 0 0,0 0 0,1 0 0,-1 1 0,0-1 0,0 0 0,0 0 0,0 0 0,0 1 0,0-1 0,0 1 0,-2-1 0,1 0 0,-1 1 0,0-1 0,1 1 0,-1 0 0,0 0 0,0 0 0,1 1 0,-1-1 0,0 0 0,1 1 0,-6 2 0,-5 2 0,0 1 0,0 0 0,-20 14 0,9-3 0,1 1 0,1 1 0,1 1 0,0 0 0,2 2 0,0 0 0,2 1 0,0 1 0,2 1 0,1 0 0,0 1 0,2 1 0,-13 42 0,24-66 0,0 0 0,0 0 0,0 0 0,1 0 0,-1 0 0,1 0 0,0 0 0,-1 1 0,1-1 0,1 0 0,-1 0 0,0 0 0,1 1 0,0-1 0,0 0 0,0 0 0,0 0 0,0 0 0,1 0 0,-1-1 0,1 1 0,-1 0 0,1-1 0,0 1 0,0-1 0,1 1 0,-1-1 0,0 0 0,1 0 0,-1 0 0,1 0 0,0-1 0,5 3 0,-1-1 0,1-1 0,0 1 0,-1-2 0,1 1 0,0-1 0,0-1 0,0 1 0,0-1 0,0 0 0,0-1 0,0 0 0,15-4 0,1-3 0,-1-1 0,1-1 0,-2-1 0,1 0 0,-1-2 0,-1-1 0,-1-1 0,29-25 0,-20 13 0,-1-2 0,-1-1 0,-1 0 0,34-56 0,-44 60 0,-2 0 0,-1-1 0,13-39 0,-21 51 0,-1 0 0,0 0 0,-1 0 0,-1 0 0,-1 0 0,0-1 0,-1 1 0,-2-21 0,2 33 0,-1-1 0,0 1 0,0 0 0,0 0 0,-1-1 0,1 1 0,-1 0 0,1 0 0,-1 0 0,0 1 0,0-1 0,-1 0 0,1 1 0,0-1 0,-1 1 0,0 0 0,1 0 0,-1 0 0,0 0 0,0 0 0,0 1 0,0-1 0,0 1 0,-1 0 0,1 0 0,0 0 0,-7-1 0,-8 0 0,0 0 0,0 1 0,0 0 0,-19 3 0,22-1 0,-22 1 0,1 2 0,0 2 0,1 1 0,-1 2 0,1 1 0,1 2 0,0 1 0,1 2 0,0 1 0,-43 28 0,56-30 0,0 1 0,1 0 0,0 1 0,1 1 0,1 1 0,1 0 0,0 1 0,2 1 0,0 1 0,1 0 0,1 0 0,1 1 0,1 1 0,1 0 0,1 0 0,-6 30 0,12-46 0,1-1 0,0 1 0,1 0 0,-1-1 0,1 1 0,1 0 0,-1-1 0,1 1 0,3 11 0,-3-15 0,1 1 0,0-1 0,-1 0 0,1 0 0,0 0 0,0 0 0,1 0 0,-1 0 0,1-1 0,-1 1 0,1-1 0,0 1 0,0-1 0,0 0 0,0 0 0,0-1 0,0 1 0,1-1 0,4 2 0,6 1 0,-1-1 0,1-1 0,-1 0 0,1-1 0,0-1 0,-1 0 0,1-1 0,0 0 0,-1-1 0,1-1 0,-1 0 0,22-8 0,15-7 0,87-47 0,-85 36 0,-1-3 0,-2-2 0,-2-2 0,-1-2 0,-1-2 0,-3-3 0,-1 0 0,49-70 0,-87 108 0,5-5 0,0 0 0,0 0 0,-1-1 0,-1 0 0,0-1 0,-1 1 0,0-1 0,5-17 0,-10 28 0,0 1 0,0-1 0,1 1 0,-1-1 0,0 0 0,0 1 0,0-1 0,0 1 0,0-1 0,0 1 0,0-1 0,-1 1 0,1-1 0,0 0 0,0 1 0,0-1 0,-1 1 0,1-1 0,0 1 0,0-1 0,-1 1 0,1-1 0,0 1 0,-1 0 0,1-1 0,-1 1 0,1-1 0,0 1 0,-1 0 0,1-1 0,-1 1 0,1 0 0,-1 0 0,1-1 0,-1 1 0,0 0 0,1 0 0,-1 0 0,1 0 0,-1 0 0,1 0 0,-1 0 0,1-1 0,-1 2 0,0-1 0,1 0 0,-1 0 0,1 0 0,-1 0 0,1 0 0,-1 0 0,1 1 0,-1-1 0,1 0 0,-1 0 0,1 1 0,-1-1 0,1 0 0,-1 1 0,-36 20 0,37-21 0,-39 27 0,2 2 0,1 1 0,2 2 0,0 1 0,3 2 0,1 1 0,1 2 0,2 0 0,2 2 0,2 1 0,-21 49 0,43-87 0,-4 8 0,0 1 0,2 0 0,-1 1 0,-2 17 0,6-28 0,-1 1 0,1-1 0,0 0 0,0 0 0,0 0 0,0 0 0,0 0 0,1 1 0,-1-1 0,0 0 0,1 0 0,0 0 0,-1 0 0,1 0 0,0 0 0,0 0 0,0-1 0,0 1 0,1 0 0,-1 0 0,0-1 0,1 1 0,-1-1 0,1 1 0,0-1 0,-1 0 0,1 1 0,0-1 0,0 0 0,0 0 0,0 0 0,0-1 0,0 1 0,3 1 0,5-1 0,0 0 0,1 0 0,-1-1 0,1 0 0,-1-1 0,0 0 0,0 0 0,1-1 0,-1-1 0,12-4 0,19-8 0,43-23 0,-50 22 0,474-250 0,-474 245 0,0-2 0,-2-2 0,33-31 0,-60 51 0,0 0 0,-1 0 0,0-1 0,0 1 0,0-1 0,-1 0 0,1 1 0,3-12 0,-7 16 0,0 0 0,1 0 0,-1 0 0,0 0 0,0 0 0,0 0 0,0 0 0,0 0 0,0 0 0,0-1 0,0 1 0,0 0 0,-1 0 0,1 0 0,0 0 0,-1 0 0,1 0 0,-1 0 0,1 0 0,-1 0 0,-1-2 0,1 2 0,-1 0 0,0 0 0,1 0 0,-1 0 0,0 0 0,0 0 0,0 1 0,0-1 0,0 0 0,0 1 0,0 0 0,0-1 0,0 1 0,0 0 0,0 0 0,-3 0 0,-12 3 0,1 0 0,0 1 0,0 0 0,0 2 0,0 0 0,1 0 0,0 2 0,-21 12 0,2 0 0,2 1 0,0 2 0,1 1 0,1 2 0,1 1 0,1 1 0,2 1 0,1 1 0,1 1 0,-23 43 0,22-30 0,2 2 0,3 0 0,1 1 0,3 1 0,1 1 0,3 0 0,-9 75 0,20-122 0,-1 15 0,0 0 0,1 1 0,1-1 0,2 24 0,-1-37 0,-1 0 0,1 0 0,0 0 0,0 0 0,1-1 0,-1 1 0,1 0 0,0-1 0,0 1 0,0-1 0,0 1 0,1-1 0,-1 0 0,1 0 0,0 0 0,0 0 0,0-1 0,0 1 0,0-1 0,1 1 0,-1-1 0,1-1 0,6 4 0,-1-2 0,-1-1 0,1 0 0,0 0 0,0-1 0,-1 0 0,1 0 0,0-1 0,0 0 0,0-1 0,16-3 0,-9 0 0,0 0 0,0-2 0,-1 0 0,1 0 0,18-12 0,4-7 0,-1-1 0,-1-1 0,45-46 0,21-31 0,-5-5 0,-4-4 0,92-147 0,-155 215 0,-1-2 0,34-77 0,-61 120 0,0 0 0,-1 1 0,1-1 0,-1 0 0,0 0 0,0 0 0,0 0 0,0 0 0,-1 0 0,0 0 0,0 0 0,0 0 0,0 0 0,-1 0 0,1 0 0,-1 0 0,0 0 0,-2-6 0,2 9 0,0 0 0,0 0 0,0 0 0,0 1 0,0-1 0,0 0 0,0 0 0,0 1 0,0-1 0,0 1 0,0-1 0,0 1 0,0-1 0,-1 1 0,1 0 0,0-1 0,0 1 0,-1 0 0,1 0 0,0 0 0,-3 0 0,0 1 0,-1-1 0,0 2 0,0-1 0,1 0 0,-1 1 0,1 0 0,-1 0 0,-4 3 0,-11 7 0,1 1 0,0 1 0,1 0 0,-31 33 0,-59 78 0,102-117 0,-31 38 0,2 1 0,2 2 0,2 1 0,-25 58 0,53-101 0,0-1 0,0 1 0,1-1 0,0 1 0,0 0 0,1 0 0,0 0 0,0 0 0,0 0 0,1 0 0,1 9 0,-1-14 0,1-1 0,-1 0 0,1 1 0,-1-1 0,1 0 0,-1 0 0,1 0 0,0 1 0,-1-1 0,1 0 0,0 0 0,0 0 0,0 0 0,0 0 0,0-1 0,0 1 0,0 0 0,0 0 0,1-1 0,-1 1 0,0 0 0,0-1 0,1 1 0,0-1 0,3 1 0,-1-1 0,1 0 0,-1 0 0,0 0 0,1 0 0,-1-1 0,1 0 0,-1 0 0,0 0 0,1 0 0,4-3 0,25-10 0,0-2 0,-1-1 0,-1-2 0,30-23 0,122-103 0,-172 136 0,70-61 0,122-137 0,-166 164 0,-3-2 0,-2-1 0,-2-2 0,47-96 0,-75 139 0,-1 0 0,0 0 0,0 0 0,0-1 0,-1 1 0,0 0 0,0-1 0,0 1 0,-1-1 0,0 1 0,0-1 0,-1-9 0,1 14 0,-1 0 0,1 0 0,0 0 0,-1 1 0,1-1 0,-1 0 0,1 0 0,-1 0 0,0 1 0,1-1 0,-1 0 0,0 1 0,1-1 0,-1 1 0,0-1 0,0 0 0,1 1 0,-1 0 0,0-1 0,0 1 0,0 0 0,0-1 0,0 1 0,0 0 0,1 0 0,-3-1 0,-1 2 0,0-1 0,1 0 0,-1 1 0,0 0 0,1 0 0,-1 0 0,0 0 0,1 1 0,-1 0 0,-4 2 0,-16 11 0,0 1 0,1 0 0,0 2 0,-26 28 0,-75 91 0,85-92 0,-32 36 0,5 2 0,-78 126 0,125-177 0,2 0 0,1 2 0,1 0 0,2 0 0,2 1 0,1 1 0,1 0 0,3 0 0,0 1 0,0 62 0,6-85 0,1 0 0,1 0 0,0 0 0,1 0 0,0 0 0,1 0 0,0 0 0,1-1 0,1 0 0,0 0 0,13 19 0,-14-25 0,0-2 0,0 1 0,0 0 0,1-1 0,0 0 0,0 0 0,0-1 0,1 0 0,-1 0 0,1 0 0,0-1 0,0 0 0,0 0 0,0-1 0,1 1 0,-1-2 0,1 1 0,0-1 0,-1 0 0,1-1 0,0 0 0,-1 0 0,10-2 0,1-1 0,0 0 0,-1-2 0,1 0 0,-1-1 0,0-1 0,-1 0 0,1-1 0,19-14 0,8-8 0,64-56 0,-35 15 0,-4-2 0,-2-4 0,94-143 0,-158 216 0,10-13 0,-1-2 0,-1 1 0,0-1 0,13-34 0,-23 51 0,-1 1 0,1-1 0,-1 1 0,1-1 0,-1 1 0,0-1 0,0 0 0,1 1 0,-1-1 0,0 1 0,0-1 0,-1 0 0,1 1 0,0-1 0,0 1 0,-1-3 0,0 4 0,1 0 0,-1-1 0,1 1 0,0 0 0,-1-1 0,1 1 0,-1 0 0,1 0 0,-1 0 0,1-1 0,-1 1 0,0 0 0,1 0 0,-1 0 0,1 0 0,-1 0 0,1 0 0,-1 0 0,1 0 0,-1 0 0,1 0 0,-1 0 0,1 0 0,-1 0 0,0 1 0,1-1 0,-1 0 0,1 0 0,-1 1 0,-5 2 0,0 1 0,0-1 0,1 1 0,-1 0 0,-8 10 0,-16 18 0,2 1 0,1 2 0,2 0 0,1 2 0,2 1 0,2 0 0,1 2 0,-23 73 0,41-109 0,-3 8 0,1 0 0,1 0 0,-2 17 0,4-27 0,0 0 0,0 0 0,0 0 0,0 1 0,0-1 0,0 0 0,0 0 0,1 0 0,-1 0 0,1 0 0,-1 0 0,1 0 0,0 0 0,0-1 0,0 1 0,0 0 0,0 0 0,0-1 0,0 1 0,0 0 0,1-1 0,-1 1 0,1-1 0,-1 0 0,1 1 0,0-1 0,0 0 0,2 1 0,2 0 0,-1-1 0,0 0 0,0-1 0,1 0 0,-1 0 0,1 0 0,-1 0 0,0-1 0,1 1 0,6-3 0,60-21 0,-68 23 0,44-19 0,-1-3 0,0-2 0,-2-1 0,60-47 0,162-149 0,-194 158 0,-24 21 0,72-80 0,-115 116 0,0-1 0,0 0 0,-1 0 0,0 0 0,4-11 0,-8 19 0,-1-1 0,0 1 0,1-1 0,-1 0 0,0 1 0,0-1 0,0 0 0,1 1 0,-1-1 0,0 0 0,0 1 0,0-1 0,0 1 0,0-1 0,0 0 0,0 1 0,-1-1 0,1 0 0,0 1 0,0-1 0,0 0 0,-1 1 0,1-1 0,0 1 0,-1-1 0,1 1 0,0-1 0,-1 1 0,1-1 0,-1 1 0,1-1 0,0 1 0,-1-1 0,0 1 0,1-1 0,-1 1 0,1 0 0,-1 0 0,1-1 0,-1 1 0,0 0 0,1 0 0,-1-1 0,0 1 0,1 0 0,-1 0 0,1 0 0,-1 0 0,0 0 0,1 0 0,-1 0 0,-1 0 0,-35 8 0,0 6 0,2 1 0,0 2 0,1 2 0,1 1 0,0 1 0,2 2 0,0 1 0,2 2 0,1 0 0,-26 33 0,47-51 0,-1 0 0,1 1 0,1 0 0,0 0 0,0 0 0,1 1 0,0 0 0,0 0 0,1 1 0,-3 11 0,7-20 0,0-1 0,0 1 0,0 0 0,0-1 0,0 1 0,1-1 0,-1 1 0,1-1 0,-1 1 0,1-1 0,-1 1 0,1-1 0,0 1 0,0-1 0,-1 0 0,1 0 0,0 1 0,0-1 0,0 0 0,1 0 0,-1 0 0,0 0 0,0 0 0,1 0 0,-1 0 0,0 0 0,1-1 0,-1 1 0,3 0 0,1 1 0,0-1 0,0 0 0,1 0 0,-1-1 0,0 1 0,0-1 0,1 0 0,6-1 0,14-3 0,-1-2 0,1 0 0,-1-2 0,0-1 0,-1 0 0,29-17 0,-4-1 0,87-64 0,-99 62 0,-1-1 0,54-59 0,-77 75 0,-1-1 0,-1 0 0,0-1 0,-1 0 0,-1 0 0,-1-1 0,0 0 0,-1-1 0,7-28 0,-13 43 0,0-1 0,0 1 0,-1-1 0,1 1 0,-1-1 0,0 1 0,0-1 0,-1 1 0,1-1 0,-1 1 0,1-1 0,-1 1 0,0 0 0,0-1 0,-4-5 0,4 7 0,-1 0 0,1 0 0,-1 0 0,0 0 0,0 1 0,0-1 0,0 1 0,0-1 0,-1 1 0,1 0 0,0-1 0,-1 1 0,1 1 0,0-1 0,-1 0 0,-4 0 0,-6 0 0,0 0 0,1 1 0,-1 1 0,1 0 0,-1 1 0,1 0 0,-20 7 0,-27 10 0,1 3 0,1 2 0,1 2 0,-86 56 0,78-39 0,2 3 0,1 2 0,-73 77 0,117-108 0,0 1 0,1 1 0,0 0 0,2 1 0,1 1 0,0 0 0,-19 45 0,31-63 0,0-1 0,0 1 0,0-1 0,0 1 0,0-1 0,1 1 0,-1 0 0,1-1 0,0 1 0,0 0 0,0-1 0,0 1 0,0 0 0,0-1 0,1 1 0,-1 0 0,1-1 0,0 1 0,0-1 0,0 1 0,0-1 0,0 0 0,1 1 0,-1-1 0,1 0 0,-1 0 0,1 0 0,0 0 0,0 0 0,0 0 0,0 0 0,0-1 0,0 1 0,0-1 0,1 1 0,-1-1 0,1 0 0,-1 0 0,1 0 0,-1 0 0,1-1 0,-1 1 0,1-1 0,4 1 0,7 1 0,1-1 0,0 0 0,0-1 0,0-1 0,0 0 0,0-1 0,18-4 0,-4-3 0,1-1 0,-2-1 0,0-1 0,0-2 0,37-24 0,0-6 0,59-53 0,-73 52 0,-1-1 0,-3-3 0,-2-2 0,-3-2 0,-1-2 0,-3-1 0,-3-2 0,-2-2 0,-3-1 0,34-96 0,-63 154 0,23-83 0,-23 79 0,0 1 0,0 0 0,-1 0 0,1-1 0,-1 1 0,-1 0 0,0-1 0,1 1 0,-2 0 0,1 0 0,-3-7 0,3 11 0,0-1 0,0 1 0,-1 0 0,1 0 0,0 0 0,-1-1 0,0 1 0,1 1 0,-1-1 0,0 0 0,0 0 0,0 1 0,0-1 0,-1 1 0,1-1 0,0 1 0,-1 0 0,1 0 0,0 0 0,-1 0 0,1 1 0,-1-1 0,-5 0 0,0 1 0,-1 0 0,0 0 0,0 1 0,1 0 0,-1 1 0,-11 3 0,-30 10 0,1 3 0,0 2 0,2 2 0,-81 51 0,50-21 0,-131 114 0,159-120 0,2 1 0,2 3 0,3 2 0,-64 97 0,89-120 0,2 1 0,0 1 0,2 0 0,2 2 0,1-1 0,1 1 0,2 1 0,1-1 0,1 1 0,-1 69 0,7-94 0,0 0 0,1 1 0,0-1 0,1 0 0,0 0 0,0 0 0,1 0 0,0 0 0,4 8 0,-4-13 0,-1-1 0,0 0 0,1 1 0,-1-1 0,1-1 0,0 1 0,0 0 0,0-1 0,0 1 0,0-1 0,1 0 0,-1 0 0,1 0 0,0-1 0,-1 1 0,1-1 0,0 0 0,0 0 0,0 0 0,0 0 0,0-1 0,7 1 0,2-2 0,-1 0 0,1 0 0,0-1 0,0-1 0,0 0 0,-1 0 0,0-2 0,0 1 0,0-2 0,21-11 0,1-5 0,-1-1 0,38-34 0,-32 20 0,-1-1 0,-2-2 0,-1-2 0,-2-1 0,49-86 0,-47 63 0,-3-2 0,-2-1 0,33-118 0,-55 154 0,0 0 0,-3 0 0,3-37 0,-7 56 0,-1-1 0,-1 1 0,0 0 0,-1-1 0,0 1 0,-1 0 0,-1 0 0,0 0 0,-10-20 0,11 29 0,1-1 0,-2 1 0,1 0 0,-1 0 0,1 0 0,-1 1 0,-1-1 0,1 1 0,0 0 0,-1 0 0,0 0 0,0 1 0,0 0 0,-1 0 0,-8-4 0,5 4 0,0 1 0,0 0 0,-1 0 0,1 1 0,0 0 0,-1 0 0,1 1 0,-1 1 0,-10 1 0,-10 4 0,0 1 0,1 1 0,1 1 0,-1 2 0,-31 17 0,20-7 0,1 1 0,1 2 0,1 1 0,2 2 0,0 2 0,-34 36 0,53-48 0,0 1 0,1 0 0,1 1 0,1 0 0,1 2 0,0-1 0,2 1 0,0 1 0,1 0 0,2 0 0,0 0 0,1 1 0,-4 36 0,9-51 0,0 0 0,1 0 0,0 0 0,0 0 0,1 0 0,0 0 0,1 0 0,-1-1 0,1 1 0,1 0 0,0-1 0,0 0 0,0 1 0,1-1 0,0 0 0,0-1 0,1 1 0,-1-1 0,2 0 0,-1 0 0,1 0 0,-1-1 0,2 0 0,-1 0 0,0-1 0,1 1 0,0-1 0,0-1 0,0 1 0,1-1 0,12 3 0,20 5 0,1-2 0,0-2 0,0-2 0,0-1 0,1-3 0,0-1 0,-1-2 0,1-1 0,-1-3 0,0-1 0,-1-2 0,0-2 0,58-24 0,-43 13 0,-1-4 0,-2-1 0,-1-3 0,-1-2 0,-1-2 0,-2-2 0,-2-2 0,73-79 0,-95 89 0,-22 26 0,-6 6 0,-40 45 0,-41 64 0,4 3 0,6 5 0,5 2 0,-62 150 0,123-251 0,3-9 0,1 0 0,1 0 0,0 0 0,1 0 0,0 1 0,1-1 0,-2 23 0,5-35 0,0 0 0,0 0 0,0 0 0,0 0 0,1 0 0,-1 0 0,0 0 0,1 0 0,-1 0 0,1 0 0,-1 0 0,1 0 0,-1 0 0,1 0 0,0 0 0,-1-1 0,1 1 0,0 0 0,0 0 0,0-1 0,0 1 0,0 0 0,0-1 0,-1 1 0,1-1 0,0 0 0,0 1 0,1-1 0,-1 0 0,0 1 0,0-1 0,0 0 0,0 0 0,0 0 0,0 0 0,2 0 0,7-1 0,0 0 0,0 0 0,-1-1 0,1-1 0,0 0 0,-1 0 0,0-1 0,10-4 0,78-47 0,-36 14 0,-3-2 0,84-79 0,91-117 0,-223 228 0,31-33 0,-3-1 0,50-76 0,-86 118 0,4-6 0,-1 0 0,0 0 0,0-1 0,3-12 0,-7 21 0,-1 0 0,1-1 0,-1 1 0,0 0 0,1-1 0,-1 1 0,0-1 0,0 1 0,0 0 0,0-1 0,0 1 0,0-1 0,0 1 0,-1 0 0,1-1 0,0 1 0,-1 0 0,1-1 0,-1 1 0,0 0 0,1 0 0,-1-1 0,0 1 0,1 0 0,-1 0 0,0 0 0,0 0 0,0 0 0,0 0 0,0 0 0,-1 0 0,1 1 0,0-1 0,0 0 0,0 0 0,-1 1 0,1-1 0,-3 0 0,-2 0 0,0 0 0,0 1 0,0-1 0,0 1 0,-1 0 0,1 1 0,0 0 0,0 0 0,0 0 0,0 0 0,-6 3 0,-70 30 0,11 4 0,2 3 0,2 4 0,-76 65 0,107-82 0,2 2 0,1 2 0,1 1 0,2 2 0,-36 52 0,52-65 0,1 1 0,1 0 0,0 1 0,2 0 0,1 1 0,1 0 0,1 0 0,1 1 0,2 0 0,-3 42 0,6-59 0,1 0 0,1 0 0,-1-1 0,1 1 0,1 0 0,0-1 0,0 1 0,1-1 0,0 0 0,0 1 0,1-2 0,0 1 0,0 0 0,1-1 0,7 9 0,-8-12 0,0 0 0,1 1 0,0-2 0,0 1 0,0-1 0,0 0 0,0 0 0,1 0 0,-1 0 0,1-1 0,0 0 0,0-1 0,0 1 0,0-1 0,0 0 0,0 0 0,0-1 0,0 0 0,0 0 0,0 0 0,0-1 0,12-3 0,-1 0 0,0-2 0,0 0 0,-1 0 0,0-2 0,0 0 0,0-1 0,-1-1 0,-1 0 0,17-15 0,14-16 0,55-63 0,-2-9 0,-6-4 0,78-130 0,-159 229 0,-1 0 0,12-27 0,-20 41 0,-1-1 0,1 0 0,-1 0 0,0-1 0,0 1 0,0 0 0,-1 0 0,1 0 0,-1-1 0,-1 1 0,1 0 0,-1 0 0,0 0 0,-1-6 0,1 9 0,0 0 0,0 0 0,1-1 0,-1 1 0,0 1 0,-1-1 0,1 0 0,0 0 0,0 0 0,-1 1 0,1-1 0,-1 0 0,0 1 0,1-1 0,-1 1 0,0 0 0,0 0 0,0 0 0,0 0 0,0 0 0,0 0 0,0 0 0,0 1 0,0-1 0,0 1 0,-1-1 0,1 1 0,0 0 0,0 0 0,-1 0 0,1 0 0,0 0 0,0 0 0,0 1 0,0-1 0,-1 1 0,1 0 0,0-1 0,0 1 0,-3 2 0,-7 3 0,-1 0 0,1 1 0,1 0 0,-1 1 0,-12 12 0,-4 5 0,0 2 0,2 1 0,0 1 0,2 1 0,2 2 0,1 0 0,1 1 0,2 1 0,1 1 0,2 0 0,-12 41 0,25-70 0,1 0 0,-1 0 0,1 1 0,1-1 0,-1 0 0,1 8 0,0-13 0,0 0 0,0 1 0,1-1 0,-1 0 0,0 0 0,1 1 0,-1-1 0,0 0 0,1 0 0,0 0 0,-1 0 0,1 0 0,0 0 0,-1 0 0,1 0 0,0 0 0,0 0 0,0 0 0,0 0 0,0-1 0,0 1 0,0 0 0,0-1 0,0 1 0,0-1 0,0 1 0,0-1 0,1 1 0,-1-1 0,0 0 0,0 0 0,0 1 0,1-1 0,-1 0 0,0 0 0,0 0 0,2-1 0,5 0 0,0 0 0,0-1 0,0 0 0,-1 0 0,1-1 0,-1 0 0,0 0 0,10-6 0,62-43 0,-49 31 0,124-83 0,-4-6 0,172-165 0,-317 270 0,32-34 0,-35 37 0,0-1 0,0 1 0,0-1 0,-1 1 0,1-1 0,-1 0 0,0 1 0,1-1 0,-1 0 0,0 0 0,-1 0 0,2-4 0,-2 6 0,0 1 0,-1-1 0,1 0 0,0 1 0,0-1 0,-1 1 0,1-1 0,0 1 0,-1-1 0,1 1 0,-1-1 0,1 1 0,-1-1 0,1 1 0,-1-1 0,1 1 0,-1 0 0,1-1 0,-1 1 0,1 0 0,-1 0 0,1-1 0,-1 1 0,0 0 0,1 0 0,-1 0 0,0 0 0,1 0 0,-1 0 0,1 0 0,-1 0 0,0 0 0,1 0 0,-1 0 0,0 0 0,1 0 0,-1 0 0,1 0 0,-1 1 0,-1-1 0,-12 3 0,-1 1 0,0 0 0,1 1 0,0 0 0,0 1 0,-14 8 0,-83 55 0,94-58 0,-32 21 0,-84 75 0,116-91 0,0 1 0,1 1 0,1 0 0,1 1 0,1 1 0,0 0 0,-16 36 0,26-50 0,1 0 0,0 0 0,0 0 0,0 0 0,1 1 0,0-1 0,0 0 0,1 0 0,0 1 0,1 10 0,-1-14 0,1 1 0,0-1 0,1 1 0,-1-1 0,0 0 0,1 1 0,0-1 0,0 0 0,0 0 0,0 0 0,0 0 0,1-1 0,-1 1 0,1 0 0,0-1 0,0 0 0,0 0 0,0 0 0,0 0 0,4 2 0,6 1 0,0 0 0,0-1 0,0 0 0,1-1 0,0-1 0,-1 0 0,1-1 0,0 0 0,0-1 0,0-1 0,0 0 0,-1-1 0,27-7 0,0-1 0,-1-3 0,-1-1 0,57-29 0,-16 0 0,-2-4 0,-2-3 0,-2-3 0,-3-3 0,-2-3 0,85-98 0,-152 156 0,5-5 0,0 0 0,0-1 0,-1 1 0,0-1 0,0-1 0,0 1 0,-1-1 0,0 1 0,3-12 0,-7 19 0,0-1 0,1 0 0,-1 0 0,0 0 0,0 1 0,0-1 0,0 0 0,0 0 0,0 0 0,0 0 0,0 1 0,0-1 0,0 0 0,0 0 0,-1 0 0,1 1 0,0-1 0,-1 0 0,1 0 0,0 1 0,-1-1 0,1 0 0,-1 0 0,1 1 0,-1-1 0,1 1 0,-1-1 0,-1 0 0,1 0 0,-1 1 0,1-1 0,-1 1 0,0-1 0,1 1 0,-1 0 0,0 0 0,1 0 0,-1 0 0,0 0 0,1 0 0,-1 0 0,-2 1 0,-5 1 0,0 1 0,0 0 0,0 0 0,-11 7 0,-12 10 0,2 0 0,0 3 0,1 0 0,2 2 0,0 1 0,2 1 0,1 1 0,1 1 0,2 1 0,-34 61 0,29-40 0,1 2 0,3 1 0,2 0 0,3 2 0,2 0 0,-9 72 0,20-107 0,2 0 0,1 0 0,0 1 0,3 26 0,-1-42 0,0 0 0,0 0 0,1 0 0,0 0 0,0 0 0,0 0 0,1 0 0,-1-1 0,1 1 0,1-1 0,-1 0 0,1 0 0,0 0 0,0 0 0,0-1 0,1 0 0,0 0 0,7 6 0,0-4 0,-1 0 0,1 0 0,0-1 0,0-1 0,1 0 0,-1 0 0,1-2 0,0 1 0,0-2 0,24 1 0,-6-3 0,0-1 0,1-1 0,41-11 0,-40 4 0,1-1 0,-2-1 0,1-2 0,-2-1 0,0-1 0,-1-2 0,0-1 0,-2-2 0,0-1 0,-2 0 0,33-37 0,-6-1 0,-2-2 0,-4-1 0,76-134 0,-123 197 0,8-14 0,1 0 0,-2 0 0,0 0 0,-1-1 0,0 0 0,-1 0 0,-1-1 0,3-22 0,-7 37 0,1-1 0,-1 1 0,0 0 0,0 0 0,-1-1 0,1 1 0,0 0 0,0 0 0,0 0 0,-1-1 0,1 1 0,-1 0 0,1 0 0,-1 0 0,1 0 0,-1 0 0,0 0 0,1 0 0,-1 0 0,0 0 0,0 0 0,0 0 0,0 0 0,0 0 0,0 1 0,-2-2 0,1 1 0,-1 1 0,1-1 0,0 1 0,-1 0 0,1 0 0,-1 0 0,1 0 0,0 0 0,-1 0 0,1 1 0,-1-1 0,-3 2 0,-7 3 0,1 0 0,-1 1 0,-20 14 0,1 3 0,2 1 0,0 2 0,1 1 0,-40 49 0,-82 134 0,113-148 0,3 1 0,-32 79 0,52-106 0,3 1 0,0 0 0,3 0 0,1 1 0,-5 69 0,13-104 0,-1 1 0,1 0 0,0-1 0,1 1 0,-1 0 0,1-1 0,-1 1 0,1-1 0,0 1 0,0-1 0,1 1 0,-1-1 0,1 0 0,0 0 0,0 1 0,0-1 0,0 0 0,0-1 0,0 1 0,1 0 0,0-1 0,-1 1 0,1-1 0,0 0 0,0 0 0,0 0 0,0 0 0,1-1 0,5 3 0,3-1 0,1 0 0,-1 0 0,1-2 0,0 1 0,0-2 0,0 0 0,19-2 0,-6-2 0,-1 0 0,1-2 0,-1-1 0,0-2 0,-1 0 0,1-1 0,-2-1 0,0-2 0,0 0 0,-1-1 0,-1-2 0,24-21 0,5-8 0,-3-2 0,-2-2 0,64-90 0,-68 80 0,-3-2 0,54-115 0,-73 132 0,-2-1 0,-3 0 0,-1-1 0,-2-1 0,6-57 0,-16 94 0,0 0 0,-1-1 0,0 1 0,0 0 0,-1 0 0,-1-1 0,-2-9 0,3 17 0,0-1 0,-1 1 0,1 0 0,-1-1 0,0 1 0,0 0 0,0 0 0,0 0 0,-1 0 0,1 1 0,-1-1 0,0 1 0,1-1 0,-1 1 0,0 0 0,-1 0 0,1 0 0,0 1 0,0-1 0,-1 1 0,1 0 0,-7-2 0,-13-1 0,0 1 0,1 1 0,-1 1 0,0 1 0,0 1 0,0 1 0,0 2 0,1 0 0,0 1 0,-42 15 0,10 0 0,1 2 0,1 3 0,-57 37 0,45-21 0,1 3 0,3 3 0,2 2 0,1 2 0,4 4 0,1 1 0,-47 68 0,92-114 0,0 0 0,-1 1 0,1 0 0,1 1 0,-9 20 0,14-31 0,1 1 0,-1 0 0,1-1 0,-1 1 0,1 0 0,0 0 0,-1-1 0,1 1 0,0 0 0,0 0 0,0-1 0,0 1 0,1 0 0,-1 0 0,0-1 0,1 1 0,-1 0 0,1-1 0,0 1 0,-1 0 0,1-1 0,0 1 0,0-1 0,0 1 0,0-1 0,0 1 0,1-1 0,-1 0 0,0 0 0,0 0 0,1 1 0,-1-1 0,1-1 0,-1 1 0,1 0 0,0 0 0,-1 0 0,1-1 0,0 1 0,-1-1 0,4 1 0,10 2 0,0-1 0,0-1 0,-1 0 0,1-1 0,0 0 0,0-1 0,0-1 0,0 0 0,21-7 0,0-2 0,-1-1 0,63-32 0,-64 25 0,0-2 0,-2-2 0,-1 0 0,0-2 0,-2-1 0,-1-2 0,-1-1 0,40-55 0,-37 39 0,-1-2 0,-2 0 0,-3-2 0,-1-1 0,27-92 0,-46 128 0,1 2 0,-2 0 0,0-1 0,0 0 0,-1 1 0,0-16 0,-2 26 0,0 1 0,0-1 0,0 0 0,0 0 0,-1 0 0,1 0 0,-1 0 0,1 0 0,-1 0 0,0 0 0,0 0 0,0 0 0,0 1 0,0-1 0,0 0 0,0 1 0,0-1 0,-1 1 0,1-1 0,-1 1 0,1 0 0,-1 0 0,1 0 0,-1-1 0,0 1 0,0 1 0,1-1 0,-1 0 0,0 0 0,0 1 0,0-1 0,0 1 0,0-1 0,0 1 0,0 0 0,0 0 0,0 0 0,-4 0 0,-15 3 0,-1 1 0,1 0 0,0 1 0,0 2 0,1 0 0,0 1 0,-25 14 0,-18 10 0,1 2 0,2 3 0,1 3 0,-66 59 0,87-66 0,2 2 0,1 2 0,2 1 0,2 1 0,1 2 0,-43 80 0,68-111 0,-3 4 0,1 1 0,1 0 0,-7 26 0,12-39 0,0 1 0,1-1 0,-1 1 0,1 0 0,-1-1 0,1 1 0,0 0 0,0 0 0,0-1 0,1 1 0,-1 0 0,0-1 0,1 1 0,0 0 0,0-1 0,0 1 0,0-1 0,0 1 0,0-1 0,1 0 0,-1 1 0,1-1 0,-1 0 0,1 0 0,0 0 0,0 0 0,0 0 0,3 2 0,1-2 0,-1 1 0,1-1 0,-1 0 0,1-1 0,0 1 0,0-1 0,0 0 0,0-1 0,0 1 0,0-1 0,0 0 0,10-2 0,78-19 0,-86 19 0,42-14 0,-1-2 0,-1-2 0,0-2 0,-2-2 0,-1-2 0,80-62 0,-75 48 0,-2-3 0,-2-2 0,-2-1 0,-2-3 0,46-69 0,-68 87 0,-1 0 0,19-45 0,-32 62 0,-1-1 0,0 1 0,-1-1 0,-1 0 0,0 0 0,-1 0 0,0 0 0,-1-16 0,-2 27 0,1 0 0,-1 0 0,0 1 0,0-1 0,0 0 0,0 1 0,-1-1 0,1 0 0,-1 1 0,0 0 0,0-1 0,0 1 0,0 0 0,-1 0 0,1 0 0,-1 1 0,0-1 0,0 1 0,0-1 0,0 1 0,0 0 0,-1 0 0,1 0 0,-1 1 0,1-1 0,-1 1 0,-4-2 0,-4 0 0,-1 0 0,0 0 0,0 1 0,0 1 0,-1 0 0,1 1 0,-17 2 0,-36 9 0,0 3 0,1 3 0,-85 34 0,116-39 0,-99 36 0,-238 122 0,352-160 0,1 2 0,0 0 0,0 1 0,-30 30 0,44-40 0,1 1 0,0-1 0,1 1 0,-1 0 0,1 0 0,-1 0 0,1 0 0,0 0 0,1 1 0,-1-1 0,1 1 0,-2 8 0,3-10 0,0 0 0,0 0 0,1 0 0,-1 0 0,1 0 0,0 0 0,0 0 0,0 0 0,0-1 0,0 1 0,1 0 0,-1-1 0,1 1 0,0-1 0,0 1 0,0-1 0,0 0 0,0 0 0,0 0 0,1 0 0,-1 0 0,4 1 0,5 5 0,1-2 0,0 0 0,0 0 0,1-1 0,-1-1 0,1 0 0,0-1 0,0 0 0,1-1 0,16 1 0,17-2 0,73-5 0,-70-1 0,1-2 0,-1-2 0,-1-2 0,0-3 0,0-2 0,-2-1 0,0-3 0,-1-2 0,79-51 0,-95 53 0,0-3 0,-1 0 0,-1-2 0,-2 0 0,0-2 0,-2-1 0,-1-1 0,-1-2 0,-2 0 0,-1 0 0,-1-2 0,-2 0 0,-1-1 0,12-46 0,-22 61 0,0 0 0,-2 0 0,0-1 0,-1 1 0,-1-1 0,-3-31 0,1 45 0,1 1 0,-1 0 0,-1 0 0,1 0 0,-1 0 0,0 0 0,0 0 0,0 0 0,-1 1 0,0-1 0,0 1 0,0 0 0,-4-5 0,4 7 0,0-1 0,-1 1 0,1-1 0,-1 1 0,0 0 0,0 0 0,0 1 0,0-1 0,0 1 0,0 0 0,0 0 0,0 0 0,-1 1 0,1-1 0,0 1 0,0 0 0,-1 0 0,-6 2 0,-15 2 0,0 1 0,0 1 0,0 2 0,-46 20 0,-102 60 0,167-85 0,-75 44 0,1 2 0,2 4 0,3 4 0,-70 67 0,111-91 0,2 2 0,0 1 0,3 2 0,1 1 0,2 1 0,2 1 0,1 2 0,2 0 0,-28 82 0,45-109 0,1 1 0,0 0 0,0-1 0,2 1 0,0 0 0,1 1 0,1-1 0,1 0 0,0 0 0,1 0 0,1 0 0,1 0 0,0-1 0,1 1 0,1-1 0,0 0 0,1-1 0,1 1 0,0-1 0,1-1 0,1 0 0,0 0 0,1-1 0,1 0 0,18 16 0,-15-17 0,-1-2 0,2 0 0,-1-1 0,1 0 0,1-1 0,-1-1 0,1-1 0,1 0 0,-1-1 0,1-1 0,0-1 0,0 0 0,0-1 0,0-1 0,0-1 0,0-1 0,0 0 0,31-7 0,-12 0 0,0-1 0,0-2 0,-1-2 0,-1-1 0,0-1 0,-1-3 0,61-41 0,-49 25 0,-2-3 0,-1-1 0,-2-2 0,-1-2 0,-3-1 0,-1-2 0,-3-2 0,-1-1 0,-3-1 0,-2-2 0,-2-1 0,-3 0 0,-1-2 0,-3-1 0,20-107 0,-35 142 0,0-2 0,-2 1 0,-1 0 0,0 0 0,-5-31 0,4 44 0,-1 0 0,0 0 0,-1 0 0,1 0 0,-1 1 0,-1-1 0,0 1 0,0 0 0,0 0 0,-1 0 0,1 1 0,-2-1 0,1 1 0,-1 0 0,0 1 0,-12-10 0,4 7 0,0 1 0,0 0 0,0 1 0,-1 1 0,0 0 0,0 1 0,0 0 0,-1 2 0,1 0 0,-28-1 0,8 3 0,0 2 0,0 1 0,-64 15 0,25 4 0,2 3 0,0 3 0,2 4 0,-110 66 0,139-73 0,0 2 0,2 2 0,1 1 0,-61 64 0,79-72 0,1 2 0,0 0 0,2 1 0,1 1 0,1 1 0,1 0 0,2 1 0,-16 51 0,25-72 0,1 1 0,0 0 0,0 1 0,1-1 0,0 0 0,1 0 0,0 1 0,0-1 0,1 0 0,0 0 0,0 0 0,4 13 0,-2-16 0,-1 0 0,1 1 0,1-1 0,-1 0 0,1-1 0,0 1 0,0-1 0,0 1 0,0-1 0,1-1 0,0 1 0,0 0 0,0-1 0,0 0 0,0 0 0,1-1 0,-1 0 0,10 3 0,10 3 0,1-2 0,0-1 0,0-1 0,0-1 0,1-1 0,-1-1 0,45-5 0,5-6 0,108-27 0,-99 14 0,0-3 0,-3-4 0,0-4 0,-2-3 0,-2-3 0,-1-4 0,84-65 0,-98 60 0,-1-2 0,-4-3 0,-1-3 0,-3-2 0,-3-2 0,-3-3 0,-2-2 0,42-81 0,-65 105 0,-3-2 0,-1 0 0,-2-1 0,-3-1 0,-1-1 0,-2 0 0,-3 0 0,3-51 0,-10 84 0,0 0 0,-1 0 0,-1-1 0,0 1 0,-1 0 0,0 0 0,-7-18 0,7 27 0,0 0 0,0 0 0,-1 0 0,0 1 0,0-1 0,0 1 0,-1-1 0,1 1 0,-1 0 0,0 0 0,0 1 0,0-1 0,-1 1 0,1 0 0,-1 0 0,0 1 0,0-1 0,0 1 0,0 0 0,-10-2 0,3 1 0,1 1 0,-1 0 0,0 1 0,1 0 0,-1 1 0,0 0 0,1 1 0,-18 4 0,-2 2 0,0 1 0,-33 15 0,-249 123-46,8 29-493,292-168 502,-160 100-5,3 7 1,-175 157-1,329-257 42,1 1 0,0 0 0,1 1 0,1 1 0,1 0 0,0 1 0,1 0 0,-16 38 0,17-29 0,2 0 0,1 0 0,1 1 0,1 0 0,2 0 0,0 31 0,2-43 30,1 1 0,1-1 0,1 0 0,0 0 0,1 1 0,1-2 0,0 1-1,1 0 1,1-1 0,1 0 0,0 0 0,0-1 0,2 0 0,0 0 0,0-1-1,1 0 1,1 0 0,0-1 0,1-1 0,0 0 0,1-1 0,0 0-1,0-1 1,29 15 0,-23-15-30,0 0 0,1-2 0,-1 0 0,1-1 0,1-1 0,-1-1 0,1-1 0,0 0 0,0-2 0,-1 0 0,41-5 0,-35-1 0,0 0 0,0-2 0,-1-1 0,1-1 0,-2-1 0,1-1 0,-2-1 0,33-22 0,-12 1 0,0-2 0,-2-2 0,-2-2 0,-2-1 0,-1-2 0,-3-2 0,-1-1 0,36-67 0,-40 61 0,-3-3 0,28-82 0,-42 102 0,-3-1 0,-1 0 0,-1-1 0,-2 0 0,0-46 0,-5 70 0,0 0 0,-1-1 0,-1 1 0,0 0 0,-1 0 0,0 0 0,-1 0 0,-6-13 0,8 21 0,0 0 0,0-1 0,-1 1 0,0 0 0,1 1 0,-1-1 0,-1 0 0,1 1 0,0 0 0,-1 0 0,0 0 0,0 0 0,0 0 0,0 1 0,0 0 0,0 0 0,-1 0 0,1 0 0,0 1 0,-1-1 0,0 1 0,1 0 0,-1 1 0,-5-1 0,-6 2 0,1 0 0,-1 1 0,1 1 0,0 0 0,-1 1 0,2 1 0,-1 1 0,0 0 0,1 0 0,0 1 0,-14 11 0,-14 10 0,1 2 0,-42 40 0,33-23 0,2 1 0,-73 97 0,93-106 0,3 1 0,1 1 0,1 1 0,-29 81 0,51-121 0,-2 7 0,0 0 0,0 0 0,1 0 0,0 1 0,0 10 0,2-18 0,0 0 0,0 1 0,0-1 0,0 0 0,1 0 0,-1 0 0,1 0 0,-1 0 0,1 1 0,0-1 0,0 0 0,0 0 0,0-1 0,0 1 0,0 0 0,1 0 0,-1 0 0,0-1 0,1 1 0,-1-1 0,1 1 0,0-1 0,0 0 0,-1 1 0,1-1 0,0 0 0,0 0 0,4 1 0,4 1 0,0-1 0,0 0 0,1-1 0,-1 0 0,1-1 0,0 0 0,-1-1 0,1 1 0,13-5 0,17-3 0,46-16 0,-42 9 0,-1-2 0,-1-1 0,-1-3 0,-1-2 0,0-1 0,-2-2 0,-1-1 0,-2-2 0,0-2 0,48-55 0,-43 39 0,-2-2 0,64-105 0,-89 123 0,-14 32 0,0-1 0,-1 0 0,1 0 0,0 0 0,0 0 0,0 0 0,0 0 0,0 0 0,0 0 0,0 0 0,0 0 0,-1 0 0,1 0 0,0 0 0,0 0 0,0 0 0,0 1 0,0-1 0,-1 0 0,1 0 0,0 0 0,0-1 0,0 1 0,0 0 0,0 0 0,0 0 0,-1 0 0,1 0 0,0 0 0,0 0 0,0 0 0,0 0 0,0 0 0,0 0 0,0 0 0,-1 0 0,1 0 0,0 0 0,0-1 0,0 1 0,0 0 0,0 0 0,0 0 0,0 0 0,0 0 0,0 0 0,0 0 0,0-1 0,0 1 0,0 0 0,0 0 0,0 0 0,0 0 0,0 0 0,0 0 0,0-1 0,0 1 0,0 0 0,0 0 0,0 0 0,0 0 0,0 0 0,0-1 0,-6 6 0,1 1 0,-1-1 0,1 1 0,1 0 0,-5 7 0,-14 23 0,3 1 0,1 1 0,1 1 0,2 1 0,2 0 0,2 0 0,2 1 0,1 1 0,-3 47 0,11-86 0,1 0 0,-1 0 0,1 0 0,0 0 0,0 0 0,0 0 0,0 0 0,0 1 0,1-1 0,-1 0 0,1 0 0,0 0 0,0 0 0,0 0 0,1 0 0,-1 0 0,0-1 0,1 1 0,0 0 0,0-1 0,0 1 0,0-1 0,0 0 0,0 0 0,4 3 0,-1-3 0,0-1 0,0 1 0,0-1 0,0 0 0,0-1 0,1 1 0,-1-1 0,0 0 0,1 0 0,-1-1 0,0 1 0,0-1 0,1 0 0,-1-1 0,8-2 0,24-9 0,-1-2 0,0-1 0,-2-1 0,1-2 0,-2-2 0,58-47 0,-18 5 0,110-122 0,-131 125 0,-4-3 0,-1-2 0,-4-2 0,-3-1 0,-3-2 0,-2-2 0,-4-1 0,33-120 0,-63 189 0,2-7 0,0 0 0,-1 0 0,0-1 0,0-13 0,-1 23 0,-1 1 0,0 0 0,0 0 0,0-1 0,0 1 0,0 0 0,-1-1 0,1 1 0,0 0 0,0 0 0,-1-1 0,1 1 0,-1 0 0,1 0 0,-1 0 0,0-1 0,1 1 0,-1 0 0,0 0 0,0 0 0,0 0 0,0 1 0,0-1 0,0 0 0,0 0 0,0 0 0,0 1 0,0-1 0,0 0 0,0 1 0,-1-1 0,1 1 0,0 0 0,0-1 0,0 1 0,-1 0 0,1 0 0,0 0 0,-1 0 0,1 0 0,0 0 0,-1 0 0,1 0 0,0 0 0,0 0 0,-2 1 0,-7 2 0,0 1 0,0 0 0,1 0 0,-1 1 0,1 0 0,0 1 0,1 0 0,-15 12 0,-70 71 0,76-72 0,-74 82 0,4 4 0,5 3 0,4 5 0,-124 238 0,195-337 0,-61 140 0,63-140 0,1 1 0,0 0 0,1 0 0,1 0 0,0 0 0,0 1 0,1-1 0,1 0 0,3 23 0,-3-32 0,1-1 0,1 1 0,-1-1 0,0 0 0,1 0 0,0 0 0,0 0 0,0 0 0,0 0 0,0 0 0,0 0 0,1-1 0,-1 1 0,1-1 0,0 0 0,0 0 0,0 0 0,0 0 0,0 0 0,0-1 0,0 0 0,1 1 0,-1-1 0,0 0 0,1 0 0,-1-1 0,1 1 0,5-1 0,6 2 0,0-2 0,0 0 0,0-1 0,0 0 0,24-6 0,7-6 0,0-1 0,-1-2 0,-1-3 0,0-1 0,48-30 0,-40 17 0,-1-1 0,-2-3 0,73-71 0,-99 84 0,38-51 0,-54 66 0,-1 0 0,0 0 0,-1-1 0,0 0 0,-1 0 0,0-1 0,0 1 0,-1-1 0,2-15 0,-4 25 0,-1-1 0,0 0 0,0 1 0,0-1 0,0 1 0,0-1 0,0 0 0,0 1 0,0-1 0,0 1 0,-1-1 0,1 0 0,-1 1 0,1-1 0,-1 1 0,0 0 0,0-1 0,1 1 0,-1-1 0,0 1 0,0 0 0,0 0 0,-1 0 0,1-1 0,0 1 0,0 0 0,-3-1 0,1 1 0,0 0 0,-1 0 0,1 0 0,0 1 0,-1-1 0,1 1 0,-1 0 0,1 0 0,0 0 0,-1 1 0,1-1 0,-1 1 0,-3 1 0,-11 3 0,0 2 0,0 0 0,1 1 0,-1 1 0,2 0 0,-1 2 0,2-1 0,-1 2 0,1 0 0,-22 25 0,3 0 0,2 1 0,-55 85 0,60-79 0,3 2 0,1 0 0,2 1 0,3 1 0,1 1 0,3 0 0,-10 65 0,24-114 0,-2 6 0,1 0 0,1 0 0,-1 1 0,1-1 0,0 0 0,0 0 0,2 9 0,-1-13 0,0-1 0,-1 1 0,1-1 0,0 1 0,0-1 0,0 1 0,0-1 0,1 0 0,-1 1 0,0-1 0,0 0 0,1 0 0,-1 0 0,1 0 0,-1 0 0,1 0 0,-1 0 0,1-1 0,0 1 0,-1-1 0,1 1 0,0-1 0,-1 1 0,1-1 0,0 0 0,0 0 0,-1 0 0,1 0 0,0 0 0,0 0 0,2-1 0,13-1 0,0-1 0,0 0 0,0-2 0,0 0 0,-1 0 0,0-2 0,0 0 0,25-15 0,124-90 0,-128 84 0,-13 11 0,-9 7 0,0 0 0,0-1 0,-1-1 0,-1-1 0,18-20 0,-24 16 0,-12 10 0,3 7 0,0 0 0,0 0 0,0 0 0,0 1 0,0-1 0,0 1 0,0-1 0,0 1 0,0 0 0,0-1 0,0 1 0,0 0 0,-2 2 0,-16 9 0,2 1 0,0 1 0,0 0 0,2 2 0,-28 31 0,-65 101 0,70-86 0,3 2 0,3 1 0,3 2 0,3 1 0,2 0 0,-17 83 0,40-142 0,-1 3 0,1 1 0,0 0 0,-1 17 0,3-28 0,0 0 0,0-1 0,0 1 0,0 0 0,0 0 0,0 0 0,1 0 0,-1 0 0,0 0 0,1-1 0,0 1 0,-1 0 0,1 0 0,0-1 0,0 1 0,0-1 0,0 1 0,0 0 0,0-1 0,1 0 0,-1 1 0,0-1 0,1 0 0,-1 0 0,1 0 0,0 0 0,-1 0 0,1 0 0,3 1 0,0-1 0,1-1 0,-1 0 0,1 0 0,-1 0 0,1-1 0,-1 0 0,1 0 0,-1 0 0,0-1 0,1 0 0,-1 0 0,0 0 0,0 0 0,0-1 0,4-3 0,13-8 0,0-1 0,21-20 0,6-11-2,-2-2 1,-2-2-1,-2-1 0,53-85 0,-25 18-229,65-145 0,-91 167 207,-5-2 1,-4-1-1,36-159 0,-69 245 24,-1-1 0,0 1 0,0-1 0,-2-25 0,0 36 0,-1 0 0,1-1 0,-1 1 0,0 0 0,0 0 0,0 0 0,0 0 0,0 0 0,-1 0 0,1 0 0,-1 0 0,0 1 0,0-1 0,0 1 0,0-1 0,-1 1 0,1 0 0,-1 0 0,1 0 0,-1 0 0,0 0 0,1 0 0,-1 1 0,-4-2 0,-1 0 0,1 1 0,-1 0 0,0 1 0,0-1 0,0 2 0,0-1 0,0 1 0,0 0 0,0 1 0,-14 2 0,0 1 0,0 2 0,-38 14 0,21-2 41,1 1-1,1 2 1,1 1-1,0 2 0,2 1 1,-48 47-1,24-14 55,3 2-1,-71 99 0,104-128-94,2 1 0,0 2 0,-27 68 0,39-82 0,1 1 0,1 0 0,2 0 0,0 0 0,1 1 0,1 0 0,1-1 0,2 30 0,0-45 0,0 1 0,0 0 0,1-1 0,0 1 0,0-1 0,1 0 0,0 0 0,0 0 0,0 0 0,1 0 0,0-1 0,0 1 0,0-1 0,1 0 0,0 0 0,0-1 0,0 1 0,0-1 0,1 0 0,0-1 0,-1 1 0,1-1 0,1 0 0,-1-1 0,0 1 0,13 2 0,-1-1 0,0 0 0,0-1 0,0-1 0,1-1 0,-1 0 0,1-2 0,-1 0 0,35-6 0,-28 0 0,0-1 0,-1-1 0,0-1 0,0-1 0,-1-2 0,0 0 0,-1-1 0,-1-1 0,0-1 0,-1-1 0,-1-1 0,20-24 0,-1-2 0,-2-2 0,-2-2 0,-2-1 0,36-76 0,-49 87 0,-2-2 0,-2 0 0,-1-1 0,-2-1 0,-2 1 0,6-52 0,-15 88 0,-1 0 0,1-1 0,-1 1 0,0 0 0,0-1 0,0 1 0,-1-1 0,0 1 0,0 0 0,0 0 0,-1 0 0,0 0 0,0 0 0,0 0 0,0 0 0,-1 0 0,0 1 0,-5-7 0,3 7 0,0 0 0,-1 0 0,0 0 0,1 1 0,-1 0 0,-1 0 0,1 0 0,0 1 0,-1 0 0,1 0 0,-1 1 0,1 0 0,-1 0 0,-8 0 0,-11 0 0,0 1 0,0 1 0,0 2 0,1 0 0,-1 2 0,1 0 0,0 2 0,-37 15 0,-11 10 0,-104 61 0,59-21 0,2 5 0,4 4 0,-193 184 0,285-246 0,0 2 0,1 0 0,2 1 0,0 0 0,1 2 0,2 0 0,-21 44 0,35-67 0,-13 46 0,12-45 0,1-1 0,0 1 0,0-1 0,0 1 0,0-1 0,1 1 0,-1-1 0,0 1 0,0-1 0,1 1 0,-1-1 0,1 1 0,0-1 0,-1 1 0,1-1 0,0 0 0,0 0 0,0 1 0,0-1 0,0 0 0,0 0 0,0 0 0,0 0 0,0 0 0,0 0 0,1 0 0,-1 0 0,0-1 0,3 2 0,3 0 0,-1-1 0,1 0 0,-1 0 0,1 0 0,-1-1 0,1 0 0,-1 0 0,1-1 0,0 0 0,9-2 0,2-2 0,0 0 0,33-15 0,-5-5 0,-1-2 0,-1-2 0,-1-1 0,-2-3 0,68-70 0,-78 70 0,-1-2 0,-1 0 0,-2-2 0,-2-1 0,-2-1 0,32-73 0,-50 101 0,0 0 0,-2 0 0,1 0 0,2-18 0,-6 26 0,1 1 0,-1-1 0,0 1 0,0-1 0,0 1 0,0-1 0,-1 1 0,1 0 0,-1-1 0,0 1 0,1 0 0,-1-1 0,0 1 0,0 0 0,0 0 0,-1 0 0,1 0 0,0 0 0,-1 0 0,0 0 0,1 0 0,-1 0 0,0 1 0,0-1 0,0 1 0,0-1 0,-2 0 0,-1-1 0,0 1 0,-1 1 0,1-1 0,-1 1 0,1-1 0,-1 1 0,1 1 0,-1-1 0,1 1 0,-1 0 0,0 1 0,-7 0 0,-4 2 0,0 1 0,0 1 0,-18 7 0,-30 15 0,1 4 0,2 2 0,1 3 0,1 2 0,3 4 0,1 1 0,2 3 0,2 2 0,-55 67 0,103-109 0,-7 5 0,0 1 0,1 1 0,1 0 0,0 0 0,1 1 0,0 0 0,-7 19 0,15-32 0,-1 0 0,1 0 0,0 0 0,-1 0 0,1 0 0,0 0 0,0 0 0,0 0 0,0 0 0,0 0 0,0 0 0,0 0 0,0 0 0,0 0 0,0 0 0,0 0 0,1 0 0,-1 0 0,0 0 0,1 0 0,-1-1 0,1 1 0,-1 0 0,1 0 0,-1 0 0,1 0 0,0-1 0,-1 1 0,1 0 0,0-1 0,0 1 0,-1 0 0,1-1 0,0 1 0,0-1 0,0 1 0,0-1 0,0 0 0,0 1 0,-1-1 0,1 0 0,0 0 0,0 0 0,0 1 0,0-1 0,0 0 0,0 0 0,0 0 0,0 0 0,2-1 0,6 0 0,1-1 0,0 0 0,-1 0 0,14-6 0,37-18-455,-2-2 0,70-45 0,-3-7-6371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05:03.453"/>
    </inkml:context>
    <inkml:brush xml:id="br0">
      <inkml:brushProperty name="width" value="0.35" units="cm"/>
      <inkml:brushProperty name="height" value="0.35" units="cm"/>
      <inkml:brushProperty name="color" value="#FFFFFF"/>
    </inkml:brush>
  </inkml:definitions>
  <inkml:trace contextRef="#ctx0" brushRef="#br0">1366 1600 24575,'6'-1'0,"0"0"0,0-1 0,0 0 0,-1 0 0,1 0 0,-1-1 0,0 0 0,0 0 0,0 0 0,0-1 0,0 1 0,-1-1 0,6-6 0,5-3 0,12-9 0,-1-2 0,-1-1 0,-1-1 0,-1 0 0,-2-2 0,-1-1 0,-1-1 0,-1 0 0,-2-1 0,-1-1 0,-1 0 0,-2-1 0,-1-1 0,10-59 0,-19 84 0,-1-1 0,-1 0 0,0 0 0,0 0 0,-1 0 0,0 0 0,0 0 0,-2 0 0,1 0 0,-1 1 0,0-1 0,-1 1 0,0 0 0,-1 0 0,0 0 0,0 1 0,-1 0 0,0 0 0,0 0 0,-1 0 0,-11-9 0,8 9 0,-2-1 0,1 2 0,-1-1 0,-1 2 0,1-1 0,-1 2 0,0 0 0,0 0 0,-1 1 0,1 1 0,-1 0 0,0 1 0,0 1 0,0 0 0,-14 1 0,1 2 3,0 1-1,0 1 0,0 1 0,1 2 1,-51 19-1,35-8-15,0 2 0,-73 50-1,23-2-380,-160 156 0,111-85 340,6 5 0,-172 241 0,298-372 54,-59 95 0,61-95 0,0 0 0,2 1 0,-1 0 0,1 1 0,1-1 0,-2 16 0,6-28 4,-1 0 0,1 0 0,0 0 0,0 0 0,0 1 0,0-1 0,1 0 1,-1 0-1,0 0 0,1 0 0,-1 0 0,1 0 0,0-1 0,0 1 0,0 0 0,0 0 0,0 0 1,0-1-1,0 1 0,1 0 0,-1-1 0,0 1 0,1-1 0,0 0 0,-1 1 0,1-1 0,0 0 1,-1 0-1,1 0 0,0 0 0,0 0 0,0-1 0,3 2 0,7 1 126,0-1-1,1 0 0,-1 0 1,20-1-1,-29-1-101,38-1-6,0-2 0,0-2 0,-1-1 0,0-2 0,0-2 0,0-2 0,48-21 1,-3-5-28,-2-4 0,89-59 0,-98 52 5,133-114 0,-171 130 0,-2-2 0,-1-2 0,-2 0 0,-1-2 0,27-50 0,-49 76 0,-1 0 0,0 0 0,-1-1 0,-1 0 0,0-1 0,4-21 0,-8 33 0,-1 0 0,0 0 0,0 0 0,0 0 0,0 0 0,-1 0 0,1 0 0,-1 0 0,1 0 0,-1 0 0,0 0 0,0 0 0,-1 0 0,1 1 0,0-1 0,-3-2 0,2 2 0,-1 1 0,0-1 0,0 1 0,0 0 0,0 0 0,0 0 0,0 0 0,-1 1 0,1-1 0,0 1 0,-1 0 0,1 0 0,-1 0 0,0 0 0,1 1 0,-7-1 0,-29 0 0,0 1 0,0 2 0,0 1 0,-53 13 0,22 0 0,-107 39 0,104-24 0,0 3 0,3 3 0,0 3 0,3 3 0,2 3 0,-109 100 0,161-135 0,2 0 0,-1 1 0,2 1 0,-1 0 0,2 0 0,-12 20 0,20-31 0,0 0 0,0 0 0,1 0 0,-1 0 0,0 0 0,1 0 0,-1 0 0,1 0 0,-1 0 0,1 0 0,0 0 0,0 0 0,0 1 0,0-1 0,0 0 0,1 0 0,-1 0 0,1 0 0,-1 0 0,1 0 0,0 0 0,0 0 0,0 0 0,0 0 0,2 3 0,0-2 0,1 0 0,-1 0 0,1-1 0,-1 1 0,1-1 0,0 1 0,0-1 0,0-1 0,1 1 0,-1 0 0,8 1 0,9 1 0,1 0 0,0-2 0,-1-1 0,29-1 0,12-4 0,1-4 0,-1-2 0,0-3 0,-1-2 0,0-3 0,-2-3 0,0-2 0,57-33 0,-75 33 0,-1-3 0,-1-1 0,-1-2 0,57-56 0,-73 62 0,0-1 0,-2-1 0,0-1 0,-2-1 0,-1 0 0,-1-2 0,23-54 0,-38 79 0,1-1 0,-1 1 0,1-1 0,-1 1 0,0-1 0,-1 0 0,1 1 0,-1-1 0,0 0 0,0 1 0,-1-1 0,1 0 0,-1 1 0,-1-5 0,0 6 0,1 0 0,-1 0 0,0 0 0,0 0 0,0 1 0,0-1 0,0 1 0,-1-1 0,1 1 0,-1 0 0,0 0 0,1 0 0,-1 1 0,0-1 0,0 1 0,0-1 0,0 1 0,0 0 0,-1 0 0,-2-1 0,-7 0 0,0 0 0,0 0 0,-1 1 0,1 1 0,0 0 0,0 1 0,0 0 0,0 1 0,0 1 0,0 0 0,0 1 0,1 0 0,-14 7 0,-6 3 0,1 2 0,0 2 0,-51 39 0,39-23 0,1 2 0,1 2 0,2 2 0,2 1 0,2 2 0,2 2 0,2 0 0,1 3 0,-22 51 0,49-93 0,-3 6 0,1 0 0,0 1 0,1-1 0,-4 18 0,8-28 0,-1 1 0,1 0 0,0 0 0,0 0 0,0 0 0,0 0 0,0 0 0,1 0 0,-1 0 0,1 0 0,0-1 0,0 1 0,0 0 0,0 0 0,0-1 0,0 1 0,1-1 0,0 1 0,-1-1 0,1 0 0,0 1 0,0-1 0,0 0 0,5 3 0,1 0 0,0 0 0,0-1 0,1 0 0,0 0 0,-1-1 0,1 0 0,1-1 0,-1 0 0,0 0 0,1-1 0,17 0 0,-2-2 0,1 0 0,0-2 0,31-8 0,0-3 0,-1-2 0,0-3 0,-2-3 0,92-49 0,-69 25 0,-1-4 0,98-84 0,-167 128 0,40-37 0,-43 40 0,-1 0 0,0-1 0,0 1 0,-1-1 0,1 0 0,-1 0 0,0 0 0,0 0 0,0 0 0,1-6 0,-2 9 0,-1 0 0,0 0 0,0-1 0,0 1 0,0 0 0,0 0 0,-1-1 0,1 1 0,0 0 0,0 0 0,-1 0 0,1 0 0,-1-1 0,1 1 0,-1 0 0,0 0 0,1 0 0,-1 0 0,0 0 0,1 0 0,-1 1 0,0-1 0,0 0 0,0 0 0,0 0 0,0 1 0,0-1 0,0 1 0,0-1 0,0 0 0,-2 0 0,-42-8 0,21 10 0,0 0 0,0 1 0,0 1 0,0 1 0,1 1 0,-32 12 0,16-3 0,1 2 0,-71 41 0,81-38 0,0 1 0,2 1 0,0 2 0,2 1 0,1 0 0,0 2 0,-36 56 0,29-33 0,1 1 0,4 2 0,-37 100 0,55-133 0,2 0 0,0 0 0,0 0 0,2 0 0,-2 34 0,5-47 0,0-1 0,1 0 0,-1 0 0,1 1 0,0-1 0,0 0 0,1 0 0,0 0 0,0 0 0,0-1 0,0 1 0,1 0 0,-1-1 0,1 0 0,1 1 0,-1-1 0,0 0 0,1-1 0,0 1 0,0-1 0,0 1 0,0-1 0,0-1 0,1 1 0,9 4 0,3-1 0,1 0 0,0-2 0,1 0 0,-1-1 0,1 0 0,-1-2 0,1 0 0,0-1 0,0-1 0,-1-1 0,1 0 0,-1-2 0,1 0 0,-1-1 0,23-10 0,7-4 0,0-2 0,-2-2 0,-1-2 0,56-41 0,-31 13 0,-2-3 0,-2-3 0,-3-2 0,-3-4 0,-3-1 0,-3-4 0,65-108 0,-105 155 0,-1-1 0,-1 0 0,-1-1 0,-2 0 0,11-43 0,-18 62 0,-1-1 0,-1 0 0,1 1 0,-1-1 0,0 1 0,-1-1 0,1 0 0,-1 1 0,-1-1 0,1 1 0,-1 0 0,-3-9 0,2 11 0,1 0 0,-1 0 0,0 0 0,0 0 0,-1 0 0,1 1 0,-1-1 0,0 1 0,0 0 0,0 0 0,0 0 0,0 1 0,-1 0 0,1 0 0,-1 0 0,1 0 0,-1 0 0,-7-1 0,1 2 0,1 0 0,0 0 0,-1 1 0,1 1 0,0 0 0,-1 0 0,1 1 0,0 0 0,0 0 0,0 1 0,0 1 0,0 0 0,1 0 0,0 1 0,-18 11 0,-6 7 0,1 0 0,-51 50 0,48-39 0,1 2 0,2 1 0,-45 69 0,62-83 0,2 0 0,0 1 0,2 1 0,1 0 0,1 0 0,1 1 0,1 0 0,-5 35 0,12-57 0,-1 0 0,1 0 0,0 0 0,0 0 0,0 0 0,0 0 0,1-1 0,-1 1 0,1 0 0,0 0 0,1-1 0,-1 1 0,0 0 0,3 3 0,-2-5 0,-1 0 0,1 0 0,0-1 0,0 1 0,1 0 0,-1-1 0,0 0 0,0 1 0,1-1 0,-1 0 0,1 0 0,-1 0 0,1 0 0,-1-1 0,1 1 0,0-1 0,-1 1 0,1-1 0,0 0 0,-1 0 0,1 0 0,4-1 0,15-2 0,-1-1 0,1-1 0,-1-1 0,0-1 0,0 0 0,-1-2 0,0 0 0,35-23 0,13-13 0,63-56 0,65-72 0,-165 142 0,-2-1 0,-1-1 0,45-73 0,-69 99 0,1-1 0,-2 1 0,1-1 0,-1 0 0,3-11 0,-6 17 0,0 1 0,1 0 0,-1-1 0,0 1 0,0-1 0,0 1 0,0 0 0,0-1 0,0 1 0,0-1 0,-1 1 0,1 0 0,0-1 0,-1 1 0,1 0 0,-1-1 0,0 1 0,1 0 0,-1 0 0,0-1 0,0 1 0,0 0 0,1 0 0,-1 0 0,0 0 0,-1 0 0,1 0 0,0 0 0,0 1 0,0-1 0,0 0 0,-1 1 0,1-1 0,0 1 0,-1-1 0,1 1 0,0-1 0,-2 1 0,-4-1 0,0 1 0,1-1 0,-1 1 0,0 1 0,1-1 0,-1 1 0,1 0 0,-1 1 0,1 0 0,-12 4 0,-69 35 0,8 5 0,3 3 0,1 4 0,4 3 0,-77 76 0,120-106 0,-45 56 0,66-73 0,0 1 0,0-1 0,2 1 0,-1 0 0,1 1 0,0 0 0,1-1 0,1 1 0,0 1 0,-3 13 0,6-23 0,0 1 0,0-1 0,-1 0 0,2 1 0,-1-1 0,0 0 0,0 1 0,1-1 0,-1 0 0,1 1 0,0-1 0,0 0 0,0 0 0,0 0 0,0 1 0,0-1 0,0 0 0,1-1 0,-1 1 0,1 0 0,0 0 0,-1-1 0,1 1 0,0-1 0,0 1 0,0-1 0,0 0 0,0 0 0,0 0 0,0 0 0,1 0 0,-1 0 0,0 0 0,0-1 0,1 1 0,-1-1 0,0 0 0,1 0 0,3 0 0,8 1 0,1-1 0,0-1 0,-1 0 0,1-1 0,15-5 0,17-6 0,0-1 0,-1-3 0,-1-2 0,46-27 0,163-108 0,-169 98 0,120-103 0,-172 129 0,0-2 0,-2-1 0,-1-1 0,-2-2 0,43-71 0,-67 100 0,-1 1 0,0-1 0,0 1 0,0-1 0,-1 0 0,0 0 0,0 0 0,-1-1 0,1 1 0,-2 0 0,1-9 0,-1 14 0,-1 0 0,1 0 0,-1-1 0,1 1 0,-1 0 0,0 0 0,0 0 0,0 0 0,0 0 0,0 0 0,0 0 0,0 1 0,-1-1 0,1 0 0,-4-2 0,2 2 0,0-1 0,-1 1 0,0 0 0,1 1 0,-1-1 0,0 1 0,1-1 0,-1 1 0,0 0 0,0 1 0,-5-1 0,-14 0 0,0 0 0,1 2 0,-1 1 0,1 1 0,-1 1 0,1 1 0,0 0 0,1 2 0,-34 14 0,-10 10 0,-108 67 0,88-45 0,3 3 0,2 4 0,-116 114 0,188-166 0,-1 0 0,1 1 0,1 0 0,-1 1 0,2 0 0,-1 0 0,1 0 0,1 1 0,-6 13 0,11-24 0,0 1 0,0 1 0,-1-1 0,1 0 0,0 0 0,0 0 0,0 0 0,0 0 0,0 0 0,0 0 0,0 0 0,1 0 0,-1 0 0,0 0 0,1 0 0,-1 0 0,0 0 0,1 0 0,-1 0 0,1-1 0,0 1 0,-1 0 0,1 0 0,0 0 0,-1-1 0,1 1 0,0 0 0,0-1 0,-1 1 0,1 0 0,0-1 0,0 1 0,0-1 0,0 0 0,0 1 0,0-1 0,2 1 0,2 0 0,0-1 0,0 1 0,0-1 0,0 0 0,0-1 0,0 1 0,7-2 0,17-7 0,0 0 0,0-2 0,-1-2 0,0 0 0,43-29 0,-71 42 0,63-41 0,-1-2 0,-3-2 0,-2-3 0,60-65 0,-48 39 0,-4-4 0,85-132 0,-140 194 0,44-76 0,-50 86 0,-1-1 0,0 1 0,-1 0 0,0-1 0,0 0 0,0 1 0,-1-1 0,0 0 0,0 0 0,0 0 0,-1-7 0,-1 11 0,0 1 0,1 0 0,-1 0 0,0 1 0,0-1 0,0 0 0,0 0 0,0 0 0,0 0 0,0 1 0,-1-1 0,1 1 0,-1-1 0,1 1 0,-1-1 0,1 1 0,-1 0 0,0 0 0,0 0 0,0 0 0,0 0 0,0 0 0,1 0 0,-2 1 0,1-1 0,0 1 0,0 0 0,0-1 0,0 1 0,0 0 0,0 0 0,-4 1 0,-7-1 0,-1 1 0,1 1 0,0 0 0,-15 5 0,-19 8 0,0 1 0,-76 39 0,-84 63 0,90-42 0,3 4 0,-173 161 0,275-229 0,-5 2 0,0 1 0,2 1 0,0 0 0,1 1 0,0 1 0,2 0 0,-16 28 0,27-44 0,0-1 0,0 1 0,0-1 0,1 1 0,-1 0 0,0 0 0,1-1 0,-1 1 0,1 0 0,0 0 0,-1-1 0,1 1 0,0 0 0,0 0 0,0 0 0,0 0 0,0-1 0,1 1 0,-1 0 0,1 0 0,-1 0 0,1-1 0,-1 1 0,1 0 0,0-1 0,0 1 0,0-1 0,0 1 0,0-1 0,0 1 0,0-1 0,1 0 0,2 3 0,1-2 0,0 0 0,0 0 0,0 0 0,0-1 0,1 0 0,-1 0 0,0-1 0,1 1 0,-1-1 0,1 0 0,-1 0 0,6-2 0,27-3 0,0-1 0,-1-3 0,0-1 0,49-20 0,141-73 0,-150 63 0,-1-3 0,-2-3 0,-3-3 0,66-58 0,-106 80 0,-2-1 0,0-2 0,-2-1 0,-1-1 0,-2-1 0,-1-1 0,-2-1 0,-1-1 0,-2 0 0,21-62 0,-36 92 0,-1-1 0,0 0 0,0 1 0,-1-1 0,0 0 0,0 0 0,-1 0 0,0 0 0,0 0 0,0 0 0,-1 0 0,0 0 0,-1 0 0,-1-7 0,1 12 0,1-1 0,0 1 0,-1 0 0,1 0 0,-1-1 0,0 1 0,0 0 0,0 0 0,0 1 0,0-1 0,0 0 0,-1 1 0,1-1 0,-4-1 0,1 1 0,-1 0 0,1 1 0,-1 0 0,1 0 0,-1 0 0,0 0 0,1 1 0,-11 0 0,-11 2 0,0 2 0,1 1 0,-1 0 0,1 2 0,-50 21 0,-126 73 0,-464 330 0,631-406 0,-47 30 0,2 4 0,-77 76 0,135-110 0,22-25 0,1 0 0,-1 0 0,0 0 0,0 0 0,0 0 0,0 0 0,0 0 0,0 0 0,1 0 0,-1 0 0,0 0 0,0 0 0,0 0 0,0 0 0,0 0 0,0 0 0,0 1 0,0-1 0,1 0 0,-1 0 0,0 0 0,0 0 0,0 0 0,0 0 0,0 0 0,0 0 0,0 1 0,0-1 0,0 0 0,0 0 0,0 0 0,0 0 0,0 0 0,0 0 0,0 1 0,0-1 0,0 0 0,0 0 0,0 0 0,0 0 0,0 0 0,0 0 0,0 1 0,0-1 0,0 0 0,0 0 0,0 0 0,0 0 0,0 0 0,0 0 0,0 0 0,0 1 0,0-1 0,0 0 0,-1 0 0,1 0 0,0 0 0,0 0 0,0 0 0,0 0 0,0 0 0,0 0 0,-1 0 0,50-32 0,26-32 0,-3-3 0,-2-3 0,-4-3 0,-3-3 0,-4-3 0,-2-2 0,-5-3 0,-3-1 0,65-160 0,-113 242 0,6-15 0,-1 1 0,0-1 0,-2 0 0,4-24 0,-8 40 0,1 0 0,-1 0 0,0 0 0,0-1 0,-1 1 0,1 0 0,0 0 0,-1 0 0,1 0 0,-1-1 0,0 1 0,1 0 0,-1 0 0,0 0 0,0 1 0,-1-1 0,-2-4 0,2 5 0,0 0 0,0 0 0,0 0 0,0 0 0,0 0 0,0 0 0,-1 1 0,1-1 0,0 1 0,0 0 0,-1-1 0,1 1 0,-1 0 0,1 0 0,0 0 0,-1 1 0,1-1 0,0 1 0,0-1 0,-4 2 0,-21 6 0,1 1 0,0 1 0,1 2 0,-37 22 0,-93 70 0,25-2 0,-132 135 0,245-223 0,1 2 0,1 0 0,0 1 0,1 1 0,1 0 0,0 0 0,-13 28 0,25-44 0,0 0 0,0 0 0,0 0 0,1 0 0,-1 0 0,0 0 0,1 0 0,-1 1 0,1-1 0,0 0 0,0 0 0,0 1 0,0-1 0,0 0 0,0 0 0,1 1 0,-1-1 0,1 0 0,-1 0 0,1 0 0,0 0 0,0 0 0,2 3 0,-1-2 0,0-1 0,1 0 0,-1 0 0,1-1 0,-1 1 0,1 0 0,0-1 0,0 0 0,-1 0 0,1 0 0,0 0 0,0 0 0,0 0 0,7 0 0,6 0 0,0 0 0,0-2 0,1 0 0,-1 0 0,24-7 0,-9-1 0,0-2 0,0-1 0,-2-1 0,1-1 0,-2-2 0,0-1 0,-1-1 0,0-2 0,-2 0 0,0-2 0,33-38 0,-16 12 0,-2-3 0,-2-1 0,-3-1 0,54-110 0,-65 110 0,-2 0 0,21-81 0,-42 133 0,2-10 0,-1 0 0,0 0 0,0 0 0,-1-16 0,-1 25 0,0 0 0,0 1 0,0-1 0,0 0 0,0 0 0,-1 0 0,1 0 0,-1 1 0,1-1 0,-1 0 0,0 1 0,1-1 0,-1 0 0,0 1 0,0-1 0,0 1 0,0-1 0,-1 1 0,1-1 0,0 1 0,-1 0 0,1 0 0,-1 0 0,1 0 0,-1 0 0,1 0 0,-1 0 0,0 0 0,1 1 0,-1-1 0,0 0 0,0 1 0,-3-1 0,-5 1 0,1 1 0,-1-1 0,1 2 0,-1-1 0,1 1 0,0 1 0,-1 0 0,1 0 0,1 1 0,-1 0 0,-8 5 0,-103 66 0,106-66 0,-137 104 0,-213 204 0,257-214 0,4 5 0,-139 191 0,237-292 0,-6 8 0,0 0 0,0 1 0,2 0 0,0 1 0,1 0 0,-8 23 0,16-38 0,-1-1 0,1 0 0,-1 0 0,1 0 0,0 0 0,0 1 0,0-1 0,-1 0 0,1 0 0,0 0 0,1 1 0,-1-1 0,0 0 0,0 0 0,0 0 0,1 0 0,-1 1 0,1-1 0,-1 0 0,1 0 0,-1 0 0,1 0 0,-1 0 0,1 0 0,0 0 0,0 0 0,-1 0 0,1-1 0,0 1 0,0 0 0,0 0 0,0-1 0,0 1 0,0 0 0,0-1 0,0 1 0,1-1 0,1 1 0,2 0 0,0-1 0,0 0 0,1 0 0,-1 0 0,0-1 0,1 1 0,-1-1 0,9-3 0,19-7 0,0-1 0,-1-2 0,0-1 0,-1-1 0,30-22 0,144-113 0,-104 70 0,-4-5 0,-3-4 0,-5-3 0,-4-5 0,-4-3 0,95-155 0,-169 244 0,51-94 0,-52 92 0,0 1 0,-1-1 0,0 0 0,-1 0 0,3-21 0,-6 32 0,-1 1 0,1-1 0,-1 1 0,0 0 0,0-1 0,0 1 0,0-1 0,-1 1 0,1-1 0,-1 1 0,1-1 0,-1 1 0,0 0 0,0-1 0,0 1 0,0 0 0,-1 0 0,1 0 0,0 0 0,-1 0 0,-3-3 0,3 3 0,-1 1 0,1 0 0,-1-1 0,0 1 0,0 1 0,0-1 0,0 0 0,0 1 0,0-1 0,0 1 0,0 0 0,0 0 0,0 0 0,0 0 0,0 1 0,1-1 0,-1 1 0,0-1 0,-3 2 0,-30 13 0,0 0 0,1 3 0,1 0 0,1 2 0,-33 27 0,0 2 0,1 2 0,3 3 0,2 3 0,2 2 0,4 3 0,2 3 0,2 1 0,-43 80 0,86-134-227,0 1-1,2 0 1,-1 1-1,1 0 1,-5 22-1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06:06.425"/>
    </inkml:context>
    <inkml:brush xml:id="br0">
      <inkml:brushProperty name="width" value="0.35" units="cm"/>
      <inkml:brushProperty name="height" value="0.35" units="cm"/>
      <inkml:brushProperty name="color" value="#FFFFFF"/>
    </inkml:brush>
  </inkml:definitions>
  <inkml:trace contextRef="#ctx0" brushRef="#br0">107 669 24575,'-9'22'0,"1"1"0,1 0 0,1 0 0,1 1 0,-3 36 0,3-23 0,-1-6 0,2 1 0,2 0 0,0 1 0,2-1 0,6 41 0,-5-66 0,0 0 0,0 0 0,1 0 0,0-1 0,0 1 0,1-1 0,0 0 0,0 1 0,0-1 0,1 0 0,0-1 0,0 1 0,1-1 0,-1 0 0,1 0 0,0 0 0,1 0 0,-1-1 0,1 0 0,0 0 0,0-1 0,0 0 0,0 0 0,0 0 0,1 0 0,-1-1 0,1 0 0,0-1 0,0 0 0,0 0 0,8 0 0,8 0 0,-1-1 0,0-2 0,1 0 0,-1-1 0,0-2 0,0 0 0,29-11 0,145-70 0,-182 79 0,-5 3 0,18-9 0,1-1 0,38-28 0,-60 38 0,-1 0 0,1-1 0,-1 0 0,0 0 0,0 0 0,0-1 0,0 1 0,-1-1 0,0 0 0,-1-1 0,1 1 0,-1-1 0,0 1 0,-1-1 0,1 0 0,1-12 0,-4 16 0,0 0 0,0 0 0,-1 0 0,1 0 0,-1 0 0,0 0 0,0 0 0,0 0 0,0 0 0,0 0 0,-1 0 0,1 1 0,-1-1 0,0 1 0,0-1 0,0 1 0,0-1 0,0 1 0,-1 0 0,1 0 0,0 0 0,-1 0 0,-5-2 0,-7-5 0,-1 1 0,-32-13 0,36 17 0,-19-9 0,0 1 0,0 2 0,-1 1 0,0 1 0,-1 2 0,0 2 0,-40-1 0,68 5 0,0 1 0,0 0 0,0 0 0,0 0 0,0 1 0,0 0 0,1 0 0,-1 0 0,0 0 0,1 1 0,0 0 0,0-1 0,0 2 0,0-1 0,0 0 0,0 1 0,1 0 0,0 0 0,0 0 0,0 0 0,0 0 0,1 1 0,-1-1 0,1 1 0,0 0 0,0-1 0,1 1 0,-2 8 0,-2 13 0,0 0 0,2 0 0,1 0 0,1 30 0,1-49 0,-1 8 0,1 0 0,1 0 0,1 0 0,0-1 0,4 16 0,-5-27 0,0 1 0,0-1 0,0 0 0,1 0 0,-1 1 0,1-1 0,0 0 0,0 0 0,0 0 0,0-1 0,1 1 0,-1-1 0,1 1 0,0-1 0,-1 0 0,1 0 0,0 0 0,0 0 0,1 0 0,-1-1 0,0 1 0,0-1 0,1 0 0,-1 0 0,1 0 0,-1-1 0,5 1 0,1-1 0,0 0 0,1-1 0,-1 0 0,0 0 0,0-1 0,0 0 0,0-1 0,0 0 0,0 0 0,-1-1 0,1 0 0,-1-1 0,0 0 0,0 0 0,-1 0 0,0-1 0,0-1 0,12-12 0,-12 12 0,-1-1 0,1 0 0,-1 0 0,-1-1 0,1 1 0,-2-1 0,1 0 0,-1-1 0,0 1 0,-1-1 0,0 0 0,-1 0 0,0 0 0,-1 0 0,0 0 0,0-20 0,-1 26 0,-1 1 0,1-1 0,-1 0 0,0 1 0,0-1 0,-1 0 0,1 1 0,-1 0 0,1-1 0,-1 1 0,0 0 0,0 0 0,-1 0 0,1 0 0,0 0 0,-1 0 0,0 1 0,0-1 0,0 1 0,0 0 0,0 0 0,0 0 0,-1 0 0,1 1 0,0-1 0,-1 1 0,1 0 0,-1 0 0,0 0 0,1 0 0,-1 1 0,0-1 0,0 1 0,1 0 0,-1 0 0,-6 1 0,3 0 0,0 0 0,0 0 0,0 0 0,0 1 0,1 0 0,-1 0 0,1 1 0,-1 0 0,1 0 0,0 1 0,0-1 0,1 1 0,-1 0 0,1 1 0,-1-1 0,1 1 0,1 0 0,-1 1 0,-4 7 0,5-7 0,1 0 0,0 0 0,0 1 0,1-1 0,0 1 0,0-1 0,1 1 0,0 0 0,0 0 0,0 0 0,1 0 0,0 0 0,0 0 0,1 0 0,0 0 0,2 8 0,0-6 0,0 0 0,1-1 0,0 1 0,1-1 0,0 0 0,0 0 0,0-1 0,1 1 0,0-1 0,14 11 0,-2-3 0,1-1 0,1 0 0,0-2 0,1-1 0,0 0 0,1-1 0,0-2 0,41 12 0,-27-13 0,-1 0 0,1-2 0,0-2 0,0-1 0,0-2 0,41-5 0,-54 2 0,0-1 0,0-1 0,0-1 0,-1-1 0,0-2 0,0 0 0,-1-1 0,0 0 0,-1-2 0,29-22 0,-43 30 0,0-1 0,0 0 0,-1-1 0,0 0 0,0 1 0,0-1 0,-1-1 0,0 1 0,7-14 0,-11 18 0,1 0 0,0-1 0,-1 1 0,1 0 0,-1-1 0,1 1 0,-1-1 0,0 1 0,0-1 0,-1 1 0,1-1 0,0 1 0,-1 0 0,1-1 0,-1 1 0,0 0 0,0-1 0,0 1 0,0 0 0,0 0 0,0 0 0,-1 0 0,1 0 0,-1 0 0,1 0 0,-1 0 0,0 0 0,0 1 0,0-1 0,0 1 0,0-1 0,0 1 0,0 0 0,-4-2 0,-11-5 0,-1 0 0,0 1 0,-1 1 0,0 1 0,0 0 0,-33-3 0,13 5 0,1 1 0,-58 5 0,65 1 0,1 1 0,0 1 0,0 2 0,1 1 0,0 1 0,0 2 0,1 1 0,0 1 0,2 1 0,0 1 0,0 2 0,2 1 0,0 0 0,1 2 0,-21 25 0,21-21 0,1 2 0,1 1 0,2 0 0,0 2 0,3 0 0,0 1 0,2 0 0,1 1 0,2 1 0,1 0 0,1 0 0,2 1 0,-4 44 0,11-73 0,-1 0 0,1 0 0,0 0 0,0 0 0,0-1 0,1 1 0,-1 0 0,1 0 0,0 0 0,1-1 0,-1 1 0,1-1 0,0 1 0,0-1 0,0 0 0,1 1 0,-1-1 0,1 0 0,0-1 0,1 1 0,-1 0 0,0-1 0,1 0 0,0 0 0,0 0 0,0 0 0,0-1 0,0 1 0,0-1 0,1 0 0,-1 0 0,1-1 0,0 1 0,-1-1 0,1 0 0,0-1 0,0 1 0,0-1 0,-1 0 0,1 0 0,6-1 0,-2 0 0,1 0 0,-1-1 0,0-1 0,0 1 0,0-2 0,-1 1 0,1-1 0,-1 0 0,0-1 0,0 0 0,14-11 0,5-8 0,43-46 0,-65 64 0,30-33 0,-1-3 0,-3-1 0,53-92 0,-68 102 0,0 0 0,-3-1 0,0 0 0,-3-1 0,0-1 0,7-65 0,-16 93 0,-1 0 0,0 0 0,0 0 0,-1 0 0,0 0 0,-1 0 0,0 0 0,0 1 0,0-1 0,-1 1 0,0-1 0,-1 1 0,0 0 0,0 0 0,0 0 0,-1 1 0,0-1 0,0 1 0,0 0 0,-1 1 0,0-1 0,0 1 0,-1 0 0,1 1 0,-1 0 0,0 0 0,-10-4 0,-3-1 0,0 1 0,-1 1 0,0 1 0,-1 0 0,1 2 0,-1 1 0,0 0 0,-43 2 0,28 2 0,0 3 0,0 1 0,1 2 0,-58 18 0,72-18 0,1 1 0,0 1 0,1 1 0,0 1 0,0 1 0,1 0 0,1 2 0,-30 27 0,43-36 0,-1 1 0,2-1 0,-1 1 0,0 0 0,1 0 0,0 1 0,1-1 0,-1 1 0,1 0 0,1 0 0,-1 0 0,1 0 0,0 1 0,1-1 0,0 0 0,0 1 0,1-1 0,-1 1 0,3 12 0,-1-13 0,1-1 0,0 0 0,0 0 0,1 0 0,0 0 0,0-1 0,0 1 0,1-1 0,0 1 0,0-1 0,0 0 0,0-1 0,1 1 0,0-1 0,0 0 0,0 0 0,0 0 0,1-1 0,-1 0 0,1 0 0,0 0 0,0-1 0,9 2 0,7 3 0,0-1 0,0-1 0,1-1 0,0-2 0,0 0 0,0-1 0,0-1 0,0-1 0,0-2 0,29-6 0,-7-2 0,-1-2 0,0-2 0,-1-2 0,48-27 0,-20 9 0,-36 20 0,-2-1 0,0-2 0,-1-1 0,-1-2 0,33-28 0,-61 47 0,-1 0 0,1-1 0,-1 1 0,0 0 0,1-1 0,-1 0 0,0 0 0,-1 1 0,1-1 0,0 0 0,-1-1 0,0 1 0,0 0 0,0 0 0,0 0 0,0-1 0,0 1 0,-1 0 0,0-1 0,0 1 0,0-1 0,0 1 0,0 0 0,-1-1 0,1 1 0,-1 0 0,0-1 0,0 1 0,0 0 0,-3-5 0,1 3 0,-1 0 0,0 0 0,0 1 0,0 0 0,0 0 0,-1 0 0,0 0 0,0 1 0,0-1 0,0 1 0,0 1 0,-1-1 0,1 1 0,-1 0 0,1 0 0,-1 0 0,-7 0 0,-8-1 0,0 1 0,-1 0 0,1 2 0,-1 1 0,1 0 0,-1 2 0,1 0 0,0 2 0,0 0 0,0 1 0,1 2 0,0 0 0,0 0 0,-23 16 0,22-12 0,1 1 0,1 1 0,0 1 0,0 1 0,2 0 0,0 1 0,1 1 0,0 1 0,2 0 0,0 1 0,1 0 0,-15 34 0,20-34 0,1 0 0,1 1 0,0 0 0,1 0 0,2 0 0,0 0 0,0 28 0,3-41 0,1 1 0,0-1 0,0 1 0,1-1 0,0 0 0,0 1 0,1-1 0,0 0 0,5 9 0,-5-12 0,0-1 0,0 1 0,1-1 0,0 1 0,0-1 0,0 0 0,0 0 0,0-1 0,1 1 0,0-1 0,0 0 0,0 0 0,0-1 0,0 0 0,6 2 0,-3-1 0,0-2 0,0 1 0,1-1 0,-1 0 0,1-1 0,-1 0 0,0-1 0,1 1 0,-1-2 0,0 1 0,1-1 0,8-3 0,14-6 0,51-26 0,-80 37 0,55-29 0,-2-3 0,-1-2 0,-1-2 0,-2-2 0,-2-3 0,-2-2 0,-1-2 0,-3-1 0,58-82 0,-94 120 0,0-1 0,-1-1 0,0 1 0,-1-1 0,0 0 0,0-1 0,-1 1 0,-1-1 0,0 0 0,4-20 0,-7 30 0,0 0 0,0 0 0,0 0 0,-1 0 0,1 0 0,0-1 0,0 1 0,-1 0 0,1 0 0,0 0 0,-1 0 0,1 0 0,-1 0 0,0 0 0,1 0 0,-1 0 0,0 1 0,1-1 0,-1 0 0,0 0 0,0 0 0,0 1 0,0-1 0,0 0 0,0 1 0,0-1 0,0 1 0,0-1 0,0 1 0,0 0 0,0-1 0,0 1 0,0 0 0,-2 0 0,-2 0 0,0 0 0,1 0 0,-1 1 0,0-1 0,1 1 0,-1 0 0,-5 3 0,-13 4 0,1 2 0,0 1 0,0 0 0,1 2 0,1 0 0,-24 21 0,30-23 0,2 0 0,0 1 0,0 1 0,1 0 0,1 0 0,0 1 0,1 0 0,0 1 0,1 0 0,-6 16 0,12-26 0,0 1 0,0-1 0,1 0 0,0 1 0,0-1 0,0 1 0,1-1 0,-1 1 0,1-1 0,1 1 0,-1-1 0,1 1 0,0-1 0,0 1 0,0-1 0,1 0 0,0 1 0,0-1 0,0 0 0,4 5 0,-2-5 0,0-1 0,0 0 0,1 0 0,-1 0 0,1 0 0,0-1 0,0 0 0,0 0 0,1 0 0,-1 0 0,1-1 0,-1 0 0,1 0 0,0-1 0,0 0 0,-1 0 0,1 0 0,12 0 0,14-1 0,0-1 0,0-1 0,60-12 0,94-36 0,-156 41 0,69-22 0,-1-4 0,-3-5 0,-1-4 0,-2-4 0,-2-4 0,98-75 0,-159 105 0,-1-2 0,46-50 0,-65 63 0,0-1 0,0 0 0,-1 0 0,0-1 0,-1 0 0,-1 0 0,0-1 0,-1 0 0,6-22 0,-10 32 0,0 0 0,0 0 0,-1 0 0,0-1 0,1 1 0,-1 0 0,-1 0 0,1 0 0,-1 0 0,1-1 0,-1 1 0,0 0 0,-1 0 0,1 0 0,-1 1 0,0-1 0,1 0 0,-2 0 0,-4-6 0,3 6 0,-1 0 0,0 0 0,0 0 0,0 0 0,0 1 0,-1 0 0,0 0 0,1 1 0,-1-1 0,0 1 0,-12-2 0,-11-1 0,0 1 0,-1 2 0,1 1 0,-44 5 0,41-1 0,1 1 0,-1 2 0,1 1 0,0 1 0,1 2 0,0 1 0,1 1 0,0 2 0,-51 32 0,41-19 0,1 3 0,2 0 0,1 3 0,1 1 0,2 1 0,-30 43 0,24-24 0,2 2 0,3 1 0,-36 84 0,50-94 0,2 1 0,1 1 0,3 1 0,-13 98 0,24-132 0,1 0 0,1 1 0,0-1 0,1 0 0,1 0 0,6 24 0,-7-35 0,1 0 0,0 0 0,0 0 0,0 0 0,0 0 0,1 0 0,0 0 0,0-1 0,1 0 0,-1 1 0,1-1 0,0 0 0,0-1 0,0 1 0,0-1 0,1 0 0,-1 0 0,1 0 0,0 0 0,0-1 0,0 0 0,8 2 0,2 0 0,0-1 0,0-1 0,1-1 0,-1 0 0,0-1 0,1 0 0,-1-1 0,16-4 0,21-6 0,50-17 0,-75 20 0,57-20 0,-2-4 0,-1-3 0,-1-3 0,87-58 0,-66 29 0,-3-4 0,133-127 0,-184 153 0,-3-3 0,68-91 0,-95 114 0,0-1 0,-2-1 0,-1 0 0,-1-1 0,-1 0 0,-2-1 0,13-58 0,-22 81 0,0 1 0,0-1 0,-1 1 0,0-1 0,0 1 0,0-1 0,0 1 0,-1-1 0,0 1 0,0-1 0,-1 1 0,1 0 0,-1 0 0,-3-6 0,2 8 0,1-1 0,-1 1 0,0 0 0,0 0 0,0 1 0,0-1 0,0 1 0,-1-1 0,1 1 0,-1 0 0,1 0 0,-1 1 0,0-1 0,0 1 0,0-1 0,0 1 0,0 1 0,0-1 0,-7 0 0,-10 0 0,-1 0 0,0 2 0,0 0 0,1 2 0,-1 0 0,1 1 0,-38 13 0,17-2 0,1 2 0,-72 42 0,62-26 0,1 2 0,2 3 0,2 1 0,2 2 0,1 2 0,3 2 0,1 2 0,3 1 0,-52 91 0,80-125 0,1 0 0,0 1 0,1 0 0,1 0 0,0 0 0,1 0 0,1 1 0,0 0 0,2 0 0,-1 0 0,2 17 0,1-24 0,0 0 0,1-1 0,0 1 0,0-1 0,1 0 0,0 0 0,0 0 0,1 0 0,0 0 0,0-1 0,1 1 0,0-1 0,0 0 0,1-1 0,0 1 0,0-1 0,1 0 0,-1-1 0,1 0 0,0 0 0,16 8 0,-1-3 0,0-1 0,0-1 0,1-1 0,0-1 0,0 0 0,0-2 0,1-1 0,0-1 0,0-1 0,-1-1 0,45-6 0,-19-2 0,-1-1 0,-1-2 0,0-3 0,84-36 0,18-24 0,-4-6 0,-3-7 0,-4-6 0,138-121 0,-256 197 0,144-126 0,-139 119 0,-2-1 0,0-1 0,-2-1 0,20-32 0,-40 56 0,1 1 0,-1-1 0,1 1 0,-1-1 0,0 0 0,0 0 0,-1 1 0,1-1 0,-1 0 0,1 0 0,-1-3 0,0 5 0,0 0 0,0 0 0,0-1 0,-1 1 0,1 0 0,0 0 0,-1-1 0,1 1 0,-1 0 0,1 0 0,-1 0 0,0 0 0,0 0 0,1 0 0,-1 0 0,0 0 0,0 0 0,-1-1 0,-3 0 0,0-1 0,1 1 0,-1 0 0,0 1 0,0-1 0,0 1 0,0 0 0,0 0 0,0 1 0,0 0 0,-7 0 0,-12 0 0,-1 1 0,1 1 0,-1 2 0,1 0 0,0 2 0,-46 16 0,35-7 0,0 1 0,1 2 0,-61 44 0,36-16 0,3 2 0,2 3 0,2 3 0,-52 68 0,62-70 0,2 2 0,3 1 0,2 2 0,-42 94 0,74-144 0,0 0 0,0 1 0,1-1 0,0 0 0,1 1 0,0-1 0,0 1 0,0 0 0,1-1 0,1 10 0,0-13 0,0-1 0,0 0 0,0 0 0,0 0 0,1 0 0,-1 0 0,1-1 0,0 1 0,0 0 0,0-1 0,0 1 0,0-1 0,1 0 0,-1 1 0,1-1 0,-1 0 0,1-1 0,0 1 0,0 0 0,-1-1 0,1 0 0,1 1 0,-1-1 0,0-1 0,0 1 0,5 1 0,28 5 0,0-2 0,1-1 0,55-1 0,118-15 0,146-38 0,-282 34 0,0-3 0,119-48 0,-173 58 0,0-1 0,0 0 0,-1-2 0,0 0 0,-1-1 0,18-16 0,-32 25 0,1-1 0,-1 1 0,0-1 0,0-1 0,-1 1 0,0 0 0,1-1 0,-2 0 0,1 1 0,-1-1 0,2-8 0,-3 10 0,0-1 0,-1 1 0,0-1 0,0 1 0,0-1 0,0 0 0,-1 1 0,0-1 0,0 1 0,0-1 0,-1 1 0,1 0 0,-1-1 0,0 1 0,0 0 0,0 0 0,-4-4 0,0 1 0,1 0 0,-1 1 0,0-1 0,0 2 0,-1-1 0,1 1 0,-1 0 0,-1 0 0,1 1 0,-1-1 0,1 2 0,-1-1 0,0 1 0,0 1 0,-1-1 0,1 1 0,-1 1 0,1-1 0,-1 2 0,1-1 0,-1 1 0,-12 1 0,3 1 0,0 1 0,1 0 0,-1 1 0,1 1 0,0 1 0,0 0 0,1 1 0,0 1 0,-30 19 0,16-4 0,1 0 0,0 3 0,2 0 0,1 1 0,1 2 0,2 1 0,1 0 0,1 2 0,2 1 0,-25 55 0,40-79 0,1 0 0,0 1 0,1-1 0,0 1 0,1-1 0,0 1 0,0-1 0,1 1 0,0 0 0,2 12 0,-1-16 0,1 0 0,-1 1 0,1-1 0,0 0 0,1 0 0,0-1 0,0 1 0,0 0 0,0-1 0,1 0 0,0 1 0,0-2 0,0 1 0,1 0 0,-1-1 0,9 6 0,-2-3 0,0 0 0,0-1 0,1 0 0,0-1 0,0 0 0,1-1 0,-1 0 0,1-1 0,0 0 0,0-1 0,23 1 0,-14-4 0,1 0 0,-1-1 0,1-2 0,-1 0 0,0-1 0,27-10 0,6-8 0,0-2 0,-1-3 0,-2-2 0,60-44 0,238-212-335,-28-26-31,-301 290 363,0 2 3,28-28 0,79-99 0,-126 144 0,1 0 0,-1-1 0,0 1 0,0 0 0,0 0 0,-1-1 0,1 0 0,-1 1 0,1-1 0,-1 0 0,0 1 0,-1-1 0,1 0 0,-1 0 0,1 0 0,-1 0 0,0 1 0,-1-1 0,0-5 0,1 8 0,-1 0 0,1 0 0,-1 0 0,0 0 0,1 1 0,-1-1 0,0 0 0,0 0 0,1 0 0,-1 1 0,0-1 0,0 0 0,0 1 0,0-1 0,0 1 0,0-1 0,0 1 0,0-1 0,0 1 0,0 0 0,0-1 0,-1 1 0,0 0 0,-2 0 0,0 0 0,0 0 0,0 0 0,0 1 0,1 0 0,-1 0 0,0 0 0,0 0 0,-6 3 0,-9 6 36,1 0-1,0 2 0,1 0 0,0 1 0,1 0 1,0 1-1,1 1 0,1 1 0,-17 23 0,-9 16 141,-50 95 0,56-88-176,4 1 0,-24 70 0,44-105 0,2 0 0,0 1 0,3 1 0,0-1 0,2 1 0,0 0 0,4 45 0,-1-68 0,0 0 0,1-1 0,0 1 0,0-1 0,1 1 0,0-1 0,0 1 0,0-1 0,1 0 0,0 0 0,0 0 0,0-1 0,1 1 0,0-1 0,0 1 0,0-1 0,1 0 0,-1-1 0,1 1 0,0-1 0,1 0 0,-1 0 0,1-1 0,0 0 0,0 0 0,0 0 0,0 0 0,0-1 0,0 0 0,1-1 0,-1 1 0,1-1 0,8 0 0,5 0 0,0-1 0,0-1 0,0-1 0,0 0 0,0-2 0,-1 0 0,1-2 0,-1 0 0,28-13 0,17-12 0,78-51 0,-137 80 0,101-64 0,136-112 0,-202 145 0,-2-2 0,-1-2 0,-2-2 0,-2 0 0,-1-3 0,30-51 0,-51 73 0,0-1 0,-1 0 0,-1 0 0,-1-1 0,-1 0 0,-1-1 0,-1 0 0,-1 0 0,1-25 0,-5 45 0,0-1 0,0 0 0,0 1 0,0-1 0,-1 0 0,0 1 0,1-1 0,-2 0 0,1 1 0,0-1 0,-1 1 0,1 0 0,-1-1 0,0 1 0,0 0 0,0 0 0,-1 0 0,1 0 0,-1 1 0,1-1 0,-1 1 0,0-1 0,0 1 0,0 0 0,0 0 0,-1 0 0,1 1 0,0-1 0,-1 1 0,1 0 0,-1 0 0,0 0 0,1 0 0,-7 0 0,-5-1 0,-1 2 0,0 0 0,1 0 0,-1 2 0,0 0 0,1 1 0,-18 5 0,-15 7 0,1 2 0,0 2 0,2 2 0,0 3 0,-44 30 0,-198 163 0,257-192 0,1 1 0,2 1 0,1 2 0,-28 39 0,46-58 0,2 0 0,-1 0 0,1 1 0,1 0 0,0 0 0,0 0 0,1 0 0,1 1 0,0 0 0,1 0 0,0 0 0,0 0 0,1 0 0,1 0 0,0 0 0,1 0 0,3 22 0,-1-27 0,0-1 0,0 1 0,0 0 0,0-1 0,1 1 0,0-1 0,1 0 0,-1-1 0,1 1 0,0-1 0,1 0 0,-1 0 0,1 0 0,0-1 0,0 0 0,0 0 0,1 0 0,0-1 0,-1 0 0,1 0 0,0-1 0,0 0 0,8 1 0,4 1 0,0 0 0,1-2 0,-1 0 0,1-1 0,-1-2 0,1 0 0,35-6 0,-20-2 0,1-1 0,-2-2 0,1-1 0,-2-2 0,0-1 0,-1-2 0,49-35 0,-40 23 0,-1-3 0,-2-1 0,-1-2 0,63-80 0,-79 87 0,-2 0 0,0-1 0,26-61 0,-40 78 0,0 0 0,-1 0 0,-1 0 0,0-1 0,1-22 0,-4 29 0,0 0 0,0 0 0,-1 0 0,0 0 0,0 0 0,-1 0 0,0 1 0,0-1 0,0 1 0,-1-1 0,-6-11 0,5 12 0,-1 1 0,1-1 0,-1 1 0,0 0 0,0 0 0,0 1 0,-1-1 0,1 1 0,-1 1 0,-13-7 0,2 2 0,0 2 0,-37-9 0,7 6 0,-1 2 0,-1 3 0,1 1 0,-1 3 0,1 1 0,0 3 0,0 2 0,-62 16 0,31-2 0,2 3 0,0 4 0,2 4 0,-84 45 0,125-56 0,1 0 0,1 3 0,1 0 0,1 2 0,1 1 0,1 2 0,1 1 0,2 0 0,1 2 0,1 1 0,-24 45 0,26-35 0,1 1 0,3 1 0,1 0 0,2 2 0,3-1 0,1 2 0,2-1 0,-3 92 0,11-126 0,0 0 0,0-1 0,1 1 0,1-1 0,3 15 0,-4-23 0,0-1 0,0 1 0,0 0 0,0-1 0,0 1 0,1-1 0,-1 1 0,1-1 0,-1 0 0,1 0 0,0 1 0,0-1 0,0 0 0,0-1 0,1 1 0,-1 0 0,0-1 0,1 1 0,-1-1 0,1 0 0,-1 1 0,1-1 0,0-1 0,0 1 0,-1 0 0,5 0 0,2-1 0,-1 0 0,0-1 0,0 0 0,0 0 0,0 0 0,0-1 0,0-1 0,0 1 0,0-1 0,-1-1 0,0 1 0,1-1 0,9-8 0,12-8 0,45-44 0,-68 59 0,49-49 0,-2-2 0,57-80 0,72-137 0,-152 226 0,-3-2 0,-2-1 0,-2-1 0,-2 0 0,18-71 0,-36 113 0,-1 0 0,0 0 0,-1 0 0,0-1 0,-1 1 0,1 0 0,-2-1 0,1 1 0,-1 0 0,-1-1 0,-4-15 0,4 21 0,-1-1 0,0 1 0,1-1 0,-1 1 0,-1 0 0,1 0 0,0 0 0,-1 0 0,0 1 0,0 0 0,0-1 0,-1 2 0,1-1 0,0 0 0,-1 1 0,0 0 0,0 0 0,0 0 0,0 0 0,0 1 0,0 0 0,-5-1 0,-8 0 0,0 1 0,0 0 0,0 1 0,-1 1 0,1 0 0,1 2 0,-1 0 0,0 1 0,1 0 0,-1 2 0,1 0 0,-17 9 0,-13 9 0,1 1 0,-79 60 0,73-47 0,2 3 0,-67 71 0,101-94 0,0 0 0,1 1 0,1 1 0,0 1 0,2 0 0,1 0 0,0 1 0,2 1 0,-13 42 0,21-62 0,0 1 0,0-1 0,1 1 0,-1-1 0,1 1 0,0-1 0,0 1 0,0-1 0,0 1 0,1-1 0,0 1 0,-1-1 0,1 1 0,0-1 0,1 0 0,-1 0 0,0 1 0,1-1 0,0 0 0,0 0 0,0 0 0,3 3 0,-1-3 0,0 0 0,0-1 0,0 1 0,1-1 0,-1 0 0,0 0 0,1-1 0,-1 1 0,1-1 0,0 0 0,-1 0 0,1-1 0,0 1 0,0-1 0,-1 0 0,9-1 0,7-2 0,-1-1 0,1 0 0,-1-2 0,-1 0 0,1-1 0,-1-1 0,0 0 0,-1-1 0,28-20 0,14-14 0,65-61 0,-61 45 0,-2-3 0,-3-2 0,-2-2 0,61-98 0,-114 158 0,4-3 0,0-1 0,-1 0 0,0 0 0,-1-1 0,0 0 0,0 0 0,-1 0 0,-1 0 0,0 0 0,2-18 0,-5 27 0,0 0 0,0 1 0,0-1 0,0 1 0,-1-1 0,1 1 0,-1-1 0,1 0 0,-1 1 0,1 0 0,-1-1 0,0 1 0,0-1 0,0 1 0,0 0 0,0-1 0,0 1 0,0 0 0,0 0 0,0 0 0,-1 0 0,1 0 0,0 0 0,-1 0 0,1 1 0,-2-2 0,-2 1 0,1 0 0,-1 0 0,1 0 0,-1 0 0,0 1 0,1 0 0,-1 0 0,-6 1 0,-9 2 0,1 1 0,0 0 0,0 2 0,1 1 0,0 0 0,0 1 0,1 1 0,-1 0 0,2 2 0,0 0 0,-21 18 0,6-2 0,1 1 0,1 2 0,1 1 0,-36 52 0,44-50 0,1 1 0,1 0 0,2 2 0,2 0 0,1 0 0,2 1 0,2 1 0,1 0 0,2 0 0,1 1 0,2-1 0,4 65 0,-1-97 0,1 1 0,0-1 0,0 0 0,0 0 0,1 0 0,0 0 0,0 0 0,0 0 0,1 0 0,0-1 0,0 1 0,0-1 0,1 0 0,0 0 0,0 0 0,0-1 0,0 1 0,1-1 0,0 0 0,0 0 0,0-1 0,0 1 0,1-1 0,-1 0 0,1-1 0,0 1 0,11 2 0,2 0 0,1-1 0,-1-1 0,0-1 0,1-1 0,0-1 0,-1-1 0,36-5 0,-1-4 0,0-3 0,-1-2 0,-1-2 0,-1-3 0,0-2 0,-2-2 0,-1-2 0,51-37 0,-9-1 0,-3-4 0,-3-5 0,78-85 0,-88 79 0,72-100 0,-124 148 0,0-2 0,-2 0 0,-2-1 0,-1-1 0,-1 0 0,17-63 0,-32 95 0,0-1 0,0 1 0,0 0 0,-1-1 0,1 1 0,-1-1 0,0 0 0,0 1 0,0-1 0,0 1 0,-1-1 0,0 1 0,1-1 0,-1 1 0,0 0 0,-1-1 0,1 1 0,-1 0 0,1 0 0,-3-4 0,1 5 0,0-1 0,0 1 0,0 0 0,0 0 0,0 0 0,0 0 0,0 1 0,-1-1 0,1 1 0,-1 0 0,1 0 0,-1 0 0,1 0 0,-1 1 0,1-1 0,-6 1 0,-10 1 0,0 0 0,0 1 0,0 1 0,0 1 0,0 1 0,-28 10 0,-3 7 0,0 2 0,2 2 0,1 2 0,1 2 0,1 3 0,2 1 0,-59 60 0,30-18 0,3 3 0,3 3 0,-57 94 0,104-148 0,2 1 0,0 1 0,2 0 0,1 1 0,2 1 0,-13 47 0,24-73 0,0 0 0,1 0 0,-1 0 0,1 0 0,1 0 0,-1 0 0,1 0 0,0 0 0,0-1 0,1 1 0,-1 0 0,1-1 0,1 1 0,-1-1 0,1 1 0,0-1 0,0 0 0,0 0 0,1-1 0,0 1 0,0-1 0,0 0 0,0 0 0,1 0 0,0 0 0,-1-1 0,11 6 0,8 4 0,0-2 0,1-1 0,0 0 0,0-2 0,29 6 0,34 7 0,1-5 0,0-3 0,1-4 0,0-4 0,1-4 0,-1-4 0,117-19 0,-182 17 0,0-1 0,0-1 0,-1-2 0,0 0 0,-1-1 0,0-2 0,-1 0 0,0-1 0,0-1 0,-2-1 0,0-1 0,-1 0 0,0-1 0,-1-2 0,-1 1 0,-1-2 0,-1 0 0,-1-1 0,0 0 0,16-41 0,-26 54 0,0 0 0,-1 0 0,0 0 0,-1 0 0,0-1 0,0 1 0,-1 0 0,0-1 0,0 1 0,-1 0 0,-1-9 0,1 15 0,1-1 0,-1 1 0,0 0 0,0-1 0,0 1 0,0 0 0,-1 0 0,1 0 0,0 0 0,-1 0 0,1 0 0,-1 1 0,0-1 0,0 0 0,0 1 0,-4-3 0,3 2 0,0 1 0,0 0 0,0 1 0,-1-1 0,1 0 0,0 1 0,-1 0 0,1-1 0,0 1 0,-1 1 0,1-1 0,-1 0 0,1 1 0,0 0 0,-6 2 0,-9 3 0,-1 2 0,1 0 0,1 1 0,0 1 0,0 1 0,1 0 0,0 1 0,-20 20 0,-2 6 0,-64 82 0,94-110 0,0 1 0,1 0 0,1 0 0,-1 0 0,2 1 0,-9 22 0,13-31 0,1-1 0,-1 1 0,1 0 0,-1-1 0,1 1 0,0 0 0,0 0 0,0-1 0,1 1 0,-1 0 0,0-1 0,1 1 0,0 0 0,0-1 0,0 1 0,0-1 0,0 1 0,0-1 0,1 1 0,-1-1 0,1 0 0,-1 0 0,1 0 0,0 0 0,0 0 0,0 0 0,0 0 0,0 0 0,1-1 0,-1 1 0,0-1 0,1 0 0,-1 0 0,1 0 0,-1 0 0,1 0 0,4 1 0,3 0 0,0 0 0,1 0 0,-1-1 0,0 0 0,1 0 0,-1-1 0,0-1 0,1 0 0,-1 0 0,0-1 0,0-1 0,13-4 0,6-4 0,-1-1 0,51-30 0,-18 3 0,-1-2 0,-3-3 0,-1-2 0,-3-3 0,53-62 0,-26 16 0,-5-4 0,72-120 0,-130 190 0,95-166 0,-97 165 0,-2-1 0,-1 0 0,-1-1 0,9-49 0,-19 77 0,0-1 0,0 1 0,-1 0 0,1 0 0,-1-1 0,0 1 0,0 0 0,-1-1 0,1 1 0,-1 0 0,0 0 0,0-1 0,0 1 0,-1 0 0,0 0 0,0 0 0,0 0 0,0 1 0,-4-6 0,2 5 0,0 1 0,0 0 0,0 0 0,0 0 0,0 1 0,-1-1 0,1 1 0,-1 0 0,0 1 0,1-1 0,-1 1 0,0 0 0,0 0 0,-7 0 0,-13 0 0,0 1 0,0 2 0,0 0 0,0 2 0,-39 11 0,14-2 0,2 3 0,0 2 0,1 2 0,2 2 0,0 2 0,1 1 0,-59 47 0,71-47 0,2 2 0,1 1 0,1 1 0,1 1 0,2 1 0,1 2 0,2 0 0,1 2 0,1 0 0,-16 42 0,16-23 0,3 0 0,1 1 0,4 0 0,1 1 0,3 0 0,3 1 0,2 0 0,5 57 0,-1-99 0,1 1 0,1-1 0,0 0 0,1 0 0,1 0 0,0-1 0,1 1 0,16 26 0,-17-34 0,0 1 0,1-1 0,0 0 0,0-1 0,0 1 0,1-1 0,0-1 0,1 1 0,-1-1 0,1 0 0,0-1 0,0 0 0,0 0 0,0-1 0,1 0 0,14 3 0,-7-3 0,1-1 0,0-1 0,-1-1 0,1 0 0,0-1 0,0-1 0,-1 0 0,1-1 0,24-9 0,12-7 0,74-37 0,-103 45 0,336-193 0,-16-31 0,-186 124 0,-92 67 0,-23 16 0,-2-1 0,-1-1 0,61-62 0,-97 88 0,-1 1 0,0-1 0,0 1 0,0-1 0,-1 0 0,1 0 0,-1-1 0,0 1 0,0 0 0,0-1 0,-1 1 0,2-7 0,-3 9 0,0 0 0,-1 0 0,1 0 0,0 0 0,-1 0 0,1 0 0,-1 1 0,0-1 0,0 0 0,1 0 0,-1 1 0,0-1 0,-1 0 0,1 1 0,0-1 0,0 1 0,-1-1 0,1 1 0,-1 0 0,1 0 0,-1 0 0,1 0 0,-1 0 0,0 0 0,1 0 0,-1 0 0,0 0 0,0 1 0,0-1 0,-3 0 0,-6-2 0,0 0 0,-1 1 0,1 0 0,-1 0 0,1 1 0,-1 1 0,1 0 0,-1 1 0,1 0 0,-1 0 0,1 2 0,0-1 0,0 1 0,0 1 0,0 0 0,0 0 0,1 1 0,0 1 0,0 0 0,0 0 0,1 1 0,-1 0 0,-11 13 0,-3 7 0,1 2 0,1 0 0,2 2 0,1 0 0,1 1 0,2 1 0,-15 42 0,13-24 0,2 2 0,2-1 0,3 2 0,-6 70 0,15-105 0,1-1 0,1 1 0,1-1 0,1 1 0,0-1 0,1 1 0,1-1 0,6 19 0,-6-29 0,-1 0 0,1 0 0,0 0 0,1-1 0,0 1 0,0-1 0,0 0 0,1-1 0,0 1 0,1-1 0,-1-1 0,1 1 0,0-1 0,1 0 0,-1 0 0,1-1 0,0 0 0,15 5 0,-5-4 0,-1 0 0,1-2 0,0 0 0,1-1 0,-1 0 0,0-2 0,1 0 0,-1-1 0,27-5 0,6-4 0,-1-3 0,54-21 0,-21 1 0,-1-4 0,-2-3 0,-2-3 0,81-60 0,-40 15 0,184-178 0,-237 201 0,-4-2 0,-3-3 0,-2-2 0,-4-3 0,58-108 0,-105 170 0,1 0 0,-2-1 0,0 0 0,7-26 0,-12 38 0,0 0 0,1 0 0,-1 0 0,0 0 0,0 0 0,0 0 0,0 0 0,-1 0 0,1 0 0,-1 0 0,1 0 0,-1 0 0,1 0 0,-1 1 0,0-1 0,0 0 0,0 0 0,-1-1 0,0 1 0,0 1 0,0 0 0,0 0 0,0 0 0,1 0 0,-2 0 0,1 1 0,0-1 0,0 1 0,0-1 0,0 1 0,0 0 0,0-1 0,0 1 0,-1 0 0,1 0 0,0 1 0,0-1 0,0 0 0,-4 2 0,-13 3 0,0 0 0,0 2 0,1 0 0,0 1 0,0 1 0,1 0 0,-19 15 0,-112 93 0,143-113 0,-108 94 0,4 5 0,-154 189 0,254-281 0,0 0 0,1 0 0,0 0 0,1 1 0,0 0 0,1 0 0,0 1 0,1 0 0,0 0 0,-2 15 0,7-27 0,0 1 0,0 0 0,0 0 0,0 0 0,0 0 0,1 0 0,-1 0 0,1 0 0,-1 0 0,1-1 0,0 1 0,-1 0 0,1 0 0,0-1 0,0 1 0,0 0 0,1-1 0,-1 1 0,0-1 0,1 0 0,-1 1 0,1-1 0,-1 0 0,1 0 0,-1 0 0,1 0 0,0 0 0,-1 0 0,1 0 0,0-1 0,0 1 0,0-1 0,0 1 0,2-1 0,9 3 0,0-1 0,1 0 0,24-1 0,-35-1 0,41-1 0,0-3 0,-1-1 0,0-2 0,0-2 0,0-2 0,43-17 0,21-14 0,114-64 0,-135 60 0,-1-4 0,-3-4 0,-2-3 0,-3-4 0,-3-3 0,-2-3 0,-4-3 0,71-94 0,-75 72 0,-59 84 0,0-1 0,-1 1 0,0-1 0,0 0 0,-1 0 0,0 0 0,-1 0 0,2-17 0,-3 24 0,-1 0 0,0 0 0,0 0 0,-1 0 0,1-1 0,0 1 0,-1 0 0,1 0 0,-1 0 0,0 0 0,0 0 0,1 0 0,-1 0 0,-1 0 0,1 0 0,0 0 0,0 1 0,-1-1 0,1 0 0,-1 1 0,1-1 0,-1 1 0,0-1 0,0 1 0,1 0 0,-1 0 0,-4-2 0,1 2 0,-1-1 0,1 1 0,-1-1 0,1 2 0,-1-1 0,0 1 0,1 0 0,-1 0 0,0 0 0,-8 2 0,-12 4 0,1 0 0,-1 2 0,1 1 0,1 1 0,-1 1 0,-29 19 0,-134 99 0,64-32 0,-125 129 0,187-162 0,2 3 0,3 2 0,-70 115 0,113-162 0,0 2 0,2-1 0,0 2 0,2-1 0,1 2 0,1-1 0,-7 39 0,15-62 0,-1 0 0,1 0 0,-1-1 0,1 1 0,0 0 0,0 0 0,0 0 0,0 0 0,0 0 0,0-1 0,1 1 0,-1 0 0,1 0 0,-1 0 0,1-1 0,-1 1 0,1 0 0,0-1 0,2 4 0,-1-4 0,0-1 0,0 1 0,0-1 0,1 0 0,-1 1 0,0-1 0,0 0 0,0 0 0,0 0 0,1-1 0,-1 1 0,0 0 0,0-1 0,0 1 0,0-1 0,0 0 0,0 0 0,0 0 0,3-2 0,41-19 0,-1-1 0,-2-3 0,0-2 0,47-40 0,-18 8 0,92-104 0,-150 151 0,-2-1 0,1 0 0,-2-1 0,0 0 0,-1-1 0,0-1 0,13-31 0,-22 46 0,0-1 0,-1 1 0,1 0 0,0 0 0,-1-1 0,0 1 0,1 0 0,-1 0 0,0-1 0,0 1 0,0 0 0,-1-1 0,1 1 0,0 0 0,-1-1 0,0 1 0,1 0 0,-1 0 0,0 0 0,0 0 0,0-1 0,-1 1 0,1 1 0,0-1 0,-1 0 0,1 0 0,-1 0 0,0 1 0,1-1 0,-1 1 0,0-1 0,0 1 0,0 0 0,0 0 0,0 0 0,0 0 0,0 0 0,-4-1 0,-4 0 0,0 0 0,-1 0 0,1 1 0,-1 1 0,1 0 0,-1 0 0,-16 3 0,-4 3 0,0 1 0,1 1 0,0 1 0,1 2 0,0 1 0,-38 22 0,29-12 0,1 2 0,1 2 0,1 1 0,-32 32 0,63-55 0,-7 6 0,1 1 0,-1 0 0,-9 16 0,19-25 0,-1 1 0,1-1 0,-1 1 0,1 0 0,0-1 0,0 1 0,0 0 0,1 0 0,-1 0 0,0 3 0,1-5 0,0 1 0,0-1 0,1 0 0,-1 0 0,0 0 0,0 1 0,1-1 0,-1 0 0,1 0 0,-1 0 0,1 0 0,0 0 0,-1 0 0,1 0 0,0 0 0,0 0 0,-1 0 0,1 0 0,0 0 0,0 0 0,0-1 0,0 1 0,0 0 0,2 0 0,7 2 0,0 0 0,1 0 0,-1-1 0,1-1 0,-1 0 0,1-1 0,0 1 0,-1-2 0,1 0 0,0 0 0,12-4 0,9 0 0,0-2 0,-1-1 0,0-2 0,0-1 0,-1-1 0,0-1 0,-1-2 0,-1-1 0,-1-1 0,0-2 0,-1-1 0,-1 0 0,-1-2 0,40-46 0,-56 57 0,1-1 0,-1 0 0,-1 0 0,-1 0 0,1-1 0,-2 0 0,0 0 0,0-1 0,-2 0 0,4-16 0,-7 25 0,1 1 0,-1-1 0,0 1 0,0-1 0,0 1 0,0-1 0,-1 1 0,0-1 0,0 1 0,0-1 0,-1 1 0,1 0 0,-1-1 0,0 1 0,0 0 0,-1 0 0,1 1 0,-1-1 0,0 0 0,0 1 0,0 0 0,0-1 0,-1 1 0,1 1 0,-1-1 0,0 0 0,1 1 0,-1 0 0,-1 0 0,1 0 0,0 0 0,0 1 0,-1-1 0,1 1 0,-6-1 0,-17-2 0,-1 0 0,1 2 0,-1 1 0,0 1 0,1 1 0,-1 1 0,-44 11 0,-5 5 0,-106 40 0,73-16 0,1 4 0,3 6 0,2 4 0,-167 119 0,270-174 0,-10 6 0,1 0 0,0 1 0,0 0 0,1 1 0,0 0 0,1 0 0,-9 13 0,16-21 0,1-1 0,-1 1 0,1-1 0,-1 1 0,1-1 0,0 1 0,-1-1 0,1 1 0,0-1 0,-1 1 0,1-1 0,0 1 0,0 0 0,-1-1 0,1 1 0,0 0 0,0-1 0,0 1 0,0-1 0,0 1 0,0 0 0,0-1 0,0 1 0,0 0 0,0-1 0,0 1 0,1 0 0,-1-1 0,0 1 0,0-1 0,1 1 0,-1 0 0,0-1 0,1 1 0,-1-1 0,0 1 0,1-1 0,-1 1 0,1-1 0,-1 0 0,1 1 0,-1-1 0,1 1 0,-1-1 0,1 0 0,0 1 0,-1-1 0,1 0 0,-1 0 0,1 0 0,0 1 0,-1-1 0,2 0 0,42-6 0,-10-4 0,0-2 0,-2-2 0,1-1 0,-2-2 0,0 0 0,-1-3 0,33-27 0,-8 2 0,-2-2 0,80-95 0,-57 43 0,-68 87 0,0 0 0,-2 0 0,1-1 0,-1 0 0,-1 0 0,5-19 0,-9 30 0,0-1 0,0 1 0,-1-1 0,1 0 0,-1 0 0,1 1 0,-1-1 0,0 0 0,0 0 0,0 1 0,-1-1 0,1 0 0,-1 0 0,1 1 0,-1-1 0,0 0 0,0 1 0,0-1 0,0 1 0,-1-1 0,1 1 0,-1 0 0,1-1 0,-1 1 0,0 0 0,0 0 0,0 0 0,0 0 0,0 1 0,0-1 0,-1 0 0,1 1 0,0 0 0,-1-1 0,1 1 0,-1 0 0,0 0 0,-4 0 0,-3-1 0,-1 1 0,0 0 0,0 1 0,0 0 0,0 0 0,0 2 0,0-1 0,-17 6 0,-26 9 0,1 2 0,-100 50 0,-88 71 0,171-95 0,-77 66 0,120-88 0,1 2 0,2 1 0,0 1 0,1 1 0,-27 43 0,47-65 0,-1 1 0,1 0 0,1 0 0,-1-1 0,1 1 0,0 1 0,0-1 0,-1 9 0,3-13 0,0 0 0,0 0 0,0 0 0,1 0 0,-1 0 0,0 0 0,1 0 0,0 0 0,-1 0 0,1 0 0,0 0 0,0-1 0,0 1 0,0 0 0,0 0 0,0-1 0,1 1 0,-1-1 0,1 1 0,-1-1 0,1 1 0,-1-1 0,1 0 0,0 0 0,-1 0 0,1 0 0,0 0 0,0 0 0,2 0 0,9 3 0,-1 0 0,0-2 0,1 1 0,0-2 0,-1 1 0,1-2 0,0 0 0,0 0 0,-1-1 0,1-1 0,-1 0 0,1-1 0,-1 0 0,0-1 0,15-6 0,8-5 0,-1-1 0,-1-1 0,60-44 0,-72 46 0,89-69 0,-97 73 0,-1-1 0,-1 0 0,0 0 0,0-1 0,-1-1 0,9-16 0,-17 27 0,-1 0 0,1 0 0,0-1 0,-1 1 0,0 0 0,0-1 0,0 1 0,0-1 0,0 1 0,-1-1 0,1 1 0,-1-1 0,0 1 0,0-1 0,-1 1 0,1-1 0,-1 0 0,-1-6 0,0 7 0,0 0 0,1 1 0,-1-1 0,-1 0 0,1 1 0,0 0 0,0-1 0,-1 1 0,0 0 0,1 0 0,-1 0 0,0 0 0,0 1 0,0-1 0,0 1 0,-5-2 0,-7-1 0,0 1 0,0 1 0,0 0 0,0 0 0,0 2 0,-1 0 0,-24 3 0,13 2 0,0 1 0,1 1 0,0 1 0,0 1 0,1 2 0,0 0 0,1 2 0,1 1 0,-25 17 0,-1 6 0,2 2 0,-83 89 0,112-107 0,0 0 0,2 1 0,0 1 0,-16 33 0,27-47 0,1 0 0,0 0 0,0 0 0,1 1 0,0-1 0,0 1 0,2 0 0,-1 0 0,1 0 0,0 0 0,1 0 0,0 0 0,1 0 0,0 0 0,3 12 0,-3-19 0,0 0 0,0-1 0,1 1 0,-1 0 0,1 0 0,-1-1 0,1 1 0,0-1 0,0 1 0,0-1 0,0 0 0,1 0 0,-1 0 0,1 0 0,-1 0 0,1-1 0,4 3 0,0-1 0,-1-1 0,0 0 0,0-1 0,1 0 0,-1 0 0,1 0 0,-1 0 0,9-2 0,6 0 0,1-2 0,-1 0 0,0-2 0,30-10 0,-3-3 0,-1-3 0,-1-1 0,-2-2 0,0-2 0,-1-3 0,67-57 0,-55 37 0,-3-3 0,-2-2 0,-2-2 0,46-69 0,-78 103 0,-1-1 0,-1-1 0,-1 0 0,-1-1 0,-1 0 0,-1-1 0,12-51 0,-21 75 0,0-1 0,0 1 0,-1-1 0,0 0 0,1 1 0,-1-1 0,0 1 0,0-1 0,0 0 0,-1 1 0,1-1 0,-1 1 0,1-1 0,-1 1 0,0-1 0,0 1 0,0-1 0,0 1 0,0 0 0,-1-1 0,1 1 0,-1 0 0,1 0 0,-1 0 0,0 0 0,0 0 0,0 1 0,0-1 0,0 1 0,0-1 0,-1 1 0,1 0 0,0-1 0,-3 0 0,-3 1 0,1 0 0,-1 0 0,0 0 0,0 1 0,0 0 0,1 1 0,-1-1 0,0 2 0,0-1 0,-9 4 0,-37 12 0,1 2 0,1 2 0,1 3 0,-92 57 0,66-30 0,2 5 0,-83 78 0,130-107 0,1 1 0,-27 35 0,47-54 0,0 0 0,1 1 0,0 0 0,1 0 0,0 0 0,0 1 0,1 0 0,1 0 0,0 0 0,0 0 0,-1 17 0,4-24 0,0 0 0,0 0 0,0 0 0,1 0 0,0 0 0,0 0 0,0 0 0,0 0 0,0-1 0,1 1 0,0 0 0,0-1 0,0 1 0,0-1 0,0 0 0,1 0 0,-1 0 0,1 0 0,0 0 0,0 0 0,0-1 0,0 1 0,0-1 0,1 0 0,-1 0 0,1 0 0,0 0 0,-1-1 0,1 0 0,8 2 0,2 1 0,0-1 0,1-1 0,-1-1 0,1 0 0,-1-1 0,1 0 0,21-4 0,-2-3 0,1-1 0,-2-2 0,0-1 0,0-2 0,-1-1 0,0-1 0,-1-2 0,30-22 0,-27 15 0,-1-1 0,-1-2 0,-1-1 0,-2-1 0,-1-1 0,37-52 0,-54 65 0,0 0 0,-1-1 0,-1 0 0,0-1 0,-2 0 0,0 0 0,6-29 0,-12 42 0,0 0 0,0 0 0,0 0 0,-1 0 0,0 0 0,0 0 0,0-1 0,-1 1 0,0 0 0,0 0 0,-1 0 0,0 0 0,0 0 0,0 1 0,-1-1 0,0 1 0,0-1 0,0 1 0,0 0 0,-1 0 0,0 0 0,0 1 0,-1-1 0,1 1 0,-1 0 0,0 0 0,-10-6 0,2 3 0,0 1 0,-1 0 0,0 1 0,0 1 0,-1 0 0,1 0 0,-1 2 0,-23-2 0,-9 3 0,-62 6 0,104-5 0,-175 23 0,-329 84 0,463-95 0,15-5 0,-269 79 0,267-73 0,1 0 0,0 2 0,1 1 0,1 2 0,0 1 0,-49 42 0,70-52 0,-1 0 0,1 1 0,-11 15 0,19-23 0,-1 1 0,1-1 0,0 1 0,0-1 0,-1 1 0,2-1 0,-1 1 0,0 0 0,0-1 0,0 5 0,2-6 0,-1 0 0,0 1 0,0-1 0,0 0 0,0 0 0,1 0 0,-1 0 0,1 0 0,-1 1 0,0-1 0,1 0 0,0 0 0,-1 0 0,1 0 0,0 0 0,0-1 0,-1 1 0,1 0 0,0 0 0,0 0 0,0-1 0,0 1 0,0 0 0,2 0 0,3 2 0,1-1 0,-1 0 0,1 0 0,-1 0 0,1-1 0,0 0 0,0-1 0,0 1 0,0-1 0,-1 0 0,1-1 0,11-2 0,13-3 0,42-15 0,-68 20 0,36-14 0,-1-1 0,0-2 0,-2-2 0,0-1 0,-1-2 0,-1-2 0,-2-1 0,0-1 0,-2-2 0,44-51 0,-72 76 0,0-1 0,0 1 0,-1-1 0,1 1 0,-1-1 0,0 0 0,-1 0 0,1 0 0,-1-1 0,0 1 0,0-1 0,1-6 0,-3 10 0,0 1 0,0 0 0,0 0 0,-1 0 0,1 0 0,0 0 0,0 0 0,-1 0 0,1-1 0,-1 1 0,1 0 0,-1 0 0,0 1 0,1-1 0,-1 0 0,0 0 0,1 0 0,-1 0 0,0 0 0,0 1 0,0-1 0,0 0 0,-1 0 0,-2-1 0,0 1 0,0-1 0,0 1 0,-1 0 0,1 0 0,0 0 0,0 1 0,-1 0 0,-5 0 0,-21 1 0,-1 2 0,2 1 0,-1 1 0,0 2 0,1 1 0,0 1 0,1 2 0,0 1 0,1 1 0,0 2 0,1 0 0,1 2 0,-47 38 0,51-36 0,1 1 0,0 0 0,2 2 0,0 0 0,2 1 0,0 1 0,1 0 0,2 1 0,1 1 0,1 1 0,1-1 0,1 2 0,1-1 0,2 1 0,-6 38 0,12-60 0,1 0 0,-1 0 0,1 0 0,0 0 0,0 0 0,1 0 0,0 0 0,0 0 0,0 0 0,1 0 0,0-1 0,0 1 0,0 0 0,1-1 0,0 0 0,0 0 0,0 1 0,7 6 0,-5-8 0,0 0 0,0 0 0,0-1 0,1 0 0,-1 0 0,1 0 0,0 0 0,0-1 0,0 0 0,0 0 0,0-1 0,0 0 0,0 0 0,1 0 0,-1-1 0,0 0 0,12-1 0,14-3-455,0-1 0,59-19 0,-21 2-6371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06:54.731"/>
    </inkml:context>
    <inkml:brush xml:id="br0">
      <inkml:brushProperty name="width" value="0.35" units="cm"/>
      <inkml:brushProperty name="height" value="0.35" units="cm"/>
      <inkml:brushProperty name="color" value="#FFFFFF"/>
    </inkml:brush>
  </inkml:definitions>
  <inkml:trace contextRef="#ctx0" brushRef="#br0">697 683 24575,'-20'-8'0,"1"1"0,-1 0 0,0 2 0,-36-6 0,57 16 0,16 9 0,22 16 0,10 3 0,0-1 0,3-3 0,0-2 0,2-3 0,0-2 0,64 17 0,-106-36 0,1 0 0,0-2 0,0 1 0,-1-2 0,1 1 0,0-2 0,0 0 0,14-3 0,-23 4 0,0-1 0,0 0 0,0 0 0,0 0 0,-1-1 0,1 1 0,0-1 0,-1 0 0,0 0 0,1-1 0,-1 1 0,0 0 0,0-1 0,0 0 0,0 0 0,-1 0 0,1 0 0,-1 0 0,0 0 0,0-1 0,0 1 0,0-1 0,-1 0 0,1 1 0,-1-1 0,0 0 0,0 0 0,0 0 0,0-6 0,-1 5 0,-1-1 0,1 0 0,-1 0 0,-1 1 0,1-1 0,-1 0 0,0 1 0,0 0 0,0-1 0,-1 1 0,0 0 0,0 0 0,0 0 0,-1 1 0,-6-8 0,-10-9 0,-43-35 0,40 36 0,-14-10 0,-1 1 0,-74-43 0,92 60 0,-1 2 0,-1 0 0,0 2 0,0 0 0,0 1 0,-1 2 0,-40-6 0,51 11 0,0 1 0,0 0 0,0 0 0,0 1 0,1 1 0,-1 0 0,1 0 0,-1 1 0,1 1 0,1 0 0,-1 0 0,1 1 0,-11 8 0,1 1 0,0 0 0,0 2 0,2 1 0,0 0 0,-16 22 0,32-38 0,0 0 0,0 0 0,0 1 0,1-1 0,-1 1 0,1-1 0,-1 1 0,1-1 0,0 1 0,0 0 0,0 0 0,0 0 0,0 0 0,1-1 0,0 1 0,-1 0 0,1 0 0,1 6 0,0-7 0,0 0 0,0 0 0,0 0 0,1-1 0,-1 1 0,1 0 0,0-1 0,-1 1 0,1-1 0,0 1 0,0-1 0,0 0 0,0 0 0,0 0 0,0 0 0,0 0 0,0 0 0,0-1 0,0 1 0,1-1 0,-1 1 0,0-1 0,0 0 0,1 0 0,1 0 0,42-3 0,-27-6 0,-19 9 0,1-1 0,-1 1 0,0-1 0,0 1 0,0-1 0,0 1 0,0-1 0,0 1 0,0-1 0,0 1 0,0-1 0,0 1 0,0-1 0,0 1 0,0-1 0,0 1 0,0-1 0,0 1 0,-1-1 0,1 1 0,0 0 0,0-1 0,-1 1 0,1-1 0,0 1 0,-1 0 0,1-1 0,0 1 0,-1 0 0,1-1 0,0 1 0,-1 0 0,1-1 0,-1 1 0,1 0 0,-1-1 0,-5-2 0,0 0 0,0 0 0,0 0 0,-1 0 0,1 1 0,0 0 0,-1 0 0,0 1 0,1 0 0,-1 0 0,0 1 0,0 0 0,1 0 0,-9 1 0,-3 1 0,0 0 0,0 1 0,0 1 0,-19 8 0,34-11 0,0 0 0,0 0 0,0 1 0,0-1 0,1 1 0,-1 0 0,0 0 0,1 0 0,0 0 0,-1 0 0,-1 4 0,3-6 0,1 0 0,0 0 0,0 1 0,-1-1 0,1 0 0,0 1 0,0-1 0,0 0 0,0 1 0,0-1 0,0 1 0,0-1 0,0 0 0,0 1 0,-1-1 0,2 0 0,-1 1 0,0-1 0,0 1 0,0-1 0,0 0 0,0 1 0,0-1 0,0 0 0,0 1 0,0-1 0,1 0 0,-1 1 0,0-1 0,0 0 0,1 1 0,-1-1 0,0 1 0,25 5 0,-13-7 0,-1 1 0,1-2 0,0 0 0,-1 0 0,0-1 0,1 0 0,-1-1 0,-1 0 0,1-1 0,0 0 0,-1-1 0,12-8 0,-15 10 0,-1-1 0,0 1 0,0-1 0,-1-1 0,1 1 0,-1-1 0,0 0 0,-1 0 0,1 0 0,-1 0 0,0-1 0,-1 0 0,0 0 0,0 0 0,0 0 0,-1-1 0,0 1 0,0 0 0,-1-1 0,1-8 0,-3 12 0,0 0 0,0 0 0,0 0 0,0 1 0,0-1 0,-1 0 0,0 1 0,0-1 0,0 1 0,0 0 0,0-1 0,-1 1 0,1 0 0,-1 1 0,0-1 0,0 0 0,0 1 0,0-1 0,0 1 0,0 0 0,-1 0 0,1 0 0,-1 1 0,0-1 0,-6-1 0,-11-4 0,-1 1 0,0 0 0,-23-2 0,42 8 0,-54-8 0,0 2 0,-82 3 0,136 2 0,-1 2 0,1-1 0,0 0 0,-1 1 0,1-1 0,0 1 0,0 0 0,0 0 0,0 0 0,0 1 0,0-1 0,0 1 0,0-1 0,0 1 0,1 0 0,-1 0 0,1 0 0,-1 1 0,1-1 0,0 1 0,-3 3 0,3-2 0,0 1 0,0 0 0,0-1 0,1 1 0,0 0 0,0 0 0,0 0 0,0 0 0,1 0 0,-1 0 0,1 1 0,2 7 0,-1 0 0,2 0 0,0 0 0,0 0 0,1 0 0,1-1 0,0 0 0,0 0 0,1 0 0,16 22 0,-13-25 0,1 1 0,0-1 0,0-1 0,1 0 0,1-1 0,-1 0 0,1 0 0,0-1 0,0-1 0,1 0 0,0-1 0,0 0 0,0-1 0,23 3 0,-20-4 0,1 0 0,0-1 0,-1-1 0,1-1 0,0 0 0,-1-1 0,1-1 0,-1-1 0,0 0 0,0-1 0,24-10 0,-33 11 0,0-1 0,0 1 0,-1-1 0,0 0 0,1-1 0,-2 1 0,1-1 0,-1-1 0,1 1 0,-2-1 0,1 1 0,5-13 0,-8 16 0,-1 0 0,1-1 0,-1 1 0,0-1 0,0 1 0,0-1 0,-1 1 0,1-1 0,-1 0 0,0 1 0,0-1 0,0 1 0,0-1 0,-1 0 0,1 1 0,-1-1 0,0 1 0,0-1 0,0 1 0,-1-1 0,1 1 0,-1 0 0,0 0 0,0 0 0,0 0 0,0 0 0,-1 0 0,1 0 0,-5-3 0,0 0 0,-1 0 0,0 1 0,0 0 0,-1 0 0,1 1 0,-1 0 0,0 0 0,0 1 0,0 0 0,-13-2 0,18 5 0,0-1 0,-1 1 0,1-1 0,0 1 0,0 0 0,0 0 0,0 1 0,0-1 0,0 1 0,0 0 0,0 0 0,0 0 0,0 1 0,0 0 0,1-1 0,-1 1 0,1 0 0,-1 1 0,1-1 0,0 1 0,-1-1 0,1 1 0,1 0 0,-1 0 0,-4 7 0,2-3 0,0 1 0,1 0 0,1 0 0,-1 0 0,1 0 0,1 1 0,0-1 0,0 1 0,0-1 0,1 1 0,0 0 0,1 0 0,0 0 0,0-1 0,1 1 0,0 0 0,1-1 0,0 1 0,0 0 0,6 12 0,-2-8 0,0-1 0,2 0 0,-1-1 0,1 1 0,1-2 0,0 1 0,0-1 0,1 0 0,1-1 0,-1 0 0,2-1 0,14 9 0,-13-9 0,0-1 0,0 0 0,0-1 0,1 0 0,-1-1 0,1-1 0,1 0 0,-1-1 0,1 0 0,-1-1 0,1-1 0,-1 0 0,1-1 0,0-1 0,0 0 0,-1-1 0,1-1 0,-1 0 0,0-1 0,0 0 0,0-1 0,19-10 0,-1-2 0,0-1 0,0-2 0,-2-1 0,-1-1 0,50-50 0,-44 36 0,-2-2 0,-2-1 0,46-76 0,-33 31 0,-41 76 0,0 1 0,0 0 0,-1-1 0,0 0 0,0 1 0,-1-1 0,0 0 0,0-15 0,-1 23 0,0-1 0,0 1 0,0 0 0,0 0 0,0-1 0,0 1 0,0 0 0,0-1 0,0 1 0,-1 0 0,1 0 0,0-1 0,0 1 0,0 0 0,0 0 0,0-1 0,0 1 0,-1 0 0,1 0 0,0-1 0,0 1 0,0 0 0,-1 0 0,1 0 0,0-1 0,0 1 0,-1 0 0,1 0 0,0 0 0,0 0 0,-1 0 0,1 0 0,0 0 0,0-1 0,-1 1 0,1 0 0,-1 0 0,-11 7 0,-11 16 0,7-1 0,1 0 0,1 2 0,0 0 0,2 0 0,1 1 0,2 1 0,0 0 0,1 0 0,-6 42 0,13-64 0,1 1 0,-1 0 0,1-1 0,0 1 0,1 0 0,-1 0 0,1-1 0,0 1 0,0-1 0,0 1 0,1-1 0,0 1 0,0-1 0,0 0 0,0 0 0,0 0 0,1 0 0,5 7 0,-2-6 0,0 0 0,0 0 0,1 0 0,0 0 0,0-1 0,0 0 0,0-1 0,1 0 0,-1 0 0,10 2 0,15 2 0,0-1 0,0-2 0,0-1 0,46-1 0,-10-6 0,0-2 0,-1-3 0,0-4 0,0-2 0,-1-3 0,109-46 0,359-203 0,-528 263 0,9-4 0,-1 0 0,1-1 0,14-14 0,-27 22 0,1-1 0,-1 0 0,0 0 0,0 0 0,0 0 0,0-1 0,0 1 0,-1 0 0,1-1 0,-1 1 0,1-1 0,-1 0 0,0 1 0,0-1 0,0 0 0,-1 0 0,1 0 0,0 0 0,-1 0 0,0 1 0,0-1 0,0 0 0,0 0 0,0 0 0,-2-4 0,2 5 0,0 1 0,-1 0 0,0-1 0,1 1 0,-1 0 0,0 0 0,0-1 0,1 1 0,-1 0 0,0 0 0,0 0 0,0 0 0,0 0 0,-1 0 0,1 0 0,0 1 0,0-1 0,-1 0 0,1 1 0,0-1 0,0 1 0,-1-1 0,-2 0 0,0 1 0,0 0 0,0 0 0,-1 0 0,1 0 0,0 0 0,0 1 0,0 0 0,-6 2 0,-4 1 0,0 2 0,1 0 0,0 0 0,-14 10 0,-16 14 0,1 3 0,1 1 0,2 2 0,-59 68 0,94-99 0,0-1 0,1 1 0,-1 0 0,1 0 0,0 0 0,0 1 0,1-1 0,-1 1 0,1-1 0,0 1 0,1 0 0,0 0 0,0 0 0,-1 7 0,3-9 0,-1 0 0,1 0 0,0-1 0,0 1 0,0-1 0,0 1 0,1-1 0,-1 1 0,1-1 0,0 0 0,0 0 0,0 1 0,0-1 0,1-1 0,-1 1 0,1 0 0,0-1 0,0 1 0,0-1 0,0 0 0,0 0 0,0 0 0,6 2 0,5 2 0,1 0 0,0-1 0,0-1 0,0 0 0,0-2 0,0 1 0,1-2 0,-1 0 0,1-1 0,0 0 0,15-3 0,29-5 0,87-24 0,-12-7 0,-1-5 0,181-88 0,239-157 0,-497 258 0,-15 9 0,-14 8 0,-1-2 0,45-32 0,-71 47 0,-1 1 0,1-1 0,0 1 0,0-1 0,0 0 0,0 1 0,-1-1 0,1 0 0,0 0 0,-1 1 0,1-1 0,0 0 0,-1 0 0,1 0 0,-1 0 0,0 0 0,1 0 0,-1 0 0,0 0 0,1-2 0,-16 0 0,-34 15 0,31-4 0,0 2 0,0 0 0,1 1 0,0 0 0,1 2 0,0 0 0,1 1 0,1 0 0,0 1 0,1 1 0,0 0 0,1 0 0,1 2 0,1-1 0,-16 38 0,10-16 0,2 2 0,1 0 0,2 0 0,2 1 0,2 0 0,-3 74 0,9-110 0,1 6 0,-1-1 0,2 1 0,-1 0 0,5 18 0,-5-27 0,1-1 0,0 1 0,0 0 0,0-1 0,1 1 0,-1 0 0,0-1 0,1 1 0,0-1 0,-1 0 0,1 0 0,0 0 0,0 0 0,0 0 0,1 0 0,-1 0 0,0 0 0,1-1 0,-1 1 0,1-1 0,-1 0 0,1 0 0,5 2 0,3-1 0,1-1 0,0 0 0,0 0 0,-1-1 0,1 0 0,0-1 0,0-1 0,-1 0 0,21-6 0,106-43 0,-114 41 0,88-37 0,160-92 0,-263 132 0,0 1 0,-1-1 0,1-1 0,-2 0 0,14-15 0,-19 20 0,-1 1 0,1-1 0,0 0 0,-1 0 0,1 0 0,-1 0 0,0 0 0,0 0 0,0 0 0,-1 0 0,1-4 0,-1 6 0,0 0 0,0-1 0,0 1 0,0-1 0,-1 1 0,1-1 0,0 1 0,-1 0 0,0-1 0,1 1 0,-1 0 0,0-1 0,1 1 0,-1 0 0,0 0 0,0 0 0,0 0 0,0 0 0,0 0 0,0 0 0,-1 0 0,1 0 0,0 0 0,0 1 0,-2-2 0,-7-2 0,0 1 0,1 0 0,-1 0 0,-1 1 0,1 0 0,0 0 0,0 2 0,-1-1 0,1 1 0,-18 2 0,5 1 0,1 0 0,0 2 0,0 1 0,-21 8 0,25-7 0,0 1 0,1 2 0,1-1 0,-1 2 0,2 0 0,-1 1 0,2 0 0,0 2 0,0-1 0,1 2 0,1 0 0,-13 19 0,24-36 0,0 1 0,0-1 0,0 0 0,0 1 0,0-1 0,1 1 0,-1-1 0,0 0 0,1 0 0,-1 0 0,1 1 0,0-1 0,-1 0 0,1 0 0,0 0 0,0-3 0,-4-15 0,1 10 0,-1 0 0,-1 1 0,0-1 0,-1 1 0,1 0 0,-2 0 0,1 1 0,-1-1 0,-1 2 0,1-1 0,-15-10 0,-1 0 0,-2 2 0,0 0 0,-28-12 0,29 18 0,0 1 0,0 2 0,0 0 0,-1 1 0,0 2 0,-1 0 0,1 2 0,0 1 0,-1 1 0,1 1 0,-1 1 0,-45 10 0,-5 6 0,0 3 0,-132 57 0,130-45 0,1 4 0,1 2 0,-133 95 0,204-130 0,1 0 0,-1 0 0,1 0 0,-1 1 0,1 0 0,1-1 0,-1 2 0,1-1 0,-4 8 0,6-11 0,0-1 0,1 1 0,-1-1 0,1 1 0,0 0 0,0-1 0,-1 1 0,1 0 0,0-1 0,0 1 0,1 0 0,-1-1 0,0 1 0,0 0 0,1-1 0,-1 1 0,1-1 0,0 1 0,-1-1 0,1 1 0,0-1 0,0 1 0,0-1 0,0 1 0,0-1 0,0 0 0,0 0 0,0 0 0,1 0 0,-1 1 0,0-2 0,1 1 0,-1 0 0,1 0 0,-1 0 0,1-1 0,2 2 0,12 3 0,0-1 0,0 0 0,0-1 0,0-1 0,1 0 0,-1-1 0,1-1 0,24-3 0,-24 2 0,22-2 0,-1-1 0,0-2 0,-1-2 0,0-1 0,0-2 0,-1-1 0,0-2 0,-1-2 0,-1-1 0,0-1 0,-1-2 0,-2-2 0,0 0 0,38-37 0,-63 53 0,0-1 0,0 0 0,0 0 0,-1 0 0,0-1 0,0 0 0,-1 0 0,5-11 0,-8 17 0,-1 0 0,1 0 0,-1 0 0,1 0 0,-1 0 0,0 0 0,0 0 0,0 0 0,0 0 0,0 0 0,-1-1 0,1 1 0,-1 0 0,1 1 0,-1-1 0,0 0 0,-1-2 0,0 1 0,0 1 0,0-1 0,0 1 0,0 0 0,0 0 0,-1 0 0,1 1 0,-1-1 0,1 0 0,-1 1 0,0 0 0,1-1 0,-1 1 0,0 0 0,-4 0 0,-18-5 0,-1 1 0,0 1 0,0 1 0,-1 2 0,1 1 0,-44 4 0,-4 6 0,-78 21 0,82-14 0,-91 36 0,131-41 0,1 1 0,0 2 0,1 0 0,1 2 0,-36 30 0,57-42 0,1 0 0,0 1 0,0 0 0,1 0 0,0 0 0,0 1 0,0-1 0,1 1 0,0 0 0,-3 8 0,5-13 0,1 0 0,-1 0 0,0 1 0,0-1 0,1 1 0,0-1 0,-1 1 0,1-1 0,0 1 0,0-1 0,0 0 0,1 1 0,-1-1 0,1 1 0,-1-1 0,1 1 0,0-1 0,0 0 0,0 0 0,0 1 0,0-1 0,0 0 0,1 0 0,-1 0 0,1 0 0,-1 0 0,1-1 0,0 1 0,0 0 0,0-1 0,0 1 0,0-1 0,3 2 0,4 0 0,0 1 0,1-2 0,-1 0 0,1 0 0,0 0 0,0-1 0,0-1 0,-1 0 0,1 0 0,0-1 0,0 0 0,0 0 0,15-6 0,12-4 0,0-2 0,36-18 0,-59 25 0,136-68 0,-133 64 0,-1 0 0,-1-1 0,0 0 0,0-2 0,-1 1 0,21-27 0,-32 36 0,0 0 0,-1 0 0,0-1 0,0 1 0,0-1 0,0 0 0,0 0 0,-1 1 0,1-1 0,-1 0 0,0 0 0,0 0 0,-1-1 0,1 1 0,-1 0 0,0 0 0,0 0 0,-1 0 0,1 0 0,-2-6 0,0 4 0,-1 0 0,1 1 0,-1-1 0,-1 1 0,1-1 0,-1 1 0,0 0 0,0 1 0,0-1 0,-1 1 0,0 0 0,-5-4 0,-15-9 0,-1 1 0,-1 2 0,0 1 0,-40-14 0,15 9 0,0 2 0,0 2 0,-1 3 0,-1 1 0,0 3 0,0 3 0,0 2 0,-1 2 0,1 3 0,-99 17 0,75-2 0,0 4 0,1 2 0,-87 43 0,59-17 0,-158 104 0,243-142 0,-49 37 0,65-46 0,0 1 0,-1 0 0,2 0 0,-1 0 0,0 0 0,1 1 0,0-1 0,0 1 0,0 0 0,1 0 0,-4 8 0,6-12 0,0 1 0,0-1 0,0 0 0,0 1 0,0-1 0,0 0 0,0 1 0,1-1 0,-1 0 0,0 1 0,1-1 0,-1 0 0,1 0 0,-1 1 0,1-1 0,0 0 0,0 0 0,-1 0 0,1 0 0,0 0 0,0 0 0,0 0 0,0 0 0,0 0 0,0-1 0,0 1 0,1 0 0,-1-1 0,0 1 0,0 0 0,0-1 0,1 0 0,-1 1 0,0-1 0,3 1 0,50 8 0,-36-9 0,0 0 0,0-2 0,-1 0 0,1 0 0,0-2 0,-1 0 0,1-1 0,-1-1 0,-1-1 0,24-11 0,-33 14 0,-1 1 0,1-1 0,-1 0 0,0-1 0,0 0 0,0 1 0,-1-2 0,1 1 0,-1-1 0,-1 0 0,1 0 0,-1 0 0,0 0 0,0-1 0,-1 0 0,0 0 0,0 0 0,-1 0 0,0 0 0,0 0 0,0-1 0,-1 1 0,0-1 0,-1 1 0,1-1 0,-1 1 0,-3-15 0,2 17 0,0 0 0,-1-1 0,0 1 0,0 0 0,-1 0 0,1 0 0,-1 0 0,0 1 0,-1-1 0,1 1 0,-1 0 0,1 0 0,-1 0 0,-1 0 0,1 1 0,0-1 0,-1 1 0,0 0 0,1 1 0,-1-1 0,0 1 0,-1 0 0,1 0 0,0 0 0,-8 0 0,-7-2 0,1 0 0,0 2 0,-1 1 0,1 0 0,-37 4 0,14 2 0,1 3 0,0 1 0,1 1 0,-70 30 0,79-27 0,1 2 0,0 1 0,2 1 0,0 1 0,1 2 0,-37 34 0,59-49 0,1 0 0,0 0 0,0 0 0,1 0 0,-1 0 0,1 1 0,0-1 0,1 1 0,-1 0 0,1 0 0,0 0 0,1 0 0,-1 1 0,1-1 0,1 0 0,-1 0 0,1 1 0,0-1 0,0 0 0,1 1 0,0-1 0,3 11 0,-1-7 0,0 0 0,1-1 0,0 1 0,1-1 0,0 0 0,0 0 0,1-1 0,0 0 0,0 0 0,1 0 0,0-1 0,1 0 0,9 8 0,3-2 0,1-1 0,0 0 0,1-2 0,0 0 0,1-1 0,0-2 0,0 0 0,0-2 0,45 5 0,-26-6 0,1-2 0,0-2 0,-1-2 0,75-13 0,-75 6 0,0-1 0,-1-2 0,-1-2 0,50-25 0,-67 27 0,-1 0 0,0-1 0,0-2 0,-2 0 0,0-1 0,0-1 0,-2-1 0,23-27 0,-24 12 0,-17 32 0,0 0 0,1 0 0,-1 0 0,0-1 0,0 1 0,0 0 0,0 0 0,0 0 0,0 0 0,-1 0 0,1 0 0,0 0 0,-1-1 0,1 1 0,0 0 0,-1 0 0,1 0 0,-1 0 0,0-1 0,-2 0 0,1 1 0,-1-1 0,0 0 0,0 1 0,1 0 0,-1 0 0,0 0 0,0 0 0,0 0 0,0 0 0,0 1 0,0-1 0,0 1 0,0 0 0,-1 0 0,1 0 0,0 0 0,-4 1 0,-13 2-227,-1 1-1,1 1 1,1 1-1,-1 0 1,-30 16-1,-35 17-6598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07:09.579"/>
    </inkml:context>
    <inkml:brush xml:id="br0">
      <inkml:brushProperty name="width" value="0.35" units="cm"/>
      <inkml:brushProperty name="height" value="0.35" units="cm"/>
      <inkml:brushProperty name="color" value="#FFFFFF"/>
    </inkml:brush>
  </inkml:definitions>
  <inkml:trace contextRef="#ctx0" brushRef="#br0">1104 813 24575,'-11'0'0,"1"-2"0,0 1 0,0-1 0,0-1 0,0 1 0,1-2 0,-1 1 0,1-2 0,0 1 0,0-1 0,-13-10 0,-10-8 0,-47-46 0,42 34 0,26 25 0,-2 0 0,1 1 0,-1 0 0,0 1 0,-1 1 0,0 0 0,0 1 0,-1 0 0,-20-4 0,8 4 0,0 2 0,-1 1 0,1 2 0,-40 1 0,32 1 0,0 1 0,0 1 0,0 2 0,-53 15 0,18-4 0,54-14 0,-1 1 0,1 1 0,-28 11 0,39-11 0,0 0 0,0 1 0,0 0 0,1 0 0,0 0 0,0 0 0,0 1 0,1-1 0,-1 1 0,1 0 0,1 0 0,-1 0 0,-1 8 0,-10 17 0,7-12 0,0 0 0,1 0 0,1 1 0,1 0 0,-2 25 0,5-44 0,1 1 0,0 0 0,0 0 0,0 0 0,0-1 0,0 1 0,1 0 0,-1 0 0,0-1 0,1 1 0,-1 0 0,1-1 0,0 1 0,-1 0 0,1-1 0,0 1 0,0-1 0,0 1 0,0-1 0,0 0 0,1 1 0,-1-1 0,2 2 0,1-1 0,-1 0 0,1 0 0,0 0 0,0-1 0,0 1 0,0-1 0,0 0 0,0 0 0,8 1 0,7-1 0,1-1 0,-1-1 0,26-3 0,-42 3 0,73-4 0,117 6 0,-73 1 0,-72-1 0,56-2 0,-95-4 0,-17-3 0,-22-5 0,0 5 0,0 1 0,-46-3 0,61 9 0,0 0 0,0 1 0,0 1 0,0 0 0,0 1 0,1 0 0,-18 6 0,32-8 0,-1 0 0,0 0 0,0 0 0,0 0 0,0 1 0,0-1 0,0 0 0,1 1 0,-1-1 0,0 1 0,0-1 0,1 1 0,-1-1 0,0 1 0,1-1 0,-1 1 0,0 0 0,1-1 0,-1 1 0,1 0 0,-1-1 0,1 1 0,-1 0 0,0 1 0,2-1 0,-1 0 0,1-1 0,-1 1 0,1 0 0,-1-1 0,1 1 0,0 0 0,-1-1 0,1 1 0,0-1 0,-1 1 0,1-1 0,0 1 0,0-1 0,-1 0 0,1 1 0,0-1 0,0 0 0,1 1 0,50 10 0,-11-8 0,0-1 0,0-2 0,0-2 0,-1-1 0,1-3 0,-1-1 0,70-22 0,-16 3 0,-56 16 0,-1-1 0,58-25 0,-93 35 0,0 0 0,0 1 0,-1-1 0,1 0 0,0 0 0,-1 0 0,1-1 0,-1 1 0,1 0 0,-1 0 0,0-1 0,1 1 0,-1-1 0,0 1 0,2-4 0,-3 4 0,0 0 0,0 1 0,0-1 0,0 0 0,0 0 0,-1 1 0,1-1 0,0 0 0,0 1 0,0-1 0,-1 0 0,1 1 0,0-1 0,-1 1 0,1-1 0,0 0 0,-1 1 0,1-1 0,-1 1 0,1-1 0,-1 1 0,1-1 0,-1 1 0,1 0 0,-1-1 0,0 1 0,1 0 0,-2-1 0,-4-2 0,-1 0 0,0 1 0,0 0 0,0 0 0,0 0 0,0 1 0,-8 0 0,-45-4 0,-1 3 0,-83 8 0,141-6 0,1 1 0,0-1 0,-1 1 0,1 0 0,-1 0 0,1 0 0,0 0 0,0 0 0,-1 0 0,1 1 0,0-1 0,0 1 0,0-1 0,1 1 0,-1 0 0,0 0 0,0 0 0,1 0 0,0 0 0,-1 0 0,1 0 0,0 0 0,0 1 0,0-1 0,0 0 0,0 1 0,1-1 0,-1 1 0,1-1 0,-1 0 0,1 1 0,0-1 0,0 1 0,0 0 0,0-1 0,1 3 0,1 14 0,1 0 0,1-1 0,11 35 0,-10-36 0,12 32 0,2-2 0,2-1 0,2 0 0,2-2 0,2-1 0,2-1 0,61 69 0,-88-109 0,2 3 0,0-1 0,0 1 0,0-1 0,0 0 0,1 0 0,8 5 0,-12-8 0,1-1 0,-1 1 0,1-1 0,-1 1 0,0-1 0,1 0 0,-1 0 0,1 0 0,-1 0 0,1 0 0,-1 0 0,1 0 0,-1 0 0,0 0 0,1-1 0,-1 1 0,1 0 0,-1-1 0,0 0 0,1 1 0,-1-1 0,0 0 0,0 1 0,1-1 0,-1 0 0,0 0 0,0 0 0,0 0 0,0 0 0,0 0 0,0-1 0,-1 1 0,2-2 0,7-10 0,-1-1 0,0 0 0,-1-1 0,-1 0 0,0 0 0,-1 0 0,0-1 0,2-22 0,-1 4 0,-2-1 0,-1-67 0,-4 71 0,-1 1 0,-1 0 0,-2 1 0,-17-56 0,20 76 0,-1 1 0,-1-1 0,1 1 0,-1 0 0,-1 0 0,1 1 0,-1-1 0,-1 1 0,1 0 0,-1 0 0,0 1 0,-1-1 0,0 1 0,0 1 0,0-1 0,0 1 0,-1 1 0,0-1 0,0 1 0,-15-5 0,8 5 0,-1 1 0,1 0 0,-1 1 0,1 1 0,-1 0 0,0 1 0,0 0 0,1 2 0,-1 0 0,-17 5 0,32-7 0,1 0 0,0 0 0,-1 0 0,1 0 0,-1 0 0,1 0 0,-1 0 0,1 0 0,0 0 0,-1 0 0,1 0 0,-1 0 0,1 1 0,0-1 0,-1 0 0,1 0 0,0 1 0,-1-1 0,1 0 0,0 0 0,-1 1 0,1-1 0,0 0 0,0 1 0,-1-1 0,1 0 0,0 1 0,0-1 0,0 0 0,0 1 0,-1-1 0,1 1 0,0-1 0,0 0 0,0 1 0,0-1 0,0 1 0,0-1 0,0 1 0,0 0 0,17 7 0,28 1 0,-28-9 0,-1 0 0,0-1 0,1-1 0,28-7 0,-40 8 0,0 0 0,0-1 0,0 0 0,0 0 0,0 0 0,0 0 0,-1-1 0,1 1 0,-1-1 0,1 0 0,-1-1 0,0 1 0,0-1 0,-1 0 0,1 0 0,-1 0 0,0 0 0,4-7 0,-7 9 0,1 0 0,-1 0 0,0 0 0,1 0 0,-1 0 0,0 0 0,0 0 0,-1 0 0,1 0 0,0 0 0,-1 0 0,1 0 0,-1 0 0,1 0 0,-1 0 0,0 0 0,0 1 0,0-1 0,0 0 0,0 1 0,-1-1 0,1 0 0,0 1 0,-1-1 0,1 1 0,-1 0 0,1-1 0,-1 1 0,0 0 0,1 0 0,-1 0 0,0 0 0,0 1 0,0-1 0,-3 0 0,-3-3 0,0 1 0,0 0 0,-1 1 0,1 0 0,-1 0 0,0 1 0,-9-1 0,12 3 0,-1-1 0,1 1 0,0 0 0,-1 0 0,1 1 0,0 0 0,0 0 0,0 0 0,0 1 0,1 0 0,-1 0 0,1 0 0,-8 7 0,5-3 0,0 1 0,0 0 0,0 0 0,1 1 0,1 0 0,0 1 0,-6 11 0,0 2 0,2 2 0,1-1 0,1 1 0,1 0 0,-7 50 0,12-63 0,1 1 0,0-1 0,0 1 0,2-1 0,-1 1 0,5 18 0,-5-29 0,1 1 0,0-1 0,0 1 0,0-1 0,0 1 0,0-1 0,0 0 0,1 1 0,-1-1 0,1 0 0,0 0 0,-1 0 0,1 0 0,0-1 0,0 1 0,0 0 0,1-1 0,-1 0 0,0 1 0,0-1 0,1 0 0,-1 0 0,1 0 0,-1 0 0,1-1 0,-1 1 0,1-1 0,0 1 0,-1-1 0,1 0 0,0 0 0,-1 0 0,1 0 0,-1-1 0,1 1 0,4-2 0,12-3 0,0-1 0,0 0 0,-1-1 0,0-1 0,-1-1 0,1 0 0,-2-2 0,1 0 0,23-21 0,-10 5 0,-1 0 0,-1-3 0,43-57 0,-57 66 0,0-1 0,-1 0 0,13-31 0,-23 45 0,-1 1 0,1-1 0,-1 0 0,-1-1 0,1 1 0,-1-11 0,0 16 0,-2 0 0,1-1 0,0 1 0,-1 0 0,1 0 0,-1-1 0,0 1 0,0 0 0,0 0 0,-1 0 0,1 0 0,-1 0 0,1 0 0,-1 0 0,0 1 0,-3-4 0,3 4 0,-1-1 0,0 0 0,0 1 0,0 0 0,-1 0 0,1 0 0,0 0 0,-1 0 0,0 1 0,1 0 0,-1-1 0,0 1 0,1 1 0,-1-1 0,0 0 0,0 1 0,0 0 0,-7 0 0,4 1 0,1 0 0,-1 1 0,1-1 0,0 1 0,-1 1 0,1-1 0,0 1 0,0 0 0,1 0 0,-11 8 0,10-7 0,1 1 0,0 0 0,0 0 0,0 0 0,0 0 0,1 1 0,0 0 0,0 0 0,0 0 0,-2 8 0,4-10 0,1 0 0,-1 0 0,1 0 0,0 0 0,1 0 0,-1 0 0,1 0 0,0 0 0,0 1 0,0-1 0,0 0 0,1 0 0,-1 0 0,1 0 0,0 0 0,0 0 0,3 6 0,0-5 0,-1-1 0,0 0 0,1 0 0,0 0 0,0 0 0,0-1 0,0 1 0,1-1 0,-1 0 0,1 0 0,0-1 0,0 0 0,0 1 0,0-2 0,0 1 0,0 0 0,0-1 0,1 0 0,8 0 0,13 2 0,0-1 0,41-3 0,-42-1 0,-1-1 0,0-1 0,0-1 0,-1-2 0,1 0 0,41-20 0,-49 19 0,0 0 0,0-2 0,-1 0 0,-1-1 0,0-1 0,0 0 0,-1-1 0,0 0 0,19-26 0,-31 36 0,-1 1 0,1 0 0,-1-1 0,0 1 0,1-1 0,-1 1 0,0-1 0,0 1 0,-1-1 0,1 0 0,-1 0 0,1 1 0,-1-1 0,0 0 0,0 0 0,0 1 0,0-1 0,0 0 0,-1 0 0,-1-4 0,1 3 0,-1 0 0,0 1 0,0-1 0,-1 0 0,1 1 0,-1-1 0,0 1 0,0 0 0,0 0 0,0 0 0,-1 0 0,-4-2 0,0-1 0,-1 1 0,0 1 0,0-1 0,0 1 0,0 1 0,-1 0 0,0 0 0,1 1 0,-1 0 0,0 1 0,-13 0 0,14 2 0,0 1 0,-1 0 0,1 0 0,0 1 0,0 0 0,0 1 0,1 0 0,-1 0 0,1 1 0,0 0 0,0 0 0,1 1 0,0 0 0,0 1 0,0-1 0,0 1 0,1 1 0,0-1 0,1 1 0,0 0 0,0 0 0,1 1 0,0-1 0,0 1 0,1 0 0,0 0 0,-2 13 0,4-20 0,1 0 0,0 1 0,0-1 0,0 1 0,0-1 0,0 0 0,0 1 0,0-1 0,1 1 0,0-1 0,-1 0 0,1 0 0,0 1 0,0-1 0,0 0 0,0 0 0,0 0 0,1 0 0,-1 0 0,1 0 0,-1 0 0,1 0 0,0-1 0,0 1 0,-1-1 0,1 1 0,0-1 0,1 0 0,-1 0 0,0 0 0,4 2 0,5 0 0,1 1 0,0-2 0,0 1 0,0-2 0,14 1 0,241 6 0,-143-7 0,146 20 0,-104 12 0,-112-20 0,1-2 0,0-3 0,83 2 0,-123-9 0,0 1 0,1 0 0,-1 1 0,0 1 0,20 7 0,-15-4 0,1-1 0,23 3 0,-10-5 0,-1-1 0,1-2 0,-1-2 0,1-1 0,-1-1 0,0-2 0,0-1 0,32-11 0,11-4 0,1 3 0,0 3 0,1 4 0,154-3 0,-65 17 0,108-4 0,-108-21 0,-2-1 0,285 18 0,-37 4 0,-316-8 0,-65 5 0,-1 1 0,1 1 0,-1 1 0,1 2 0,-1 2 0,1 0 0,48 13 0,149 71 0,-123-47 0,140 73 0,-220-98 0,1 0 0,1-2 0,0-1 0,1-1 0,0-1 0,0-2 0,1-1 0,0-2 0,40 3 0,169-5 0,-134-5 0,0 5 0,172 26 0,-227-22 0,0-2 0,58-1 0,-70-5 0,-1 2 0,1 2 0,-1 1 0,0 2 0,43 13 0,-36-2 0,2-2 0,-1-3 0,2-1 0,-1-2 0,75 4 0,17-13 0,73-1 0,221 28 0,-268-12 0,182-5 0,-321-9 0,-1 2 0,0 0 0,0 2 0,31 9 0,-28-6 0,0-2 0,0 0 0,40 1 0,1-7 0,0-3 0,118-20 0,132-47 0,-218 46 0,-66 13 0,0-1 0,-1-2 0,-1-1 0,48-30 0,39-19 0,-76 46 0,2 2 0,0 2 0,0 2 0,1 2 0,53-5 0,-7 8 0,149 7 0,-169 8 0,0 2 0,111 33 0,-167-39 0,-51-8 0,9 1 0,0 0 0,1-1 0,-33-10 0,24-1 0,1-2 0,-52-34 0,62 35 0,0 1 0,-2 1 0,1 2 0,-2 0 0,1 2 0,-30-8 0,3 9 0,-1 3 0,0 2 0,-92 6 0,321-2 0,114-1 0,-239-1 0,17 0 0,0-3 0,77-16 0,-127 14 0,-26 2 0,-31 0 0,10 3 0,0 1 0,-1 2 0,1 1 0,-1 1 0,1 1 0,0 2 0,1 1 0,-29 11 0,55-17 0,1-1 0,0 1 0,-1-1 0,1 1 0,0 0 0,-1 0 0,1 0 0,0 0 0,0-1 0,0 2 0,0-1 0,0 0 0,0 0 0,-1 2 0,2-3 0,-1 1 0,1-1 0,0 1 0,0-1 0,0 1 0,0-1 0,0 0 0,0 1 0,0-1 0,0 1 0,1-1 0,-1 1 0,0-1 0,0 1 0,0-1 0,0 0 0,1 1 0,-1-1 0,0 0 0,0 1 0,1-1 0,-1 1 0,0-1 0,0 0 0,1 0 0,-1 1 0,0-1 0,1 0 0,-1 0 0,1 1 0,2 0 0,0 1 0,-1-1 0,1 0 0,0 0 0,0 0 0,0 0 0,1-1 0,-1 1 0,0-1 0,0 0 0,6 0 0,-1-2 0,1 0 0,-1 0 0,0-1 0,0 0 0,-1 0 0,1-1 0,-1 0 0,1 0 0,-1-1 0,0 0 0,-1 0 0,0-1 0,1 0 0,5-7 0,-11 12 0,0 0 0,0 0 0,-1 0 0,1-1 0,0 1 0,0 0 0,-1 0 0,1 0 0,-1 0 0,1-1 0,-1 1 0,0 0 0,1 0 0,-1-1 0,0 1 0,0 0 0,0-1 0,0 1 0,0 0 0,0-1 0,0 1 0,0 0 0,-1-1 0,1 1 0,0 0 0,-1 0 0,1-1 0,-1 1 0,1 0 0,-1 0 0,0 0 0,0 0 0,1 0 0,-1 0 0,0 0 0,0 0 0,0 0 0,0 0 0,0 0 0,0 0 0,0 1 0,0-1 0,-1 0 0,1 1 0,-2-2 0,-6-1 0,0-1 0,1 1 0,-1 1 0,0 0 0,-13-2 0,-28-1 0,-1 2 0,1 3 0,-75 8 0,-152 35 0,93-12 0,141-25 0,0 2 0,0 2 0,-80 30 0,104-28 0,31-8 0,40-8 0,-7-4 0,0-3 0,-1-1 0,-1-3 0,83-39 0,-124 53 0,0 1 0,-1-1 0,1 0 0,-1 0 0,1 0 0,-1 0 0,1 0 0,-1 0 0,0 0 0,0 0 0,1 0 0,-1-1 0,0 1 0,0-1 0,0 1 0,0-1 0,-1 1 0,1-1 0,1-1 0,-2 1 0,0 1 0,0 0 0,-1 0 0,1 0 0,0-1 0,0 1 0,-1 0 0,1 0 0,-1 0 0,1 0 0,-1 0 0,1 0 0,-1-1 0,0 1 0,0 1 0,1-1 0,-1 0 0,0 0 0,0 0 0,-2-1 0,-6-5 0,-1 1 0,1 1 0,-2-1 0,1 2 0,-14-5 0,-20-6 0,-1 2 0,0 2 0,-1 2 0,-47-3 0,64 9 0,0 2 0,1 1 0,-1 1 0,0 2 0,1 0 0,0 2 0,-52 16 0,62-13 0,0 1 0,1 0 0,0 1 0,0 1 0,1 0 0,1 2 0,0-1 0,0 2 0,1 0 0,1 1 0,1 0 0,0 1 0,1 0 0,0 1 0,-16 36 0,26-51 0,0 1 0,0 0 0,-1 0 0,2 0 0,-1 0 0,0-1 0,0 1 0,1 0 0,0 0 0,0 0 0,0 0 0,0 5 0,1-6 0,0-1 0,0 1 0,0-1 0,0 0 0,0 1 0,0-1 0,0 0 0,0 0 0,0 0 0,1 0 0,-1 0 0,0 0 0,1 0 0,-1 0 0,1-1 0,-1 1 0,1-1 0,-1 1 0,1-1 0,-1 1 0,1-1 0,0 0 0,-1 0 0,1 0 0,0 0 0,2 0 0,14 0 0,1 0 0,-1-2 0,0 0 0,1-1 0,-1-1 0,0-1 0,-1 0 0,1-2 0,31-15 0,-17 5 0,1-2 0,-2 0 0,-1-3 0,31-27 0,-37 28 0,-1-1 0,-1-1 0,37-51 0,-58 73 0,0 0 0,0 0 0,0-1 0,0 1 0,0-1 0,0 1 0,-1 0 0,1-1 0,0 1 0,-1-1 0,1 0 0,-1 1 0,0-1 0,1 1 0,-1-1 0,0 0 0,0 1 0,0-1 0,0 1 0,0-1 0,0 0 0,-1 1 0,1-1 0,-1 1 0,1-1 0,-1 0 0,1 1 0,-1-1 0,0 1 0,0 0 0,0-1 0,1 1 0,-1 0 0,-1-1 0,1 1 0,0 0 0,0 0 0,0 0 0,-1 0 0,1 0 0,0 0 0,-3-1 0,-6-2 0,1 0 0,-1 1 0,0 0 0,0 1 0,-16-3 0,-20 0 0,0 2 0,-1 3 0,1 1 0,-1 2 0,1 2 0,0 2 0,1 3 0,0 1 0,0 2 0,-46 21 0,69-25 0,0 2 0,1 1 0,1 0 0,0 2 0,0 0 0,1 1 0,1 1 0,1 0 0,0 2 0,1 0 0,1 1 0,1 0 0,1 1 0,0 1 0,2 0 0,-12 28 0,22-46 0,-1 0 0,1 0 0,0 0 0,0 0 0,0 1 0,0-1 0,1 0 0,-1 1 0,1-1 0,0 0 0,0 1 0,0-1 0,1 0 0,-1 1 0,1-1 0,1 5 0,0-6 0,0 0 0,-1-1 0,1 1 0,0-1 0,0 0 0,1 0 0,-1 0 0,0 0 0,0 0 0,1 0 0,-1 0 0,0-1 0,1 1 0,-1-1 0,0 0 0,1 1 0,-1-1 0,1 0 0,-1-1 0,0 1 0,1 0 0,-1-1 0,0 1 0,4-2 0,40-8 0,-1-1 0,0-3 0,-1-1 0,-1-2 0,0-2 0,68-43 0,-92 50 0,-2-1 0,1 0 0,-2-1 0,0-1 0,18-22 0,-29 31 0,0 0 0,0-1 0,0 1 0,-1-1 0,0 0 0,0 0 0,-1-1 0,0 1 0,0-1 0,-1 1 0,0-1 0,0 0 0,-1 0 0,0 0 0,0 0 0,-1 0 0,-1-10 0,0 15 0,1 0 0,-1 0 0,-1 0 0,1-1 0,0 1 0,-1 1 0,0-1 0,1 0 0,-1 0 0,0 1 0,-1-1 0,1 1 0,0-1 0,-1 1 0,1 0 0,-1 0 0,0 0 0,0 0 0,1 1 0,-1-1 0,0 1 0,-4-2 0,-5-1 0,-1 0 0,0 1 0,0 0 0,-20-1 0,-10 1 0,0 2 0,0 2 0,0 2 0,0 1 0,-66 17 0,50-6 0,0 3 0,1 3 0,-77 39 0,119-53 0,1 2 0,1 0 0,-1 0 0,2 2 0,-1-1 0,1 2 0,-17 20 0,23-24 0,1 0 0,1 0 0,0 1 0,0 0 0,0 0 0,1 0 0,1 1 0,-1-1 0,2 1 0,-1 0 0,1 0 0,1 0 0,-1 19 0,2-28 0,0-1 0,0 1 0,-1 0 0,1-1 0,0 1 0,0 0 0,0-1 0,1 1 0,-1 0 0,0-1 0,0 1 0,0 0 0,0-1 0,1 1 0,-1 0 0,0-1 0,1 1 0,-1-1 0,0 1 0,1 0 0,-1-1 0,1 1 0,-1-1 0,1 1 0,-1-1 0,1 1 0,-1-1 0,1 0 0,-1 1 0,1-1 0,0 0 0,0 1 0,24-8 0,22-29 0,-32 22 0,-1-1 0,-1-1 0,0 0 0,-1-1 0,-1 0 0,-1-1 0,12-26 0,-21 41 0,1 0 0,-1 0 0,0 0 0,0-1 0,0 1 0,0 0 0,0-1 0,-1 1 0,0-1 0,1 1 0,-1-1 0,-1 1 0,1-1 0,0 1 0,-1 0 0,0-1 0,1 1 0,-2 0 0,1-1 0,0 1 0,0 0 0,-1 0 0,0 0 0,0 0 0,0 0 0,0 0 0,0 1 0,0-1 0,-1 1 0,1-1 0,-1 1 0,0 0 0,1 0 0,-1 0 0,0 0 0,0 1 0,-4-2 0,-10-4 0,0 0 0,0 2 0,0 0 0,0 1 0,-1 1 0,-22-1 0,-55-2 0,1 5 0,0 4 0,-146 22 0,-278 83 0,400-74 0,95-23 0,49-12 0,13-9 0,-1 0 0,1-3 0,62-30 0,-99 42 0,0 1 0,0-1 0,0 0 0,0 0 0,-1 0 0,1 0 0,0 0 0,-1 0 0,1 0 0,-1-1 0,1 1 0,-1 0 0,1-1 0,-1 1 0,0-1 0,0 0 0,2-2 0,-4 3 0,0 0 0,0 1 0,0-1 0,0 0 0,0 1 0,0-1 0,0 1 0,0-1 0,0 1 0,0-1 0,0 1 0,0 0 0,0 0 0,0 0 0,0-1 0,0 1 0,-1 0 0,1 0 0,0 0 0,0 1 0,-2-1 0,-89 10 0,38 0 0,-1 2 0,1 3 0,1 3 0,-52 23 0,76-27 0,0 1 0,1 2 0,0 0 0,1 2 0,2 1 0,0 1 0,1 1 0,-30 35 0,46-46 0,0 0 0,0 1 0,1 0 0,0 0 0,1 1 0,1 0 0,-5 15 0,9-25 0,-1 1 0,1 0 0,1 0 0,-1 0 0,0-1 0,1 1 0,0 0 0,0 0 0,0 0 0,0 0 0,1 0 0,-1 0 0,1 0 0,0 0 0,0-1 0,0 1 0,1 0 0,0-1 0,-1 1 0,1-1 0,0 1 0,1-1 0,-1 0 0,0 0 0,1 0 0,0 0 0,0 0 0,6 4 0,0-2 0,1-1 0,0 0 0,0 0 0,1-1 0,-1 0 0,1-1 0,-1 0 0,1 0 0,0-2 0,0 1 0,-1-1 0,1-1 0,0 0 0,0 0 0,12-4 0,18-5 0,0-1 0,58-26 0,49-28 0,249-149 0,-396 213 0,22-11 0,-2-2 0,0-1 0,0 0 0,23-24 0,-43 38 0,0 1 0,-1 0 0,1-1 0,-1 1 0,1-1 0,-1 1 0,1 0 0,-1-1 0,1 1 0,-1-1 0,0 0 0,1 1 0,-1-1 0,0 1 0,1-1 0,-1 0 0,0 1 0,0-1 0,1 1 0,-1-1 0,0 0 0,0 1 0,0-1 0,0 0 0,0 1 0,0-1 0,0 0 0,0 0 0,-17 5 0,10 0 0,0 0 0,0 1 0,1 1 0,0-1 0,0 1 0,0 0 0,0 0 0,1 1 0,0-1 0,-6 12 0,-35 78 0,42-87 0,-10 25 0,1 1 0,3-1 0,0 2 0,2-1 0,2 1 0,1 1 0,2-1 0,2 51 0,2-69 0,0-1 0,2 1 0,0-1 0,0 1 0,2-1 0,0 0 0,1 0 0,1-1 0,0 0 0,2 0 0,-1-1 0,2 0 0,0 0 0,1-1 0,0 0 0,1-1 0,1-1 0,0 0 0,17 13 0,-18-17 0,1 0 0,-1-1 0,1-1 0,1 0 0,-1 0 0,1-1 0,0-1 0,0-1 0,0 0 0,1 0 0,-1-2 0,17 1 0,-11-3 0,0 0 0,0-2 0,-1 0 0,0-1 0,1-1 0,-1-1 0,-1-1 0,21-10 0,-2-2 0,-2-3 0,0 0 0,-1-3 0,-1 0 0,-2-3 0,0 0 0,49-62 0,-32 28 0,-3-3 0,-3-1 0,-3-2 0,-3-1 0,-3-3 0,-3 0 0,-3-2 0,23-106 0,-47 170 0,-1-1 0,-1 0 0,0 0 0,0 0 0,-1 0 0,0 1 0,-2-13 0,1 19 0,0-1 0,-1 1 0,1 0 0,-1-1 0,0 1 0,0 0 0,0 0 0,-1 0 0,1 0 0,-1 1 0,0-1 0,0 1 0,0-1 0,-1 1 0,1 0 0,-1 1 0,1-1 0,-7-3 0,-2 0 0,0 1 0,0 1 0,0 0 0,-1 0 0,0 1 0,0 1 0,1 0 0,-1 1 0,0 0 0,-1 1 0,-22 2 0,-4 3 0,1 2 0,-68 20 0,50-7 0,1 3 0,1 1 0,1 4 0,1 1 0,2 3 0,1 2 0,1 2 0,3 3 0,-46 47 0,79-72 0,0 0 0,1 1 0,1 0 0,0 1 0,2 0 0,0 1 0,-12 29 0,18-38 0,0 0 0,0 0 0,1 1 0,0-1 0,1 1 0,0 0 0,1-1 0,-1 1 0,1 0 0,1-1 0,0 1 0,0 0 0,1-1 0,0 1 0,0-1 0,1 0 0,0 0 0,8 14 0,-8-17 0,1 1 0,0-2 0,0 1 0,0 0 0,1-1 0,0 1 0,0-1 0,0-1 0,0 1 0,0-1 0,1 0 0,0 0 0,0 0 0,-1-1 0,1 0 0,1 0 0,-1 0 0,0-1 0,0 0 0,1 0 0,-1-1 0,10 0 0,-1-1 0,-1 0 0,1-1 0,-1 0 0,1-2 0,-1 1 0,0-2 0,-1 0 0,23-12 0,-11 4 0,0-2 0,-1-1 0,-1-1 0,-1-1 0,-1 0 0,0-2 0,-1 0 0,-1-2 0,-1 0 0,-2-1 0,21-35 0,-34 54 0,-1 0 0,0 0 0,0-1 0,0 1 0,-1 0 0,1-1 0,-1 1 0,0-1 0,0 1 0,-1-1 0,1 0 0,-1 1 0,0-1 0,0 1 0,-1-1 0,-1-7 0,1 9 0,-1 0 0,0 1 0,0-1 0,0 1 0,0-1 0,0 1 0,0 0 0,-1 0 0,1 0 0,-1 0 0,0 0 0,1 0 0,-1 1 0,0-1 0,0 1 0,0 0 0,0 0 0,0 0 0,0 0 0,0 1 0,0-1 0,-1 1 0,1 0 0,0 0 0,-4 0 0,-12 0 0,-1 0 0,1 2 0,0 0 0,-1 2 0,1 0 0,0 1 0,-31 12 0,7 1 0,1 2 0,-46 28 0,73-38 0,0 0 0,1 1 0,0 0 0,-22 24 0,32-30 0,0-1 0,0 1 0,1-1 0,-1 1 0,1 0 0,0 0 0,1 1 0,-1-1 0,1 0 0,0 1 0,0 0 0,1-1 0,-1 1 0,1 0 0,1 0 0,-1 0 0,1 0 0,0 7 0,1-11 0,0 0 0,0 0 0,0 0 0,0 1 0,0-2 0,0 1 0,0 0 0,1 0 0,-1 0 0,1 0 0,-1-1 0,1 1 0,0-1 0,-1 1 0,1-1 0,0 0 0,0 0 0,0 1 0,0-2 0,0 1 0,1 0 0,-1 0 0,0 0 0,0-1 0,3 1 0,5 1 0,0-1 0,1 0 0,-1 0 0,14-2 0,5-1 0,-1-3 0,0 0 0,0-2 0,-1-1 0,1-1 0,46-22 0,-31 8 0,0-1 0,-1-2 0,44-37 0,-40 27 0,49-53 0,-68 55 0,-27 33 0,1 1 0,-1-1 0,1 1 0,-1-1 0,1 1 0,-1-1 0,0 0 0,1 1 0,-1-1 0,0 1 0,0-1 0,1 0 0,-1 1 0,0-1 0,0 0 0,0 1 0,0-1 0,0 0 0,0 1 0,0-1 0,0 0 0,0 1 0,0-1 0,0 0 0,0 1 0,-1-1 0,1 1 0,0-1 0,0 0 0,-1 1 0,1-1 0,0 1 0,-1-1 0,1 0 0,-1 1 0,1-1 0,0 1 0,-1-1 0,1 1 0,-1 0 0,0-1 0,1 1 0,-1 0 0,1-1 0,-1 1 0,1 0 0,-1-1 0,0 1 0,1 0 0,-1 0 0,0 0 0,1 0 0,-1 0 0,-1 0 0,-5-1 0,0 1 0,-1 1 0,1-1 0,0 1 0,-1 0 0,1 1 0,0 0 0,-11 4 0,-63 30 0,40-16 0,-22 9 0,2 2 0,1 4 0,-59 44 0,113-75 0,0 1 0,-1 0 0,1 0 0,-1-1 0,0 0 0,0 0 0,0-1 0,-10 4 0,14-7 0,0 1 0,1-1 0,-1 0 0,0 0 0,1 0 0,-1-1 0,0 1 0,1-1 0,-1 1 0,1-1 0,-1 0 0,1 0 0,-1 0 0,1 0 0,-1-1 0,1 1 0,0-1 0,0 1 0,0-1 0,0 0 0,0 0 0,0 0 0,0 0 0,1 0 0,-1 0 0,-2-4 0,-15-25 0,1-1 0,2-1 0,1-1 0,-16-52 0,-11-25 0,-9-1 0,-4 3 0,-85-125 0,135 227 0,-2-5 0,-2 1 0,1 0 0,-20-20 0,24 28 0,0 0 0,0 0 0,0 0 0,0 1 0,0 0 0,0-1 0,-1 2 0,1-1 0,-1 0 0,0 1 0,1 0 0,-1 0 0,0 0 0,0 1 0,-8 0 0,-11 2 0,0 1 0,0 1 0,0 1 0,1 2 0,-1 0 0,2 1 0,-30 15 0,-152 92 0,151-80 0,-65 53 0,97-70 0,1 1 0,0 1 0,2 1 0,0 0 0,-24 39 0,38-54 0,1 1 0,0-1 0,0 1 0,0 0 0,1 0 0,0 0 0,0 1 0,0-1 0,1 0 0,0 11 0,1-15 0,0 0 0,1 1 0,-1-1 0,1 0 0,0 0 0,0 0 0,0 0 0,0 0 0,0 0 0,1-1 0,-1 1 0,1 0 0,0-1 0,0 1 0,0-1 0,0 1 0,0-1 0,0 0 0,1 0 0,-1 0 0,1 0 0,-1 0 0,1-1 0,0 1 0,0-1 0,5 2 0,4 1 0,1-1 0,0-1 0,0 0 0,0-1 0,0 0 0,0-1 0,0 0 0,0-1 0,0-1 0,0 0 0,0 0 0,0-2 0,16-5 0,19-9 0,-1-2 0,46-26 0,-52 24 0,-1-2 0,-1-1 0,-2-2 0,0-2 0,-2-2 0,-1-1 0,-2-1 0,-1-1 0,-2-2 0,28-45 0,-52 73 0,-1 0 0,1 0 0,-2 0 0,1 0 0,-1 0 0,3-13 0,-6 19 0,0 0 0,0 0 0,1 0 0,-1 0 0,-1 1 0,1-1 0,0 0 0,0 0 0,-1 0 0,1 0 0,-1 0 0,0 0 0,1 0 0,-1 0 0,0 1 0,0-1 0,0 0 0,0 1 0,0-1 0,-1 1 0,1-1 0,0 1 0,-1-1 0,1 1 0,-1 0 0,0 0 0,1 0 0,-1 0 0,0 0 0,0 0 0,1 0 0,-1 1 0,-3-2 0,-5-1 0,-1 0 0,0 1 0,0 0 0,0 1 0,0 0 0,0 1 0,0 0 0,0 0 0,-12 3 0,-17 4 0,-45 14 0,80-19 0,-68 20 0,2 4 0,0 3 0,-107 62 0,-186 139 0,292-181 0,27-21 0,24-15 0,0 0 0,0 2 0,1 0 0,1 1 0,-17 19 0,28-20 0,16-13 0,25-17 0,25-24 0,-2-3 0,-2-2 0,67-70 0,-111 104 0,-1 0 0,0-1 0,0 0 0,10-19 0,-18 29 0,0-1 0,-1 1 0,1-1 0,0 1 0,-1 0 0,0-1 0,1 0 0,-1 1 0,0-1 0,1 1 0,-1-1 0,0 1 0,0-1 0,-1 0 0,1 1 0,0-1 0,0 1 0,-1-1 0,1 1 0,-1-2 0,-1 1 0,1 1 0,-1-1 0,1 1 0,-1 0 0,1-1 0,-1 1 0,0 0 0,0 0 0,0 0 0,1 1 0,-1-1 0,0 0 0,0 1 0,0-1 0,0 1 0,0-1 0,0 1 0,-1 0 0,1 0 0,-2 0 0,-21 0 0,0 2 0,0 0 0,0 1 0,0 2 0,1 0 0,-24 10 0,-143 58 0,183-70 0,-44 20 0,2 2 0,0 2 0,2 2 0,1 2 0,1 2 0,-54 53 0,95-82 0,1 0 0,-1 1 0,1-1 0,0 1 0,1 0 0,-1 0 0,1 0 0,0 1 0,1-1 0,-4 10 0,6-14 0,0 0 0,-1 0 0,1 0 0,0 0 0,0 0 0,0 0 0,0 0 0,0 0 0,1-1 0,-1 1 0,0 0 0,0 0 0,0 0 0,1 0 0,-1 0 0,1 0 0,-1-1 0,1 1 0,-1 0 0,1 0 0,-1-1 0,1 1 0,-1 0 0,1-1 0,0 1 0,1 0 0,0 1 0,1-1 0,0 0 0,0 0 0,0-1 0,0 1 0,0 0 0,0-1 0,0 0 0,0 0 0,0 0 0,0 0 0,5-1 0,10-1 0,-1-2 0,1 0 0,0-1 0,-1-1 0,0 0 0,0-2 0,-1 0 0,28-18 0,-20 10 0,-1-1 0,-1-1 0,-1 0 0,-1-2 0,19-22 0,-33 35 0,-1 0 0,1-1 0,-1 1 0,0-1 0,-1 0 0,0 0 0,0-1 0,3-12 0,-7 19 0,1-1 0,-1 1 0,0-1 0,0 1 0,0-1 0,0 1 0,0-1 0,0 1 0,-1-1 0,1 1 0,-1-1 0,0 1 0,0-1 0,0 1 0,0 0 0,0 0 0,-1-1 0,1 1 0,0 0 0,-1 0 0,0 0 0,1 1 0,-1-1 0,0 0 0,0 0 0,0 1 0,0 0 0,0-1 0,-1 1 0,1 0 0,0 0 0,-1 0 0,-4-1 0,-8-3 0,0 1 0,0 1 0,0 0 0,-1 1 0,1 0 0,-1 2 0,1 0 0,-31 4 0,1 2 0,-80 24 0,51-7 0,1 3 0,1 3 0,1 4 0,2 2 0,2 4 0,-106 80 0,142-86 0,17-17 0,17-25 0,21-34 0,-2 0 0,31-90 0,-46 112 0,-2 0 0,0 0 0,-1 0 0,-1 0 0,-1-1 0,0 1 0,-2-1 0,-1 1 0,-4-27 0,4 43 0,0 0 0,0 1 0,0-1 0,-1 1 0,1-1 0,-1 1 0,0-1 0,-1 1 0,1 0 0,-1 0 0,0 0 0,0 1 0,0-1 0,0 0 0,-1 1 0,1 0 0,-1 0 0,0 0 0,0 0 0,0 1 0,0 0 0,0 0 0,-1 0 0,1 0 0,-1 0 0,1 1 0,-1 0 0,0 0 0,1 0 0,-1 1 0,0-1 0,0 1 0,-8 1 0,-6 1 0,-1 0 0,1 2 0,0 0 0,0 1 0,0 1 0,-33 15 0,2 3 0,1 1 0,2 3 0,1 2 0,1 2 0,2 1 0,-41 42 0,46-29 0,37-44 0,0-1 0,0 0 0,0 1 0,1-1 0,-1 1 0,1-1 0,-1 1 0,1-1 0,-1 1 0,1-1 0,0 1 0,0-1 0,0 4 0,0-5 0,0 1 0,1 0 0,-1-1 0,1 1 0,-1 0 0,1-1 0,-1 1 0,1 0 0,-1-1 0,1 1 0,-1-1 0,1 1 0,-1-1 0,1 1 0,0-1 0,-1 0 0,1 1 0,0-1 0,0 0 0,-1 1 0,1-1 0,0 0 0,0 0 0,-1 0 0,1 0 0,0 0 0,0 0 0,1 0 0,6 0 0,0 0 0,0 0 0,0-1 0,0-1 0,0 1 0,0-1 0,-1-1 0,1 1 0,11-7 0,66-39 0,-84 47 0,19-12 0,0-2 0,-2 0 0,1-1 0,-2-1 0,0 0 0,-1-2 0,-1 0 0,-1 0 0,0-2 0,-2 1 0,0-2 0,9-25 0,-19 43 0,0 0 0,-1 0 0,1-1 0,-1 1 0,0-1 0,-1 1 0,1-1 0,-1 1 0,0-1 0,0 0 0,0 1 0,0-1 0,-1 1 0,0-1 0,0 1 0,0-1 0,-3-6 0,1 7 0,1 0 0,-1 0 0,0 0 0,-1 1 0,1-1 0,-1 1 0,1 0 0,-1 0 0,0 0 0,0 0 0,0 1 0,0 0 0,-1-1 0,1 1 0,-1 1 0,1-1 0,-8-1 0,-10-1 0,0 1 0,0 1 0,0 0 0,-1 2 0,1 1 0,0 0 0,0 2 0,-34 8 0,-21 8 0,-77 31 0,26 2 0,2 4 0,3 7 0,-121 81 0,224-131 0,4-4 0,0 1 0,1 0 0,1 1 0,-1 0 0,2 2 0,-1-1 0,-19 26 0,33-37 0,-1-1 0,1 1 0,-1-1 0,1 1 0,-1-1 0,1 1 0,-1 0 0,1-1 0,-1 1 0,1 0 0,0-1 0,-1 1 0,1 0 0,0 0 0,0-1 0,0 1 0,-1 0 0,1 0 0,0-1 0,0 1 0,0 0 0,0 0 0,0 0 0,0-1 0,1 1 0,-1 0 0,0 0 0,1 0 0,0 0 0,1-1 0,-1 0 0,1 0 0,0 0 0,-1 0 0,1 0 0,-1 0 0,1-1 0,-1 1 0,1 0 0,0-1 0,-1 1 0,0-1 0,1 0 0,1-1 0,26-11 0,-1-1 0,0-1 0,-1-2 0,-1-1 0,-1 0 0,-1-2 0,27-28 0,-49 46 0,-1 1 0,1 0 0,-1-1 0,1 1 0,-1-1 0,0 1 0,0-1 0,0 1 0,0-1 0,0 0 0,0 1 0,0-1 0,-1 0 0,1 0 0,0 0 0,-1 0 0,0 0 0,1 0 0,-1 0 0,0 0 0,0 1 0,0-1 0,0 0 0,-1 0 0,1-2 0,-2 2 0,1 0 0,-1 0 0,0 1 0,1-1 0,-1 1 0,0-1 0,0 1 0,0 0 0,0 0 0,0 0 0,0 0 0,0 0 0,0 0 0,0 1 0,0-1 0,0 0 0,-5 1 0,-9-2 0,-1 0 0,1 2 0,-1 0 0,-31 4 0,22 2 0,-1 0 0,1 2 0,1 1 0,-1 1 0,2 1 0,-1 1 0,2 1 0,0 1 0,0 1 0,1 1 0,1 2 0,1-1 0,1 2 0,0 1 0,-22 30 0,35-42 0,1 1 0,1-1 0,-1 1 0,1 0 0,-3 10 0,6-17 0,1-1 0,-1 0 0,1 0 0,-1 1 0,1-1 0,0 0 0,0 1 0,-1-1 0,1 0 0,0 1 0,0-1 0,0 0 0,0 1 0,0-1 0,1 0 0,-1 1 0,0-1 0,1 0 0,-1 1 0,1-1 0,-1 0 0,1 0 0,-1 0 0,1 1 0,0-1 0,0 0 0,0 0 0,-1 0 0,1 0 0,0 0 0,0 0 0,0-1 0,1 1 0,-1 0 0,0 0 0,0-1 0,0 1 0,1-1 0,-1 1 0,0-1 0,0 1 0,1-1 0,-1 0 0,2 1 0,4-1 0,-1 0 0,1-1 0,0 1 0,-1-1 0,1 0 0,-1-1 0,0 0 0,1 0 0,-1 0 0,0-1 0,11-6 0,62-45 0,-72 48 0,156-130 0,-141 115 0,-1-1 0,-1-1 0,-1-1 0,-1 0 0,15-29 0,-29 48 0,-1-1 0,-1 0 0,1 0 0,-1 0 0,0 0 0,0-1 0,-1 1 0,1-8 0,-2 12 0,0 0 0,0 0 0,0 0 0,0 0 0,-1 0 0,1 0 0,-1 0 0,0 0 0,1 0 0,-1 0 0,0 1 0,0-1 0,0 0 0,0 0 0,0 1 0,-1-1 0,1 1 0,0-1 0,-1 1 0,1 0 0,-1-1 0,0 1 0,1 0 0,-1 0 0,0 0 0,0 0 0,1 0 0,-1 1 0,0-1 0,-3 0 0,-10-3 0,-1 1 0,1 0 0,-1 1 0,0 1 0,1 0 0,-1 1 0,0 1 0,-21 4 0,-11 4 0,-66 21 0,56-12 0,0 2 0,2 4 0,1 1 0,1 3 0,-61 42 0,106-64 0,1 1 0,0 1 0,0 0 0,0 0 0,1 0 0,0 1 0,1 0 0,0 0 0,0 1 0,1-1 0,1 1 0,-1 1 0,1-1 0,1 0 0,-3 18 0,4-21 0,1 0 0,1 0 0,-1 0 0,1 1 0,1-1 0,-1 0 0,1 0 0,0 0 0,1 1 0,0-2 0,0 1 0,0 0 0,1 0 0,0-1 0,0 1 0,1-1 0,0 0 0,0 0 0,0 0 0,1 0 0,0-1 0,0 0 0,0 0 0,9 6 0,1-1 0,1-1 0,0-1 0,0 0 0,1-1 0,0-1 0,0 0 0,0-1 0,1-1 0,-1-1 0,1 0 0,36 0 0,-25-4 0,0-1 0,0 0 0,0-3 0,0 0 0,0-2 0,46-17 0,16-14 0,-2-4 0,-2-3 0,-3-4 0,-1-4 0,83-70 0,-147 107 0,33-35 0,-46 44 0,-1 1 0,-1-1 0,1 0 0,-1 0 0,0 0 0,-1-1 0,1 0 0,-2 1 0,4-11 0,-6 15 0,1 1 0,-1-1 0,1 1 0,-1 0 0,0-1 0,0 1 0,0-1 0,-1 1 0,1-1 0,0 1 0,-1 0 0,0-1 0,1 1 0,-1 0 0,0-1 0,0 1 0,0 0 0,-1 0 0,1 0 0,0 0 0,-1 0 0,-2-2 0,0 0 0,0 1 0,0 0 0,-1 0 0,1 1 0,-1 0 0,0-1 0,1 1 0,-1 1 0,0-1 0,-7-1 0,-4 1 0,0-1 0,0 2 0,-1 0 0,1 1 0,-33 4 0,37-1 0,0 0 0,0 1 0,0 0 0,1 0 0,0 2 0,0-1 0,0 1 0,0 1 0,1 0 0,0 0 0,1 1 0,0 0 0,0 1 0,0 0 0,1 0 0,1 1 0,0 0 0,0 0 0,-10 23 0,2 0 0,1 1 0,2 1 0,1 0 0,2 1 0,-7 53 0,11-55 0,2 0 0,1 1 0,1-1 0,2 1 0,2-1 0,1 0 0,1 0 0,15 49 0,-16-70 0,1 0 0,0 0 0,1 0 0,0-1 0,0 0 0,2 0 0,-1-1 0,2 0 0,-1 0 0,1-1 0,1 0 0,0 0 0,1-1 0,-1-1 0,1 0 0,1 0 0,0-1 0,0-1 0,0 0 0,1 0 0,0-1 0,0-1 0,26 6 0,-4-6 0,1-2 0,-1 0 0,0-3 0,0-1 0,1-1 0,-2-2 0,1-2 0,0-1 0,-1-1 0,-1-2 0,0-2 0,53-27 0,-33 11 0,-2-2 0,0-2 0,-3-3 0,-1-1 0,-2-3 0,70-78 0,-82 81 0,-2-3 0,-2 0 0,-1-2 0,-2-1 0,-3-1 0,-1 0 0,-2-2 0,-2-1 0,23-95 0,-39 128 0,1 1 0,-2-1 0,0 0 0,0 0 0,-1 1 0,-1-1 0,-4-20 0,4 29 0,-1-1 0,1 1 0,-2 0 0,1 0 0,0 1 0,-1-1 0,0 0 0,0 1 0,0 0 0,-1 0 0,1 0 0,-1 0 0,0 0 0,0 1 0,-1-1 0,1 1 0,0 0 0,-1 1 0,0-1 0,0 1 0,-5-2 0,-6-1 0,0 1 0,-1 0 0,1 1 0,-1 1 0,1 0 0,-1 2 0,0 0 0,0 1 0,1 0 0,-1 1 0,1 1 0,-20 6 0,-18 7 0,0 3 0,-67 33 0,19-3 0,2 5 0,2 3 0,3 5 0,-101 87 0,192-146 0,-1 0 0,1 1 0,0 0 0,0 0 0,1 1 0,-1-1 0,1 1 0,0-1 0,0 1 0,0 0 0,-3 9 0,6-11 0,-1 0 0,1 0 0,0 0 0,0-1 0,1 1 0,-1 0 0,1 0 0,-1 0 0,1 0 0,0-1 0,0 1 0,0 0 0,0-1 0,0 1 0,1-1 0,-1 1 0,1-1 0,0 0 0,0 1 0,0-1 0,0 0 0,0 0 0,0 0 0,4 2 0,8 7 0,1-1 0,1 0 0,0-1 0,0-1 0,1 0 0,0-1 0,0-1 0,1-1 0,26 5 0,10 0 0,105 3 0,-111-12 0,0-2 0,0-3 0,-1-1 0,1-3 0,-1-1 0,0-3 0,-1-2 0,-1-1 0,0-3 0,-1-2 0,71-43 0,-100 54 0,-1-1 0,0 0 0,0-1 0,-1 0 0,0-1 0,-1-1 0,0 0 0,-1 0 0,-1-1 0,0-1 0,-1 0 0,10-22 0,-18 34 0,0 1 0,0-1 0,0 0 0,-1 0 0,1 0 0,-1 1 0,0-1 0,0 0 0,0 0 0,0 0 0,0 0 0,-1 0 0,1 0 0,-1 1 0,0-1 0,0 0 0,0 0 0,0 1 0,0-1 0,-2-2 0,0 1 0,0 0 0,-1 0 0,1 1 0,-1-1 0,0 1 0,0 0 0,0 0 0,0 1 0,-1-1 0,-7-3 0,-9-1 0,0 0 0,0 1 0,-1 1 0,-26-2 0,5 3 0,-1 1 0,1 3 0,-1 1 0,1 3 0,-1 1 0,2 2 0,-52 15 0,39-5 0,1 1 0,1 4 0,1 1 0,1 3 0,-50 34 0,80-46 0,1 0 0,1 2 0,-23 22 0,36-33 0,1 1 0,0-1 0,1 1 0,-1 0 0,1 1 0,0-1 0,1 1 0,0-1 0,0 1 0,0 0 0,1 0 0,0 1 0,0-1 0,1 0 0,-1 9 0,2-14 0,0 0 0,0-1 0,0 1 0,1 0 0,-1 0 0,1-1 0,-1 1 0,1 0 0,0-1 0,-1 1 0,1-1 0,0 1 0,0-1 0,0 1 0,0-1 0,0 0 0,1 1 0,-1-1 0,0 0 0,1 0 0,-1 0 0,0 0 0,1 0 0,-1 0 0,1 0 0,0-1 0,-1 1 0,1-1 0,0 1 0,2 0 0,4 1 0,0-1 0,1 0 0,-1-1 0,0 1 0,12-2 0,11-3 0,0-1 0,0-2 0,-1-1 0,0-1 0,30-13 0,-3-3 0,87-52 0,-116 59 0,-1 0 0,46-42 0,-64 52 0,0 0 0,-1-1 0,0-1 0,0 0 0,-1 0 0,0 0 0,-1 0 0,0-1 0,-1 0 0,7-22 0,-11 29 0,0 0 0,-1 0 0,1 0 0,-1-1 0,0 1 0,-1 0 0,1 0 0,-1 0 0,1 0 0,-1 0 0,-1 0 0,1 0 0,0 0 0,-1 1 0,0-1 0,0 0 0,0 1 0,0-1 0,0 1 0,-1 0 0,0 0 0,0 0 0,1 0 0,-2 0 0,1 1 0,0-1 0,0 1 0,-1 0 0,0 0 0,1 0 0,-1 0 0,-4-1 0,-8-4 0,-1 2 0,0-1 0,0 2 0,0 0 0,0 1 0,-25-1 0,-2 3 0,-1 3 0,1 1 0,0 2 0,0 1 0,0 3 0,1 2 0,0 2 0,1 1 0,-53 26 0,51-18 0,0 2 0,2 2 0,0 2 0,2 1 0,1 2 0,2 2 0,1 1 0,-38 47 0,68-74 0,1 1 0,-1-1 0,1 1 0,1 0 0,-1 0 0,1 1 0,-5 17 0,8-24 0,1 0 0,-1 0 0,1 0 0,0 0 0,0 1 0,0-1 0,0 0 0,1 0 0,-1 0 0,1 0 0,-1 1 0,1-1 0,-1 0 0,1 0 0,0 0 0,0 0 0,0 0 0,0 0 0,1-1 0,-1 1 0,0 0 0,1-1 0,-1 1 0,1-1 0,0 1 0,-1-1 0,1 1 0,0-1 0,0 0 0,0 0 0,0 0 0,0 0 0,0-1 0,0 1 0,0 0 0,0-1 0,1 1 0,3-1 0,9 2 0,1 0 0,-1-1 0,1-1 0,-1 0 0,0-2 0,1 1 0,-1-2 0,0 0 0,0-1 0,24-9 0,10-6 0,84-46 0,-76 33 0,-1-3 0,80-67 0,-107 78 0,-1-2 0,-2-1 0,0-1 0,-2-2 0,39-61 0,-58 82 0,0 0 0,0 0 0,-1-1 0,-1 0 0,1 0 0,-1 0 0,-1 0 0,0 0 0,0-1 0,0-17 0,-3 23 0,1-1 0,-1 1 0,0 0 0,-1-1 0,1 1 0,-1 0 0,0 0 0,0 0 0,-1 1 0,1-1 0,-1 0 0,0 1 0,0 0 0,-1-1 0,1 1 0,-1 1 0,0-1 0,0 0 0,0 1 0,-1 0 0,1 0 0,-10-4 0,-7-4 0,-1 2 0,1 0 0,-2 2 0,1 0 0,-1 1 0,-25-2 0,-147-6 0,180 13 0,-158-1-95,1 7 0,-1 8 0,2 7 0,0 8 0,2 7-1,-210 72 1,364-102 95,-228 87 0,210-77 0,1 1 0,0 1 0,2 2 0,-56 44 0,81-58 25,-1 0-1,1 1 0,1-1 0,-1 1 1,1 0-1,0 1 0,-5 10 1,8-15-15,0 0 1,0-1 0,0 1 0,1 0 0,-1 0 0,1 0 0,-1 0 0,1-1 0,0 1 0,0 0 0,0 0 0,0 0 0,0 0 0,0 0-1,0 0 1,1 0 0,-1 0 0,1 0 0,0-1 0,-1 1 0,1 0 0,0 0 0,0-1 0,0 1 0,0 0 0,0-1 0,0 1 0,1-1-1,-1 0 1,0 1 0,1-1 0,2 2 0,3 1-3,1 0 0,0-1 1,0 0-1,0-1 0,0 0 0,1 0 0,-1 0 0,1-1 0,-1 0 0,1-1 0,-1 0 0,1 0 0,-1-1 0,12-2 1,18-5-17,65-20 1,-93 25 11,20-6-4,175-64 0,-186 64 0,-1 0 0,0 0 0,0-2 0,-1 0 0,0-1 0,-1-1 0,0-1 0,17-18 0,-27 24 0,0 0 0,0-1 0,-1 1 0,0-1 0,-1 0 0,1 0 0,-2-1 0,0 1 0,4-16 0,-7 22 0,1 0 0,-1 0 0,1 0 0,-1 0 0,0 0 0,0 0 0,0 0 0,-1 0 0,1 0 0,-1 0 0,0 0 0,0 0 0,0 0 0,0 0 0,0 0 0,-1 0 0,1 1 0,-1-1 0,0 1 0,1-1 0,-1 1 0,0-1 0,-1 1 0,1 0 0,0 0 0,-1 0 0,1 0 0,-1 1 0,1-1 0,-1 1 0,0-1 0,0 1 0,0 0 0,-5-1 0,-4-1 0,-1 0 0,0 1 0,0 1 0,0 0 0,0 1 0,0 0 0,0 1 0,1 1 0,-21 4 0,-13 6 0,-56 22 0,90-29 0,-135 53 0,-164 93 0,-125 105 0,350-204 0,3 4 0,-147 129 0,225-181 0,1 0 0,-1 1 0,1 0 0,0 0 0,0 0 0,1 0 0,-1 0 0,1 1 0,0 0 0,-3 10 0,6-15 0,-1-1 0,1 1 0,0-1 0,0 1 0,0-1 0,0 1 0,0-1 0,0 1 0,0-1 0,0 1 0,0-1 0,0 1 0,0-1 0,0 1 0,1-1 0,-1 1 0,0-1 0,0 1 0,0-1 0,1 0 0,-1 1 0,0-1 0,0 1 0,1-1 0,-1 0 0,0 1 0,1-1 0,-1 0 0,1 1 0,-1-1 0,0 0 0,1 1 0,-1-1 0,1 0 0,-1 0 0,1 0 0,-1 1 0,1-1 0,-1 0 0,1 0 0,-1 0 0,1 0 0,-1 0 0,1 0 0,-1 0 0,1 0 0,-1 0 0,1 0 0,0-1 0,28-9 0,-15 2 0,-1-1 0,0 0 0,-1-2 0,0 1 0,20-24 0,47-71 0,-62 81 0,90-138 0,-95 140 0,-1 0 0,0-1 0,-2 0 0,-1 0 0,9-43 0,-16 62 0,0 0 0,-1 0 0,1 0 0,-1-1 0,0 1 0,0 0 0,-1 0 0,1 0 0,-1 0 0,0-1 0,0 1 0,0 0 0,0 0 0,-4-7 0,3 9 0,0 0 0,0-1 0,0 1 0,0 0 0,-1 0 0,1 0 0,0 0 0,-1 1 0,1-1 0,-1 1 0,0-1 0,1 1 0,-1 0 0,0 0 0,0 0 0,-4 0 0,-7-1 0,-1 1 0,1 1 0,-1 0 0,0 1 0,1 1 0,-1 0 0,-13 4 0,-27 8 0,2 1 0,0 4 0,-70 33 0,42-11 0,-101 69 0,161-96 0,1 0 0,0 2 0,2 0 0,-27 29 0,39-37 0,-1 0 0,2 0 0,-1 1 0,1 0 0,0 0 0,1 1 0,0-1 0,0 1 0,1 0 0,1 0 0,0 0 0,0 0 0,0 16 0,1-12 0,1 1 0,0-1 0,2 0 0,0 0 0,0 1 0,1-1 0,1-1 0,0 1 0,1 0 0,9 16 0,-10-23 0,0 1 0,1-1 0,0-1 0,1 1 0,0-1 0,-1 0 0,2 0 0,-1-1 0,1 0 0,0 0 0,0 0 0,0-1 0,1 0 0,-1 0 0,1-1 0,0 0 0,0 0 0,16 2 0,-11-4 0,0 0 0,0-1 0,0 0 0,1-1 0,-1 0 0,0-1 0,0-1 0,-1 0 0,1-1 0,-1 0 0,1-1 0,-1 0 0,-1-1 0,1 0 0,-1-1 0,0 0 0,0-1 0,10-10 0,-9 8 0,-1-1 0,0 0 0,0 0 0,-1-1 0,-1-1 0,0 1 0,0-1 0,-2-1 0,0 0 0,0 0 0,-1 0 0,-1-1 0,0 0 0,-1 0 0,2-18 0,-5 31 0,-1 0 0,1 0 0,-1-1 0,0 1 0,1 0 0,-1 0 0,0 0 0,-1 0 0,1 0 0,0 0 0,-1-1 0,1 1 0,-1 0 0,1 0 0,-1 0 0,0 0 0,0 0 0,0 1 0,0-1 0,0 0 0,0 0 0,-1 1 0,1-1 0,-1 1 0,1-1 0,-1 1 0,1-1 0,-1 1 0,0 0 0,0 0 0,0 0 0,0 0 0,0 0 0,0 0 0,0 0 0,0 1 0,0-1 0,0 1 0,0 0 0,0-1 0,0 1 0,0 0 0,0 0 0,0 0 0,-1 1 0,1-1 0,0 0 0,0 1 0,-2 0 0,-14 3 0,1 1 0,0 0 0,0 1 0,-25 14 0,-6 5 0,0 3 0,2 1 0,2 3 0,0 1 0,3 3 0,1 1 0,-52 61 0,86-91 0,-39 52 0,44-56 0,-1-1 0,1 0 0,-1 1 0,1-1 0,0 1 0,0-1 0,0 1 0,0-1 0,0 1 0,0 0 0,1-1 0,0 1 0,-1 0 0,1 0 0,0-1 0,0 1 0,0 0 0,1 0 0,-1-1 0,1 1 0,1 5 0,-1-7 0,0 0 0,0 0 0,0 0 0,0 0 0,0 0 0,0 0 0,0-1 0,0 1 0,1 0 0,-1-1 0,0 1 0,0-1 0,1 1 0,-1-1 0,0 1 0,0-1 0,1 0 0,-1 0 0,1 0 0,-1 0 0,0 0 0,1 0 0,-1 0 0,0 0 0,2-1 0,37-11 0,-21 2 0,-1-1 0,0-1 0,-1-1 0,0 0 0,-1-1 0,0-1 0,-1 0 0,15-22 0,13-19 0,40-71 0,25-74 0,-96 176 0,-2-1 0,-1-1 0,-1 1 0,-1-1 0,-1 0 0,1-31 0,-6 55 0,-1 1 0,1-1 0,-1 0 0,0 0 0,0 0 0,0 0 0,-1 1 0,1-1 0,-1 0 0,0 0 0,1 1 0,-1-1 0,0 0 0,0 1 0,-1-1 0,1 1 0,-1-1 0,1 1 0,-1 0 0,0 0 0,0-1 0,0 1 0,0 0 0,0 1 0,0-1 0,0 0 0,-1 1 0,1-1 0,-1 1 0,1 0 0,-1 0 0,0 0 0,1 0 0,-1 0 0,0 0 0,1 1 0,-1-1 0,0 1 0,0 0 0,0 0 0,0 0 0,1 0 0,-6 1 0,-12 2 0,1 0 0,0 2 0,0 0 0,0 0 0,-19 10 0,5-1 0,1 1 0,1 2 0,1 1 0,0 1 0,1 2 0,1 1 0,2 1 0,0 1 0,-36 44 0,57-62 0,1-1 0,0 1 0,1 0 0,0 0 0,0 0 0,0 0 0,0 0 0,-1 9 0,3-13 0,1-1 0,0 1 0,0 0 0,0-1 0,0 1 0,0-1 0,0 1 0,0 0 0,1-1 0,-1 1 0,0-1 0,1 1 0,0-1 0,-1 1 0,1-1 0,0 1 0,-1-1 0,1 0 0,0 1 0,0-1 0,0 0 0,0 0 0,1 0 0,-1 0 0,0 0 0,0 0 0,1 0 0,-1 0 0,0 0 0,1 0 0,-1-1 0,1 1 0,-1-1 0,1 1 0,-1-1 0,1 0 0,-1 1 0,1-1 0,2 0 0,3 1 0,1-1 0,0 0 0,0 0 0,-1-1 0,1 0 0,0 0 0,-1-1 0,1 0 0,-1 0 0,0-1 0,1 0 0,-1 0 0,-1-1 0,1 0 0,0 0 0,-1 0 0,10-10 0,-1 2 0,-1-1 0,-1-1 0,0 0 0,-1-1 0,0 0 0,11-21 0,-14 19 0,-1 0 0,-1 0 0,0 0 0,-1-1 0,-1 0 0,-1 0 0,-1-1 0,3-28 0,-6 41 0,0 0 0,0-1 0,-1 1 0,0 0 0,0 0 0,0 0 0,-1-1 0,0 1 0,0 1 0,0-1 0,-1 0 0,-5-8 0,5 11 0,0-1 0,0 1 0,-1 0 0,1 0 0,-1 0 0,0 0 0,0 0 0,0 1 0,0 0 0,0-1 0,0 2 0,-1-1 0,1 0 0,-1 1 0,1 0 0,-1 0 0,1 0 0,-10 1 0,-3 0 0,0 0 0,1 2 0,-1 0 0,0 1 0,0 1 0,1 0 0,0 1 0,0 1 0,0 1 0,-21 11 0,-9 9 0,1 1 0,-42 35 0,50-33 0,1 1 0,2 1 0,-56 70 0,74-82 0,1 1 0,1 1 0,1 0 0,1 1 0,1 0 0,1 1 0,1 0 0,-10 44 0,15-26-1365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11:45.015"/>
    </inkml:context>
    <inkml:brush xml:id="br0">
      <inkml:brushProperty name="width" value="0.35" units="cm"/>
      <inkml:brushProperty name="height" value="0.35" units="cm"/>
      <inkml:brushProperty name="color" value="#FFFFFF"/>
    </inkml:brush>
  </inkml:definitions>
  <inkml:trace contextRef="#ctx0" brushRef="#br0">678 168 24575,'23'16'0,"24"17"0,2-3 0,60 28 0,-91-50 0,1-1 0,0 0 0,0-2 0,0 0 0,1-2 0,-1 0 0,1-1 0,0 0 0,0-2 0,23-2 0,-5-5 0,0-2 0,0-2 0,-1-1 0,0-1 0,-1-3 0,-1 0 0,0-3 0,63-44 0,-90 57 0,-1 0 0,0 0 0,0 0 0,0-1 0,-1 0 0,0-1 0,0 1 0,0-1 0,-1-1 0,4-8 0,-8 15 0,0 0 0,-1-1 0,1 1 0,0-1 0,-1 1 0,1 0 0,-1-1 0,0 1 0,0-1 0,0 1 0,0-1 0,0 1 0,-1-1 0,1 1 0,-1 0 0,1-1 0,-2-2 0,0 2 0,0 0 0,0 1 0,0 0 0,0-1 0,0 1 0,-1 0 0,1 0 0,-1 0 0,1 0 0,-1 1 0,0-1 0,1 1 0,-1-1 0,0 1 0,0 0 0,0 0 0,-4 0 0,-2-2 0,-1 0 0,1 1 0,-1 0 0,1 1 0,-1 0 0,0 1 0,1 0 0,-1 0 0,0 1 0,1 0 0,-1 1 0,1 0 0,-1 1 0,1 0 0,0 0 0,0 1 0,0 0 0,1 0 0,-1 1 0,1 0 0,0 1 0,0 0 0,1 0 0,0 0 0,0 1 0,-9 12 0,6-4 0,-13 12 0,22-26 0,0-1 0,0 1 0,1-1 0,-1 0 0,0 0 0,0 0 0,0 1 0,0-1 0,1 0 0,-1 0 0,0 0 0,0 0 0,0 0 0,0 0 0,0-1 0,1 1 0,-1 0 0,0 0 0,0-1 0,0 1 0,0 0 0,1-1 0,-1 1 0,0-1 0,1 1 0,-1-1 0,0 1 0,1-1 0,-1 0 0,0 1 0,1-1 0,-1 0 0,1 1 0,-1-1 0,1 0 0,0 0 0,-1-1 0,-4-3 0,-1 0 0,0 0 0,1 0 0,-2 0 0,1 1 0,0 0 0,-1 0 0,0 1 0,0 0 0,0 0 0,0 1 0,0-1 0,-1 2 0,1-1 0,0 1 0,-15-1 0,5 1 0,0 0 0,0 2 0,0 0 0,0 0 0,0 2 0,-25 6 0,27-4 0,-25 5 0,40-11 0,-1 1 0,0 0 0,0 0 0,0-1 0,0 1 0,0 0 0,1-1 0,-1 1 0,0-1 0,0 1 0,1-1 0,-1 1 0,0-1 0,1 1 0,-1-1 0,1 0 0,-1 0 0,0 1 0,1-1 0,0 0 0,-1 0 0,1 1 0,-1-1 0,1 0 0,0 0 0,0 0 0,-1 0 0,1 0 0,0 1 0,0-1 0,0 0 0,0 0 0,0 0 0,0 0 0,0 0 0,0 0 0,0 0 0,1 1 0,-1-2 0,0 2 0,0 0 0,0 0 0,0 0 0,0 0 0,0 0 0,-1 0 0,1 0 0,0 0 0,0 0 0,0 0 0,0 0 0,0 0 0,0 0 0,-1 0 0,1 0 0,0 0 0,0 0 0,0 0 0,0 0 0,0 0 0,0 0 0,-1 0 0,1 0 0,0 0 0,0 0 0,0 0 0,0-1 0,0 1 0,0 0 0,0 0 0,0 0 0,-1 0 0,1 0 0,0 0 0,0 0 0,0 0 0,0-1 0,0 1 0,0 0 0,0 0 0,0 0 0,0 0 0,0 0 0,0 0 0,0-1 0,0 1 0,0 0 0,0 0 0,0 0 0,0 0 0,0 0 0,-12 20 0,-13 33 0,1 22 0,20-58 0,-1 0 0,-1 0 0,0 0 0,-10 16 0,16-32 0,-1 0 0,1 0 0,-1-1 0,1 1 0,-1 0 0,0-1 0,1 1 0,-1 0 0,0-1 0,1 1 0,-1-1 0,0 1 0,0-1 0,1 1 0,-1-1 0,0 0 0,0 1 0,0-1 0,-1 0 0,-11 6 0,7 0 0,-1 0 0,1 0 0,0 0 0,1 1 0,-1 0 0,2 0 0,-1 1 0,1 0 0,0-1 0,-3 10 0,-7 10 0,-17 40 0,2 1 0,3 1 0,3 1 0,-14 78 0,18-49 0,4 2 0,-2 149 0,17-242 0,0 0 0,0 1 0,1-1 0,0 0 0,0 0 0,5 12 0,-6-18 0,1-1 0,-1 1 0,1-1 0,0 1 0,0-1 0,0 0 0,0 1 0,0-1 0,0 0 0,0 0 0,0 0 0,0 0 0,0 0 0,1 0 0,-1 0 0,0 0 0,1 0 0,-1-1 0,1 1 0,-1-1 0,1 1 0,-1-1 0,1 1 0,-1-1 0,1 0 0,0 0 0,-1 1 0,1-1 0,-1-1 0,1 1 0,-1 0 0,1 0 0,0 0 0,-1-1 0,1 1 0,-1-1 0,1 1 0,-1-1 0,3-1 0,5-3 0,1 0 0,-1 0 0,-1-1 0,1 0 0,-1 0 0,0-1 0,-1 0 0,1-1 0,9-13 0,5-8 0,25-45 0,-35 55 0,-1-1 0,-1 0 0,-1-1 0,-1 0 0,-1 0 0,-1 0 0,0-1 0,2-24 0,-8 44 0,0-1 0,1 1 0,-1 0 0,0-1 0,0 1 0,0 0 0,-1 0 0,1-1 0,-1 1 0,1 0 0,-1 0 0,0-1 0,1 1 0,-1 0 0,0 0 0,-1 0 0,1 0 0,0 0 0,-2-2 0,1 3 0,1 1 0,-1-1 0,1 0 0,-1 0 0,1 1 0,-1-1 0,1 1 0,-1-1 0,0 1 0,1 0 0,-1 0 0,0 0 0,1 0 0,-1 0 0,0 0 0,1 0 0,-1 0 0,0 0 0,1 1 0,-3 0 0,-4 2 0,0 0 0,-1 1 0,1 0 0,0 1 0,1 0 0,-1 0 0,1 0 0,-10 11 0,-1 3 0,2 1 0,1 0 0,0 1 0,1 1 0,2 1 0,0-1 0,2 2 0,0 0 0,-8 31 0,4-1 0,1 1 0,4 1 0,-4 65 0,11-101 0,2-1 0,0 1 0,1-1 0,1 1 0,0-1 0,2 0 0,0 0 0,8 21 0,-9-34 0,0 1 0,0-1 0,0 0 0,1 0 0,0 0 0,0 0 0,0-1 0,1 0 0,0 0 0,0 0 0,0 0 0,1-1 0,-1 0 0,1 0 0,0 0 0,0-1 0,1 0 0,-1 0 0,1 0 0,-1-1 0,1 0 0,0 0 0,0-1 0,0 0 0,10 0 0,-8-1 0,0 0 0,-1-1 0,1-1 0,-1 1 0,1-1 0,-1-1 0,0 0 0,1 0 0,-2 0 0,1-1 0,0 0 0,-1-1 0,1 0 0,-1 0 0,-1 0 0,8-7 0,12-14 0,-1-1 0,32-43 0,-47 56 0,24-31 0,-2-1 0,-2-2 0,28-58 0,-47 82 0,-1 0 0,-1-1 0,-1 0 0,-2 0 0,0-1 0,-2 0 0,0 0 0,-1-51 0,-4 67 0,0 1 0,0-1 0,-1 1 0,-1 0 0,0 0 0,-6-14 0,9 22 0,-1-1 0,1 0 0,-1 1 0,0-1 0,1 1 0,-1-1 0,0 1 0,0-1 0,0 1 0,0-1 0,-1 1 0,1 0 0,0 0 0,-1-1 0,1 1 0,0 0 0,-1 0 0,1 1 0,-1-1 0,0 0 0,1 0 0,-1 1 0,0-1 0,1 1 0,-1-1 0,0 1 0,0 0 0,1 0 0,-1 0 0,0 0 0,0 0 0,1 0 0,-1 0 0,0 0 0,0 1 0,1-1 0,-1 1 0,0-1 0,1 1 0,-1 0 0,1 0 0,-4 1 0,-1 3 0,0 0 0,0 1 0,0-1 0,1 1 0,-1 0 0,2 1 0,-9 12 0,-27 57 0,32-58 0,-6 10 0,1 0 0,2 1 0,1 1 0,1-1 0,-4 34 0,12-61 0,1-1 0,-1 0 0,1 1 0,0-1 0,-1 1 0,1-1 0,0 1 0,0-1 0,0 0 0,0 1 0,0-1 0,1 1 0,-1-1 0,0 1 0,1-1 0,-1 0 0,1 1 0,-1-1 0,1 0 0,0 1 0,-1-1 0,1 0 0,0 0 0,0 0 0,1 2 0,0-3 0,0 1 0,-1-1 0,1 0 0,0 0 0,-1 0 0,1 0 0,-1 0 0,1-1 0,0 1 0,-1 0 0,1-1 0,-1 1 0,1-1 0,-1 0 0,1 0 0,-1 1 0,1-1 0,1-2 0,12-8 0,0 0 0,24-24 0,-18 13 0,0-1 0,-2-1 0,26-39 0,-37 49 0,0 0 0,-1 0 0,0-1 0,-1 0 0,-1 0 0,0-1 0,-1 1 0,3-26 0,-6 39 0,-1-1 0,0 0 0,1 1 0,-1-1 0,0 0 0,-1 1 0,1-1 0,0 1 0,-1-1 0,0 1 0,1-1 0,-1 0 0,0 1 0,0 0 0,-1-1 0,1 1 0,0 0 0,-1 0 0,1 0 0,-1-1 0,0 2 0,0-1 0,0 0 0,0 0 0,0 1 0,0-1 0,0 1 0,0-1 0,-1 1 0,1 0 0,-5-2 0,3 2 0,0 1 0,-1-1 0,1 1 0,0 0 0,0 0 0,0 0 0,-1 1 0,1-1 0,0 1 0,0 0 0,0 0 0,0 1 0,0-1 0,0 1 0,0 0 0,1 0 0,-1 0 0,1 0 0,-5 4 0,-6 7 0,0 1 0,1 0 0,1 1 0,1 0 0,0 1 0,1 1 0,0-1 0,1 2 0,1-1 0,-8 26 0,-2 15 0,-20 118 0,34-153 0,-15 115 0,18-125 0,0 0 0,1 1 0,1-1 0,0 0 0,1 0 0,0 0 0,8 23 0,-10-34 0,1 0 0,-1-1 0,0 1 0,1-1 0,0 1 0,-1 0 0,1-1 0,0 0 0,0 1 0,0-1 0,0 1 0,0-1 0,0 0 0,0 0 0,0 0 0,0 1 0,1-1 0,-1 0 0,1-1 0,-1 1 0,0 0 0,1 0 0,-1-1 0,1 1 0,0 0 0,-1-1 0,1 0 0,-1 1 0,1-1 0,0 0 0,-1 0 0,1 0 0,0 0 0,-1 0 0,1 0 0,0 0 0,-1-1 0,1 1 0,0-1 0,-1 1 0,1-1 0,-1 0 0,1 1 0,-1-1 0,2-1 0,6-5 0,0 1 0,-1-1 0,0 0 0,-1-1 0,14-16 0,9-14 0,-1-1 0,-1-1 0,-3-2 0,-1-1 0,-2 0 0,30-88 0,-50 122 0,0 0 0,0 0 0,-1 0 0,0-1 0,-1 1 0,0 0 0,0 0 0,-1-1 0,0 1 0,-5-16 0,5 21 0,0 1 0,-1-1 0,1 0 0,-1 1 0,0 0 0,0 0 0,0-1 0,0 1 0,-1 0 0,1 0 0,-1 1 0,0-1 0,1 1 0,-1-1 0,-1 1 0,1 0 0,0 0 0,0 0 0,-1 0 0,1 1 0,-1 0 0,1-1 0,-1 1 0,0 0 0,0 1 0,1-1 0,-1 1 0,0 0 0,-4 0 0,0 0 0,1 2 0,-1-1 0,1 1 0,0 0 0,0 0 0,0 1 0,0 0 0,0 0 0,0 1 0,1-1 0,-1 2 0,1-1 0,0 1 0,1 0 0,-1 0 0,-6 8 0,-4 5 0,2 0 0,0 1 0,1 0 0,-11 23 0,17-28 0,0-1 0,0 1 0,2 1 0,0-1 0,0 1 0,1 0 0,-1 17 0,4-32 0,1 1 0,0-1 0,0 1 0,0-1 0,0 1 0,0 0 0,0-1 0,0 1 0,0 0 0,0-1 0,0 1 0,0-1 0,0 1 0,0 0 0,0-1 0,1 1 0,-1-1 0,0 1 0,0-1 0,1 1 0,-1-1 0,0 1 0,1-1 0,-1 1 0,0-1 0,1 1 0,-1-1 0,1 1 0,-1-1 0,1 0 0,0 1 0,16-9 0,17-28 0,-9 0 0,-1-1 0,-1 0 0,-2-2 0,29-76 0,-82 169 0,0-2 0,5 9 0,3 0 0,2 2 0,3 0 0,2 1 0,-9 80 0,25-138 0,1 1 0,-1-1 0,1 1 0,0 0 0,1-1 0,1 8 0,-2-13 0,0 0 0,0-1 0,0 1 0,0 0 0,1-1 0,-1 1 0,0-1 0,1 1 0,-1 0 0,0-1 0,1 1 0,-1-1 0,1 1 0,-1-1 0,1 1 0,-1-1 0,1 1 0,-1-1 0,1 1 0,0-1 0,-1 0 0,1 0 0,0 1 0,-1-1 0,1 0 0,0 1 0,1-2 0,0 1 0,0 0 0,0-1 0,0 1 0,0-1 0,-1 1 0,1-1 0,0 0 0,0 0 0,-1 0 0,1 0 0,-1 0 0,1 0 0,-1 0 0,2-2 0,14-14 0,0 0 0,-1 0 0,-1-2 0,-1 0 0,0-1 0,15-31 0,57-138 0,-75 164 0,-3 8 0,0-1 0,-1 0 0,-1 0 0,-1 0 0,-1 0 0,0-1 0,-1 0 0,0-32 0,-3 50 0,0 0 0,0 0 0,0-1 0,0 1 0,0 0 0,-1 0 0,1-1 0,0 1 0,-1 0 0,1 0 0,-1 0 0,1 0 0,-1 0 0,0-1 0,1 1 0,-1 0 0,0 0 0,0 1 0,0-1 0,0 0 0,0 0 0,0 0 0,0 0 0,0 1 0,0-1 0,0 1 0,0-1 0,-1 0 0,-1 1 0,0 0 0,0-1 0,1 1 0,-1 1 0,0-1 0,0 0 0,1 1 0,-1-1 0,0 1 0,1 0 0,-1 0 0,-3 1 0,-7 5 0,-1 1 0,1 0 0,-17 13 0,-39 44 0,53-47 0,-1-2 0,-21 17 0,36-33 0,0-1 0,0 1 0,0 0 0,0-1 0,0 1 0,0-1 0,1 0 0,-1 0 0,0 1 0,0-1 0,1 0 0,-1 0 0,0-1 0,1 1 0,-1 0 0,1-1 0,-1 1 0,1 0 0,0-1 0,0 0 0,-2-2 0,0 0 0,-1 0 0,0 1 0,0-1 0,-1 1 0,1 0 0,-6-4 0,-1 4 0,0 0 0,0 1 0,0 0 0,0 1 0,0 0 0,0 1 0,0 0 0,-14 2 0,-95 20 0,55-9 0,19-5 0,0-2 0,-52 1 0,84-7 0,-1-1 0,1 0 0,-1-1 0,1 0 0,0-1 0,0-1 0,0 0 0,1-1 0,-1-1 0,1 0 0,-14-9 0,4-1 0,1-1 0,2-1 0,-30-32 0,31 37 0,19 13 0,0 0 0,-1 1 0,1-1 0,0 1 0,0-1 0,-1 1 0,1-1 0,0 1 0,0-1 0,0 1 0,-1-1 0,1 1 0,0-1 0,0 1 0,0-1 0,0 1 0,0-1 0,0 1 0,0-1 0,0 1 0,0 0 0,0-1 0,1 1 0,-1-1 0,0 1 0,0 0 0,18 59 0,-16-55 0,287 712 0,-283-702 0,1 0 0,0 0 0,1-1 0,1 1 0,1-2 0,11 15 0,-17-25 0,-1 1 0,1-1 0,0 0 0,0 0 0,0-1 0,1 1 0,-1-1 0,1 0 0,-1 0 0,1 0 0,0 0 0,0-1 0,-1 0 0,1 0 0,0 0 0,0-1 0,0 0 0,0 0 0,0 0 0,0 0 0,0-1 0,0 0 0,0 0 0,6-2 0,2-2 0,0-1 0,0 0 0,-1 0 0,0-1 0,0-1 0,-1 0 0,0-1 0,-1 0 0,0 0 0,0-1 0,15-20 0,5-12 0,46-79 0,72-168 0,-128 242 0,-2-2 0,-2-1 0,-2 0 0,9-62 0,-22 106 0,0 0 0,-1 0 0,1 1 0,-1-1 0,0 0 0,0 0 0,-1 0 0,0 0 0,0 1 0,0-1 0,-1 0 0,0 1 0,0-1 0,0 1 0,0 0 0,-1 0 0,0 0 0,-5-7 0,3 8 0,1 0 0,-1 1 0,0-1 0,0 1 0,-1 0 0,1 1 0,-1-1 0,1 1 0,-1 0 0,0 0 0,0 1 0,0-1 0,0 1 0,0 1 0,0-1 0,0 1 0,-8 1 0,-28 1 0,1 2 0,-1 1 0,1 3 0,1 1 0,-42 15 0,69-19 12,1 1 0,-1 0 0,1 1 0,0 0 0,0 1 0,1 0 0,0 1 0,1 0 0,-13 14 0,1 3-507,1 1 0,-28 46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11.931"/>
    </inkml:context>
    <inkml:brush xml:id="br0">
      <inkml:brushProperty name="width" value="0.35" units="cm"/>
      <inkml:brushProperty name="height" value="0.35" units="cm"/>
      <inkml:brushProperty name="color" value="#FFFFFF"/>
    </inkml:brush>
  </inkml:definitions>
  <inkml:trace contextRef="#ctx0" brushRef="#br0">5053 3274 24575,'732'-99'-170,"-4"56"-1626,-357 24 930,740-16 3571,-1110 35-2700,17 0 22,0 0 0,0 1-1,0 1 1,21 6-1,-35-7-26,0 0-1,0 1 1,0-1-1,0 1 1,0 0 0,0 0-1,-1 0 1,1 0-1,-1 1 1,0-1-1,1 1 1,-1 0 0,0 0-1,-1 0 1,1 0-1,0 1 1,-1-1-1,0 1 1,0-1-1,0 1 1,0 0 0,-1 0-1,1 0 1,0 4-1,0 12 1,0 1 0,-1-1 0,-2 0 0,0 1 0,-1-1 0,0 0 0,-2 0 0,-1 0 0,0 0 0,-1-1 0,-2 0 0,-16 33 0,20-46 0,-1 0 0,1 0 0,-1-1 0,0 1 0,0-1 0,-1 0 0,0-1 0,0 0 0,0 0 0,0 0 0,-1 0 0,1-1 0,-8 3 0,-13 4 0,-56 12 0,-142 13 0,105-20 0,-169 25 75,-281 42-573,-1 36 262,481-98 236,80-17-5,20-2 109,40-2 226,-30 0-210,122-2-92,0-7-1,-1-6 1,207-52-1,-290 55-27,-31 7 0,1-1 0,-1-1 0,47-22 0,-73 30 0,0-1 0,0 1 0,0-1 0,0 1 0,0-1 0,0 1 0,0-1 0,0 0 0,0 1 0,-1-1 0,1 0 0,0 0 0,0 0 0,-1 1 0,1-1 0,-1 0 0,1 0 0,-1 0 0,1-1 0,-1 1 0,0 1 0,0-1 0,0 0 0,0 1 0,-1-1 0,1 1 0,0-1 0,-1 1 0,1-1 0,0 1 0,-1-1 0,1 1 0,0 0 0,-1-1 0,1 1 0,-1-1 0,1 1 0,-1 0 0,1-1 0,-1 1 0,1 0 0,-1 0 0,1-1 0,-2 1 0,-44-10 0,-210 0 0,78 7 0,-376-25 0,531 27 0,34 0 0,10 0 0,57-5 0,0-3 0,0-3 0,143-43 0,-140 26 0,-1-3 0,116-65 0,-195 96 0,7-3 0,-1 0 0,0-1 0,0 0 0,10-10 0,-16 14 0,-1 1 0,1-1 0,0 0 0,-1 0 0,1 0 0,0 0 0,-1 0 0,1 1 0,-1-1 0,1 0 0,-1 0 0,0 0 0,1 0 0,-1-1 0,0 1 0,0 0 0,0 0 0,0 0 0,0 0 0,0 0 0,0 0 0,0 0 0,0 0 0,0 0 0,0 0 0,-1 0 0,1 0 0,0 0 0,-1 0 0,1 0 0,-1 0 0,1 0 0,-1 0 0,0 0 0,1 0 0,-1 0 0,0 1 0,0-1 0,1 0 0,-1 1 0,0-1 0,0 0 0,-1 0 0,-10-5 0,0 1 0,0 0 0,0 1 0,0 0 0,-1 1 0,1 0 0,-1 1 0,0 1 0,-25 0 0,17-1 0,-71-1 0,1 3 0,-1 5 0,1 3 0,1 5 0,-136 35 0,83-6 0,3 6 0,-222 107 0,324-137 0,2-1 0,-63 40 0,91-51 0,0-1 0,0 1 0,1 0 0,0 1 0,1 0 0,-1 0 0,1 0 0,0 1 0,1 0 0,0 0 0,0 0 0,1 1 0,-4 10 0,7-16 0,0-1 0,1 1 0,-1 0 0,1-1 0,-1 1 0,1-1 0,0 1 0,0 0 0,0-1 0,1 1 0,-1-1 0,0 1 0,1 0 0,0-1 0,0 1 0,0-1 0,0 0 0,0 1 0,0-1 0,0 0 0,1 0 0,-1 1 0,1-1 0,0 0 0,0 0 0,0-1 0,-1 1 0,2 0 0,-1-1 0,0 1 0,0-1 0,0 0 0,4 2 0,4 1 0,1 0 0,-1 0 0,1-1 0,0-1 0,0 0 0,0 0 0,15 0 0,4-2 0,0-1 0,0-2 0,-1 0 0,1-2 0,50-16 0,141-63 0,-218 83 0,125-57 0,-2-5 0,-3-7 0,219-162 0,-338 229 0,99-83 0,-94 77 0,-1 1 0,0-1 0,-1 0 0,0-1 0,0 0 0,-1 0 0,0-1 0,7-16 0,-13 25 0,1 0 0,0 0 0,0-1 0,-1 1 0,0-1 0,1 1 0,-1-1 0,0 1 0,0-1 0,0 1 0,0 0 0,-1-5 0,0 6 0,1 0 0,-1 0 0,1 0 0,-1 0 0,0 0 0,1 0 0,-1 0 0,0 0 0,0 0 0,1 0 0,-1 1 0,0-1 0,0 0 0,0 0 0,0 1 0,0-1 0,0 1 0,0-1 0,-2 0 0,-2 0 0,-1 0 0,1 0 0,-1 1 0,1-1 0,-1 1 0,0 0 0,1 1 0,-1 0 0,-9 2 0,-20 5 0,1 2 0,0 1 0,-58 30 0,-99 63 0,149-80 0,-64 40 0,2 4 0,3 4 0,-94 88 0,141-109 0,2 2 0,2 2 0,2 2 0,3 3 0,3 1 0,-49 94 0,74-121 0,2 0 0,2 1 0,1 1 0,2-1 0,1 2 0,2 0 0,1 0 0,-1 60 0,7-93 0,0 0 0,0 1 0,1-1 0,-1 1 0,1-1 0,0 0 0,0 1 0,1-1 0,-1 0 0,1 0 0,0 0 0,0 0 0,0 0 0,1 0 0,-1-1 0,1 1 0,0-1 0,5 4 0,-4-3 0,1-1 0,0 0 0,0 0 0,1-1 0,-1 0 0,1 0 0,-1 0 0,1 0 0,-1-1 0,1 0 0,0 0 0,8 0 0,7-1 0,-1-1 0,1-2 0,-1 1 0,1-2 0,-1-1 0,38-14 0,-15 0 0,-1-1 0,-1-2 0,-1-3 0,-2 0 0,0-3 0,41-38 0,3-12 0,100-123 0,-117 124 0,-4-3 0,-4-2 0,-3-3 0,74-158 0,-123 230 0,2-1 0,-1-1 0,-1 1 0,-1-1 0,4-17 0,-8 29 0,1 1 0,-1-1 0,0 0 0,0 0 0,0 0 0,0 1 0,0-1 0,-1 0 0,1 0 0,-1 0 0,1 1 0,-1-1 0,0 0 0,0 1 0,-1-1 0,1 0 0,0 1 0,-1 0 0,0-1 0,1 1 0,-1 0 0,0 0 0,0 0 0,0 0 0,0 0 0,-1 0 0,1 1 0,-3-2 0,-5-2 0,-1 1 0,1 0 0,-1 1 0,0 0 0,0 1 0,0 0 0,0 1 0,-1 0 0,1 1 0,0 0 0,0 1 0,-1 0 0,-14 4 0,5-1 0,0 2 0,0 1 0,1 0 0,0 2 0,0 0 0,-28 18 0,-16 19 0,3 4 0,1 2 0,-70 80 0,-192 223-848,15 14 0,-275 435 0,311-343 708,235-384 140,36-77 0,1 0 0,-1 0 0,0 0 0,0 0 0,0 0 0,0 0 0,0 0 0,1 0 0,-1 0 0,0 0 0,0 0 0,0 0 0,0 0 0,0 0 0,1 1 0,-1-1 0,0 0 0,0 0 0,0 0 0,0 0 0,0 0 0,0 0 0,0 0 0,1 0 0,-1 0 0,0 1 0,0-1 0,0 0 0,0 0 0,0 0 0,0 0 0,0 0 0,0 0 0,0 1 0,0-1 0,0 0 0,0 0 0,0 0 0,0 0 0,0 0 0,0 1 0,0-1 0,0 0 0,0 0 0,0 0 0,0 0 0,0 0 0,0 1 0,0-1 0,0 0 0,0 0 0,0 0 0,0 0 0,0 0 0,0 0 0,0 1 0,0-1 0,0 0 0,-1 0 0,1 0 0,0 0 0,21-20 0,239-313 0,397-685-794,-88-60-995,-406 723 1398,-67 110 334,-91 233 57,-1 0 0,0 0 0,-1-1 0,0 1 0,-1-1 0,-1 0 0,1-23 0,-2 36 0,0-1 0,0 1 0,-1-1 0,1 0 0,0 1 0,0-1 0,-1 0 0,1 1 0,0-1 0,0 1 0,-1-1 0,1 1 0,-1-1 0,1 1 0,0-1 0,-1 1 0,1-1 0,-1 1 0,1 0 0,-1-1 0,0 1 0,1 0 0,-1-1 0,1 1 0,-1 0 0,1 0 0,-1-1 0,0 1 0,1 0 0,-1 0 0,0 0 0,1 0 0,-1 0 0,-1 0 0,-1 1 0,0 0 0,1 0 0,-1 0 0,0 0 0,0 0 0,1 1 0,-1-1 0,1 1 0,-1 0 0,-2 3 0,-18 15 0,1 2 0,2 1 0,-21 27 0,-63 98 0,89-127 0,-362 567 1071,-127 181-709,297-487-245,-105 148-396,34 12 2407,373-613-757,24-40-1293,44-91-242,52-94-710,463-839-1903,-388 759 2289,-261 436 472,-23 34 13,-5 8 3,-32 59 1,-455 718 430,-81-35 721,363-516 650,201-225-1714,-1 1 0,1-1 0,-1 1 0,1-1 0,-1 0 0,0-1 0,0 1 0,-8 3 0,14-19 107,19-24-159,210-334-4,230-381-1090,-54-10 732,-394 734 326,0 0 0,-2-1 0,8-32 0,-18 61 0,-1-1 0,0 1 0,0-1 0,0 1 0,1 0 0,-1-1 0,0 1 0,0-1 0,0 1 0,0-1 0,0 1 0,0 0 0,0-1 0,0 1 0,0-1 0,0 1 0,0-1 0,0 1 0,0-1 0,0 1 0,0 0 0,0-1 0,-1 1 0,1-1 0,0 1 0,0 0 0,0-1 0,-1 1 0,1-1 0,0 1 0,0 0 0,-1-1 0,1 1 0,0 0 0,-1 0 0,1-1 0,-1 1 0,1 0 0,0 0 0,-1 0 0,1-1 0,-1 1 0,1 0 0,0 0 0,-1 0 0,1 0 0,-1 0 0,-2 1 0,0 0 0,0 1 0,0-1 0,0 1 0,1 0 0,-1 0 0,0 0 0,1 0 0,-3 3 0,-110 131 0,-354 506-484,117-153-554,-77 102 836,39 22 1276,329-510-270,48-89-664,18-29-120,33-60-20,67-98 0,-18 37 0,152-258-164,704-1235-2603,-691 1148 2023,-67 115 763,-72 136 713,-77 151-276,-69 148-362,-58 115-94,-47 88-164,-52 81-616,-3-1 277,-401 749 817,-57 182-2235,183-353 459,297-597 693,-14 33 1341,161-310-130,24-53-287,5-8 45,23-40 392,88-168 289,80-166-381,75-146-75,53-82-498,51-70-746,355-661-734,-448 793 1439,-78 163 75,-190 356 13,1 0 0,2 1 1,0 1-1,1 0 0,33-32 0,-49 55 24,-1 0 1,0 0-1,1 0 1,-1 0-1,0 0 1,1 0-1,0 0 1,-1 1-1,1-1 1,-1 0-1,1 1 1,0-1-1,-1 1 1,1 0-1,0 0 1,-1-1-1,1 1 1,0 0-1,0 1 1,-1-1-1,1 0 1,3 1 0,-3 0 0,-1 0 1,1 1 0,0-1-1,-1 1 1,1-1 0,-1 1 0,0-1-1,0 1 1,1 0 0,-1 0 0,0-1-1,0 1 1,-1 0 0,1 0 0,0 0-1,-1 0 1,1 0 0,0 3 0,1 16 0,-1 0 0,0 0 0,-2 0 0,0 0 0,-2 0 0,-6 29 0,-66 233 0,-27 14 324,-142 285 1,-195 263 570,102-284 1747,191-324-1236,134-224-530,21-43-287,0-3-252,462-1374-908,-168 749 432,-253 566 139,-31 68 0,-19 24 0,1 0 0,-1 0 0,0-1 0,0 1 0,1 0 0,-1 0 0,0 0 0,0 0 0,1 0 0,-1-1 0,0 1 0,1 0 0,-1 0 0,0 0 0,1 0 0,-1 0 0,0 0 0,1 0 0,-1 0 0,0 0 0,1 0 0,-1 0 0,0 0 0,1 0 0,-1 0 0,0 1 0,0-1 0,1 0 0,-1 0 0,0 0 0,1 0 0,-1 0 0,0 1 0,0-1 0,1 0 0,-1 0 0,0 0 0,0 1 0,0-1 0,1 1 0,0 3 0,0 1 0,0 0 0,0 0 0,0 0 0,-1 0 0,0 0 0,0 0 0,0 0 0,-2 8 0,-11 61 0,-3-1 0,-48 136 0,54-179 0,-527 1273-54,442-1108-5,-9-5 0,-183 253 0,131-260 59,143-167 0,-1-4 35,7-13 173,7-3-128,0-1 0,0 1 1,1-1-1,-1 1 0,1-1 0,0 1 0,0-1 0,3-7 0,53-149 665,44-104-764,56-145-800,691-1627-3113,-683 1694 3086,-143 300 756,2 1 0,52-69 0,-73 107 87,1 0 1,0 0-1,0 0 0,0 0 1,0 1-1,1-1 1,-1 1-1,8-4 1,-11 7 1,0 0 1,0-1 0,0 1 0,1 0 0,-1-1 0,0 1 0,0 0 0,0 0 0,0 0-1,0 0 1,0 0 0,1 0 0,-1 0 0,0 0 0,0 1 0,0-1 0,0 0 0,0 1-1,0-1 1,0 1 0,0-1 0,0 1 0,0-1 0,0 1 0,0 0 0,0 0 0,0-1 0,-1 1-1,1 0 1,1 1 0,1 3 0,-1-1 0,1 1 0,-1 0 0,0 0 0,-1 0 0,1 1 0,-1-1 0,0 0 0,1 7 0,0 14 0,0 50 0,-10 27 0,-22 110 0,-275 1020-235,-121-17 1285,404-1157-887,-190 558 783,207-599-921,-10 35 281,15-51-263,-1 0 1,0 0-1,1 0 1,-1 1-1,0-1 1,0 0-1,0 0 1,0-1-1,-1 1 1,1 0-1,-1 0 1,1 0-1,-1-1 1,-2 3-1,-1-11 449,2-17-1,5-43 119,2-1-1,18-83 0,-20 139-568,45-265 223,19-90-1000,160-958-2063,-168 965 2240,-52 323 534,-1 0 1,-3 0-1,-3-71 0,1 107 25,0 0 0,0 0 0,0 0 0,0-1 0,0 1 0,0 0 0,-1 0 0,1 0 0,-1 0 0,1 0 0,-1-1 0,1 1 0,-1 0 0,1 0 0,-1 0 0,0 0 0,0 0 0,1 1 0,-1-1 0,0 0 0,0 0 0,0 0 0,0 1 0,0-1 0,0 1 0,0-1 0,0 1 0,-1-1 0,1 1 0,-1-1 0,-1 2 0,0-1 0,0 1 0,0 0 0,1 0 0,-1 0 0,1 1 0,-1-1 0,1 1 0,-1-1 0,1 1 0,0 0 0,-1 0 0,1 0 0,-3 4 0,-21 25 0,1 2 0,2 1 0,-28 53 0,-336 742-1359,262-539 933,-550 1346 763,572-1338 1346,90-266-1446,14-46-123,22-73-76,50-132-38,52-111-42,42-91-126,33-116-38,397-1194-2422,-477 1376 2441,-105 311 185,3 0 0,27-51 0,-44 94 2,0-1 0,0 0 0,0 1 0,0-1 0,0 1 0,0-1 0,0 1 0,0 0 0,1 0 0,-1-1 0,0 1 0,1 0 0,-1 0 0,1 0 0,-1 1 0,1-1 0,2-1 0,-3 2 0,0 1 0,0-1 0,0 1 0,0-1 0,0 1 0,0-1 0,-1 1 0,1-1 0,0 1 0,-1 0 0,1-1 0,0 1 0,-1 0 0,1 0 0,-1-1 0,1 1 0,-1 0 0,1 0 0,-1 0 0,1 0 0,-1 0 0,0 0 0,0 0 0,1 0 0,-1-1 0,0 1 0,0 0 0,0 1 0,3 26 0,-2-1 0,0 0 0,-2 0 0,-5 29 0,-35 227 322,-103 369 0,56-341-258,-159 378 1,-232 394 1570,139-327-1099,301-667-710,-182 381-228,211-452 413,-21 38 89,29-54-51,1 1 1,-1-1-1,0 0 0,0 1 1,1-1-1,-1 0 0,0 0 0,-1 0 1,1-1-1,0 1 0,-1 0 0,1-1 1,-1 1-1,1-1 0,-4 1 1,6-2-41,0 0 0,-1 0 0,1 0 1,0 0-1,-1 0 0,1 0 0,0 0 1,-1 0-1,1 0 0,-1 0 0,1 0 1,0-1-1,-1 1 0,1 0 0,0 0 1,-1 0-1,1-1 0,0 1 0,0 0 1,-1 0-1,1-1 0,0 1 0,0 0 1,-1 0-1,1-1 0,0 1 1,0 0-1,0-1 0,-1 1 0,1 0 1,0-1-1,0 1 0,0 0 0,0-1 1,-2-33 314,29-146 575,28-130-17,36-126-628,36-93-1010,50-93-211,645-1998-2886,-716 2329 2870,-79 223 364,-23 60 385,-5 13 43,-26 79-246,-602 1381 2249,604-1414-1783,-237 435 925,257-478-841,0 0 0,-1 0 0,1-1 0,-2 0 0,1 0 0,-9 7 1,14-14-96,1 1 1,-1-1 0,0 1-1,0-1 1,1 1 0,-1-1-1,0 0 1,0 1 0,0-1-1,0 0 1,1 0 0,-1 1-1,0-1 1,0 0 0,0 0-1,0 0 1,0 0 0,0 0-1,0 0 1,1-1 0,-1 1-1,0 0 1,0 0 0,0-1-1,0 1 1,-1-1 0,0-1 25,1 0 1,-1 0 0,0 0-1,1 0 1,-1 0 0,1-1 0,0 1-1,0 0 1,0-1 0,0 1-1,0-1 1,1 1 0,-1-1-1,0-2 1,-2-16 119,1-1 0,1 1-1,1-1 1,1 1 0,4-26 0,52-250 819,64-158-328,525-1528-3527,-632 1944 2854,20-54 1,5 1 0,57-102 0,-91 186 17,0 0 0,0 0 0,1 1 0,-1 0 0,2 0 0,9-8 0,-15 14 0,-1 0 0,1 0 0,0 1 0,0-1 0,0 1 0,0-1 0,0 1 0,0 0 0,1-1 0,-1 1 0,0 0 0,0 0 0,0-1 0,0 1 0,0 0 0,0 0 0,0 0 0,0 1 0,1-1 0,-1 0 0,1 1 0,0 0 0,0 0 0,-1 0 0,1 0 0,0 1 0,-1-1 0,0 1 0,1-1 0,-1 1 0,0-1 0,0 1 0,0 0 0,0 0 0,0-1 0,0 1 0,0 0 0,0 2 0,2 9 0,0 0 0,0 0 0,-1 0 0,-1 0 0,0 1 0,-2 20 0,-5 44 18,-2 0 0,-4 0 1,-24 81-1,-88 235 722,106-340-570,-467 1188-550,-193 204-1996,307-661 1469,339-715 1180,-55 104 606,73-156-502,14-18-369,0 0 0,0 0 0,-1 0 0,1 0 0,0 0 0,0 0 0,0 0 0,-1 0 0,1 0 0,0 0 0,0 0-1,0 0 1,-1 0 0,1 0 0,0 0 0,0 0 0,0 0 0,0 0 0,-1 0 0,1 0 0,0 0 0,0 0 0,0 0 0,-1 0 0,1 0-1,0 0 1,0 0 0,0 0 0,0-1 0,-1 1 0,1 0 0,0 0 0,0 0 0,0 0 0,0 0 0,0-1 0,0 1 0,0 0-1,-1 0 1,1 0 0,0 0 0,0-1 0,0 1 0,0 0 0,0 0 0,0 0 0,0-1 0,0 1 0,0 0 0,0 0 0,0 0 0,0-1-1,0 1 1,0 0 0,0 0 0,0 0 0,0-1 0,1 1 0,0-17 149,2-1 0,0 1-1,1 0 1,8-22 0,77-233-2,56-136-282,48-108-382,28-66 382,219-643 127,-277 771 81,-56 193 241,-78 213-252,-29 47-70,0 1 0,0 0 1,0-1-1,0 1 0,0 0 0,1-1 0,-1 1 0,0 0 1,0 0-1,0-1 0,0 1 0,1 0 0,-1-1 1,0 1-1,0 0 0,0 0 0,1 0 0,-1-1 0,0 1 1,0 0-1,1 0 0,-1 0 0,0 0 0,1-1 0,-1 1 1,0 0-1,1 0 0,-1 0 0,0 0 0,1 0 1,-1 0-1,0 0 0,0 0 0,1 0 0,-1 0 0,0 0 1,1 0-1,-1 0 0,0 0 0,1 0 0,-1 1 0,0-1 1,1 0-1,-1 0 0,0 0 0,0 0 0,1 0 1,-1 1-1,0-1 0,0 0 0,1 0 0,-1 1 0,0-1 1,0 0-1,0 0 0,1 1 0,0 9 0,-1 0 0,0 0 0,-1 0 0,1 1 0,-2-1 0,0 0 0,-4 15 0,-22 80-102,-41 101-1,-58 107-313,90-226 301,-456 1014 450,255-584 980,166-358-1188,-231 487 86,274-597-174,29-49-35,0 0 0,0 1 0,0-1 0,0 0 0,0 0 0,0 1 0,0-1 0,0 0 0,0 0 0,0 1 0,0-1 0,0 0 0,-1 0 0,1 0 0,0 1 0,0-1 0,0 0 0,0 0 0,-1 0 0,1 1 0,0-1 0,0 0 0,0 0 0,-1 0 0,1 0 0,0 0 0,0 0 0,0 1 0,-1-1 0,1 0 0,0 0 0,0 0 0,-1 0 0,1 0 0,0 0 0,0 0 0,-1 0 0,1 0 0,0 0 0,0 0 0,-1 0 0,1 0 0,0 0 0,0-1 0,-1 1 0,1 0 0,0 0 0,0 0 0,0 0 0,-1 0-1,1-1 1,3-33 574,76-270-394,-35 144-182,496-1521-973,-433 1392 1069,-90 246 96,31-56 0,-48 99-191,0-1-1,0 1 1,0-1-1,0 1 1,0-1-1,1 1 1,-1-1-1,0 1 1,0-1-1,0 1 1,1 0-1,-1-1 1,0 1-1,1-1 1,-1 1-1,0 0 1,1-1-1,-1 1 1,1 0-1,-1-1 1,0 1-1,1 0 1,-1 0-1,1 0 1,-1-1-1,1 1 1,-1 0-1,1 0 1,-1 0-1,1 0 1,-1 0-1,1 0 1,0 0-1,-1 22 10,-54 218-12,29-142 0,-169 857-1422,115-522 1296,-87 557 39,134-702 622,7 418 0,25-703-520,2 75 654,12 83-1,-14-159-664,0 0 0,0 1 0,0-1 0,1 0 0,-1 0 0,1 1 0,-1-1-1,1 0 1,0 0 0,0 0 0,0 0 0,0 0 0,0 0 0,1 0 0,-1 0-1,0 0 1,1 0 0,0-1 0,2 4 0,-2-5-4,-1 0-1,0 0 1,0 0 0,0 0-1,0 0 1,0 0 0,0 0-1,0 0 1,0-1 0,0 1 0,0 0-1,0-1 1,0 1 0,0-1-1,0 1 1,0-1 0,0 1-1,0-1 1,1-1 0,29-32 2,2-13-2,47-92 0,72-184-117,16-81-353,20-99 188,102-489-1210,-64-14-583,-188 821 1919,-36 179 156,-1 9 0,-3 25 0,-11 62 0,-250 964 1087,14-314-1078,100-319 167,75-195 616,-182 489 2206,253-708-2974,1-1-1,-1 0 0,-1 0 1,1 0-1,-1 0 1,-5 7-1,8-13-13,1 0 1,0 0-1,0 1 0,-1-1 1,1 0-1,0 0 0,0 0 0,-1 1 1,1-1-1,0 0 0,-1 0 1,1 0-1,-1 0 0,1 0 0,0 1 1,-1-1-1,1 0 0,0 0 1,-1 0-1,1 0 0,0 0 0,-1 0 1,1 0-1,-1-1 0,1 1 1,0 0-1,-1 0 0,1 0 0,0 0 1,-1 0-1,0-1 0,-8-16 328,4-3-289,1 0 0,1 0-1,0 0 1,1-32 0,9-99-69,-7 149 20,30-264-164,161-868-889,-104 658 1055,-71 367-2,-16 109 0,1 0 0,-1 0 0,0 0 0,0 0 0,0-1 0,0 1 0,0 0 0,0 0 0,0-1 0,1 1 0,-1 0 0,0 0 0,0 0 0,0-1 0,0 1 0,0 0 0,0 0 0,0-1 0,0 1 0,0 0 0,0 0 0,0-1 0,0 1 0,0 0 0,-1 0 0,1-1 0,0 1 0,0 0 0,0 0 0,0 0 0,0-1 0,0 1 0,-1 0 0,1 0 0,0 0 0,0-1 0,0 1 0,0 0 0,-1 0 0,1 0 0,0 0 0,0 0 0,0 0 0,-1-1 0,1 1 0,0 0 0,0 0 0,-1 0 0,1 0 0,-12 18 0,-12 29 1,3 2 1,-22 72 0,-20 114-55,37-134-63,-164 670-278,53-210 1453,136-557-1053,0 5 10,-1-1 0,0 1 0,-1-1-1,0 1 1,0-1 0,-1 0 0,0 0-1,-1-1 1,-7 12 0,11-18 4,1-1 0,0 1 0,-1 0 0,1-1 0,-1 1 1,0 0-1,1-1 0,-1 1 0,0-1 0,1 1 0,-1-1 0,0 1 0,1-1 0,-1 1 0,0-1 0,0 0 1,0 1-1,1-1 0,-1 0 0,0 0 0,0 0 0,0 0 0,0 0 0,0 0 0,1 0 0,-1 0 0,0 0 0,0 0 1,0 0-1,0 0 0,0 0 0,1-1 0,-1 1 0,0 0 0,-1-1 0,0-2-4,0 0 0,0 1 0,0-1 0,0 0 0,1 0 0,-1 0 0,1 0 0,0-1 0,0 1 0,0 0 0,-1-6 0,-9-51 4,3 0 1,2-1-1,3-82 0,41-513-218,44-10-1023,-58 479 764,23-157-1,-40 295 417,60-314 8,-50 320 33,-17 43 0,0-1 0,0 0 0,1 1 0,-1-1 0,1 0 0,-1 1 0,0-1 0,1 1 0,-1-1 0,1 1 0,-1-1 0,1 1 0,-1-1 0,1 1 0,0 0 0,-1-1 0,1 1 0,0 0 0,-1-1 0,1 1 0,0 0 0,-1 0 0,1 0 0,0-1 0,-1 1 0,1 0 0,1 0 0,1 3 0,-1 0 0,1-1 0,0 1 0,-1 0 0,1 1 0,-1-1 0,0 0 0,0 1 0,-1-1 0,1 1 0,0-1 0,-1 1 0,0 0 0,0 0 0,0 5 0,16 64 0,-4 0 0,-3 1 0,1 97 0,-10 679 451,-18-597-266,-70 346 1,77-544-194,-3 0 0,-2-1 1,-2-1-1,-3-1 0,-2-1 1,-38 66-1,58-114 15,-35 47 596,36-49-588,0 0 1,0 0 0,1 0 0,-1 0-1,0 0 1,0 0 0,0 0 0,0-1-1,0 1 1,0 0 0,0-1-1,0 1 1,0 0 0,0-1 0,0 0-1,0 1 1,0-1 0,-1 1-1,1-1 1,0 0 0,0 0 0,-1 0-1,1 0 1,0 0 0,0 0 0,0 0-1,-1 0 1,1 0 0,0-1-1,0 1 1,0 0 0,-1-1 0,1 1-1,0-1 1,0 1 0,0-1 0,0 0-1,0 1 1,0-1 0,0 0-1,0 0 1,0 0 0,0-1 0,-3-4 19,1 0 0,1 0 0,-1 0 0,1 0 0,0 0 1,1-1-1,-3-11 0,-7-76-9,0-137 1,10 175-23,-5-870-1428,14 711 1335,-7 194 89,1 0 0,1 0 0,9-33 0,-12 53 0,0 0 0,0 0 0,1 0 0,-1 0 0,1 0 0,-1 0 0,1 0 0,-1 0 0,1 0 0,-1 0 0,1 0 0,0 0 0,0 0 0,-1 0 0,1 1 0,0-1 0,0 0 0,0 1 0,0-1 0,0 0 0,0 1 0,0-1 0,1 1 0,-1 0 0,0 0 0,0 0 0,0 0 0,0 1 0,0-1 0,0 0 0,0 1 0,0-1 0,0 1 0,0-1 0,0 1 0,0 0 0,0-1 0,-1 1 0,1 0 0,0-1 0,-1 1 0,1 0 0,1 1 0,3 6 0,-1-1 0,1 1 0,-1 0 0,4 11 0,3 16 0,-1 0 0,-2 1 0,-2 0 0,-1 0 0,-1 0 0,-4 72 0,-6-20 0,-31 158 0,-8-68 197,-91 231 0,45-151-270,-46 184-885,-48 141 595,180-567 363,-1 1 0,0-1 0,-2 0 0,-9 16 0,17-32 0,0 1 0,-1-1 0,1 0 0,0 1 0,0-1 0,-1 0 0,1 1 0,0-1 0,-1 0 0,1 0 0,0 1 0,-1-1 0,1 0 0,0 0 0,-1 1 0,1-1 0,0 0 0,-1 0 0,1 0 0,-1 0 0,1 0 0,0 0 0,-1 0 0,1 1 0,-1-1 0,1 0 0,-1-1 0,1 1 0,0 0 0,-1 0 0,1 0 0,-1 0 0,1 0 0,0 0 0,-1 0 0,1-1 0,-1 1 0,1 0 0,0 0 0,-1-1 0,-11-26 0,6-2 0,1 0 0,2 0 0,1-54 0,13-105 0,-10 177 0,35-293-128,26-78-385,259-1186-906,-161 815 443,-129 609 970,-20 107 77,-5 29 123,-6 61 444,-22 161-361,-91 390-1,-137 197 742,229-735-264,17-48-343,-2-1-1,0 0 1,-1 0-1,-15 27 1,22-43-406,0-1 0,0 1 0,0-1 0,0 1 0,0-1 0,-1 1 0,1-1 0,0 1 0,0-1 0,0 1 0,-1-1 0,1 1 0,0-1 0,-1 0 0,1 1 0,0-1 0,-1 0 0,1 1 0,-1-1 0,1 0 0,0 1 0,-1-1 0,1 0 0,-1 0 0,1 1 0,-1-1 0,1 0 0,-1 0 0,1 0 0,-1 0 0,1 0 0,-1 0 0,1 0 0,-1 0 0,1 0 0,-1 0 0,1 0 0,-1 0 0,1 0 0,-1 0 0,1 0 0,-1 0 0,1-1 0,-1 1 0,1 0 0,-1 0 0,1-1 0,0 1 0,-1 0 0,1-1 0,-1 1 0,1 0 0,0-1 0,-1 0 0,-12-40-6,2-45 1,2-158 0,60-668-1587,-35 792 1474,-11 90 105,-5 46 8,-26 165 0,-244 1051-1037,102-514 577,52-181 620,96-462 593,9-53-268,11-22-481,-1 0 1,1-1 0,-1 1-1,1 0 1,0 0 0,-1 0-1,1 0 1,0-1 0,-1 1-1,1 0 1,0-1 0,0 1-1,-1 0 1,1 0 0,0-1-1,0 1 1,-1 0 0,1-1-1,0 1 1,0-1 0,0 1-1,-1 0 1,1-1 0,0 1-1,0 0 1,0-1 0,0 1-1,0-1 1,0 1 0,0 0-1,0-1 1,0 0 0,-6-71 8,6 71-10,-1-197-3,27-128-164,40-140-553,33-159 78,127-844-2056,-189 1208 2222,-16 151 396,-15 102 77,-4 27 0,-5 96 403,-5 0 1,-4-1-1,-6-1 1,-5 0 0,-38 113-1,-228 562 1459,285-778-1824,-717 1789-1589,578-1468 1348,140-325 210,0 1-11,-1 0 1,0 0 0,0 0-1,0 0 1,-11 11 0,15-18 3,-1 1 1,1-1 0,0 0 0,-1 1 0,1-1-1,-1 0 1,1 0 0,0 0 0,-1 1 0,1-1-1,-1 0 1,1 0 0,-1 0 0,1 0 0,-1 0-1,1 0 1,0 0 0,-1 0 0,1 0 0,-1 0-1,1 0 1,-1 0 0,1 0 0,-1 0 0,1 0-1,0 0 1,-1-1 0,1 1 0,-1 0 0,1 0 0,0-1-1,-1 1 1,1 0 0,0 0 0,-1-1 0,1 1-1,-1-1 1,-1-2 15,0 0 1,1-1-1,-1 1 0,1 0 0,0-1 1,0 1-1,0-1 0,-1-6 0,-3-25 178,2 0 0,1 0 0,4-54 0,21-122-6,-22 203-187,118-678 380,36-1 3,-142 646-328,-14 65-67,-24 73 11,5-28 0,-127 613 1526,95-411-1155,32-188-371,9-56 0,11-26 0,0-1 0,0 0 0,0 0 0,-1 0 0,1 0 0,0 0 0,0 0 0,0 0 0,0 1 0,-1-1 0,1 0 0,0 0 0,0 0 0,0 0 0,0 0 0,-1 0 0,1 0 0,0 0 0,0 0 0,0 0 0,-1 0 0,1 0 0,0 0 0,0 0 0,0 0 0,0 0 0,-1 0 0,1 0 0,0 0 0,0-1 0,0 1 0,0 0 0,-1 0 0,1 0 0,0 0 0,0 0 0,0 0 0,0 0 0,0-1 0,-1 1 0,1 0 0,0 0 0,0 0 0,0 0 0,0-1 0,0 1 0,0 0 0,0 0 0,0 0 0,0 0 0,0-1 0,0 1 0,0 0 0,0 0 0,0 0 0,0-1 0,0 1 0,0 0 0,-9-66 0,7 16 0,1 0 0,12-88 0,32-101 0,-34 195 0,216-833-939,60 26-954,-172 567 1542,-99 254 340,2 0-1,0 1 0,29-37 0,-43 63 12,0-1 0,0 1 0,1 0 0,-1 1 0,1-1 0,0 0 0,0 1 0,0-1 0,0 1 0,0 0 0,1 0 0,-1 0 0,0 0 0,1 1 0,0 0 0,-1-1 0,7 0 0,-8 2 0,0 1 0,-1-1 0,1 1 0,0-1 0,0 1 0,0 0 0,0 0 0,0 0 0,-1 0 0,1 0 0,0 0 0,-1 0 0,1 1 0,-1-1 0,1 0 0,-1 1 0,0-1 0,1 1 0,-1 0 0,0-1 0,0 1 0,0 0 0,1 2 0,4 14 0,0 0 0,-1 0 0,0 0 0,-2 1 0,3 29 0,4 478 33,-13-385 98,-51 660 1447,-57-7-1494,27-256-84,68-459 0,8-54 0,8-25 0,0 0 0,0 0 0,0 0 0,0-1 0,0 1 0,0 0 0,0 0 0,0 0 0,0 0 0,0 0 0,-1 0 0,1 0 0,0 0 0,0-1 0,0 1 0,0 0 0,0 0 0,0 0 0,0 0 0,0 0 0,0 0 0,0 0 0,0 0 0,-1 0 0,1 0 0,0 0 0,0 0 0,0 0 0,0 0 0,0 0 0,0-1 0,0 1 0,0 0 0,-1 0 0,1 0 0,0 0 0,0 0 0,0 0 0,0 0 0,0 0 0,0 1 0,0-1 0,-1 0 0,1 0 0,0 0 0,0 0 0,0 0 0,0 0 0,0 0 0,0 0 0,0 0 0,0 0 0,0 0 0,-1 0 0,1 0 0,0 0 0,0 0 0,0 1 0,0-12 0,1 0 0,0 0 0,0 0 0,4-14 0,51-199 0,28-135-164,23-127-579,53-226 328,-101 489 151,-54 204 248,1-1-1,1 1 1,14-28-1,-21 47 17,1 0 0,-1-1 0,0 1 0,0-1 0,0 1 0,1 0 0,-1-1 0,0 1 0,0-1 0,1 1 0,-1 0 0,0 0 0,1-1 0,-1 1 0,0 0 0,1-1 0,-1 1 0,1 0 0,-1 0 0,0 0 0,1 0 0,-1-1 0,1 1 0,-1 0 0,1 0 0,-1 0 0,1 0 0,-1 0 0,0 0 0,1 0 0,-1 0 0,1 0 0,-1 0 0,1 1 0,9 17 0,-6-1 0,-1 0 0,-1 1 0,0-1 0,-1 1 0,-2 21 0,-15 104 0,-7-10 166,-6 0 0,-65 182 0,-127 254 369,215-553-533,-106 252 12,-232 607 52,287-711 214,34-116-210,23-47-69,0-1-1,0 1 1,-1 0 0,1 0-1,-1-1 1,1 1 0,0 0-1,-1-1 1,1 1 0,-1-1-1,0 1 1,1-1-1,-1 1 1,1-1 0,-1 1-1,0-1 1,1 1 0,-1-1-1,0 0 1,0 1 0,1-1-1,-1 0 1,0 0 0,0 0-1,1 1 1,-2-1 0,1-1-2,0 0 1,0 0-1,0 0 1,0 0-1,1 0 1,-1 0-1,0 0 1,1 0-1,-1 0 1,1 0 0,-1 0-1,1 0 1,-1 0-1,1-1 1,0 1-1,-1 0 1,1 0-1,0-2 1,-5-53-9,6-7 9,12-86 0,43-199-164,39-128-655,44-162-164,495-2056-2846,-559 2379 3420,-71 298 399,0 1 0,-1-1 0,-1 0-1,-1 1 1,0-26 0,-1 41 10,0 1 1,0 0-1,0 0 0,0-1 1,0 1-1,0 0 0,-1 0 1,1 0-1,0-1 0,0 1 1,0 0-1,0 0 0,0-1 1,-1 1-1,1 0 0,0 0 1,0 0-1,0 0 0,0-1 1,-1 1-1,1 0 0,0 0 1,0 0-1,-1 0 0,1 0 1,0 0-1,0 0 0,-1-1 1,1 1-1,0 0 0,0 0 0,-1 0 1,1 0-1,0 0 0,0 0 1,-1 0-1,1 0 0,0 0 1,0 0-1,-1 1 0,1-1 1,0 0-1,0 0 0,-1 0 1,1 0-1,0 0 0,0 0 1,0 0-1,-1 1 0,1-1 1,0 0-1,0 0 0,0 0 1,-1 1-1,1-1 0,0 0 1,0 0-1,0 0 0,0 1 1,0-1-1,-1 1 0,-18 34 144,-35 133 675,-186 968 1817,172-769-1240,31-161-752,-12 63-328,29-205-316,10-51 0,10-13 0,-1-1 0,1 1 0,-1 0 0,1 0 0,0 0 0,-1-1 0,1 1 0,0 0 0,-1 0 0,1-1 0,0 1 0,-1 0 0,1-1 0,0 1 0,-1 0 0,1-1 0,0 1 0,0 0 0,0-1 0,0 1 0,-1-1 0,1 1 0,0-1 0,0 1 0,0 0 0,0-1 0,0 1 0,0-1 0,0 1 0,0-1 0,0 1 0,0 0 0,0-1 0,0 0 0,2-128 0,52-526-164,92-603-864,-111 1027 1172,-19 177-110,-16 54-34,0 0 0,0 1 0,0-1 0,0 0 0,0 0 0,0 1 0,0-1 0,0 0 0,0 0 0,0 1 0,0-1 1,0 0-1,0 0 0,0 1 0,0-1 0,0 0 0,1 0 0,-1 0 0,0 1 0,0-1 0,0 0 0,0 0 0,0 0 1,1 1-1,-1-1 0,0 0 0,0 0 0,0 0 0,1 0 0,-1 0 0,0 0 0,0 1 0,0-1 0,1 0 0,-1 0 0,0 0 1,0 0-1,1 0 0,-1 0 0,0 0 0,0 0 0,1 0 0,-1 0 0,0 0 0,0 0 0,1 0 0,-1 0 0,0 0 1,0 0-1,1 0 0,-1-1 0,0 1 0,0 0 0,0 0 0,1 0 0,-1 0 0,0 0 0,0 0 0,0-1 0,1 1 1,-1 0-1,0 0 0,0 0 0,0-1 0,0 1 0,0 0 0,1 0 0,-1 0 0,0-1 0,3 18-1,0 0 0,1 33 0,-2 160-198,-10 0 0,-9 0-1,-46 220 1,-198 623 26,96-421 2778,163-622-2579,0 0-1,-1 0 1,0 0 0,-4 10-1,7-19-25,-1-1 0,1 1 0,0-1 0,0 1 0,0-1 0,-1 0 0,1 1 0,0-1 0,-1 1 0,1-1 0,0 0 0,-1 1 0,1-1 0,0 0 0,-1 1 0,1-1 0,-1 0 0,1 0 0,-1 1 0,1-1 0,-1 0 0,1 0 0,-1 0 0,1 0 0,-1 1 0,1-1 0,-1 0 0,1 0 0,-1 0 0,1 0 0,-1 0 0,1 0 0,-1 0 0,1-1 0,-1 1 0,1 0 0,-1 0 0,1 0 0,0 0 0,-1-1 0,1 1 0,-1 0 0,1 0 0,-1-1 0,1 1 0,0 0 0,-1-1 0,1 1 0,0-1 0,-1 1 0,1 0 0,0-1 0,-1 1 0,1-1 0,0 1 0,0-1 0,0 1 0,-1-1 0,1 1 0,0-1 0,-4-9 0,0-1 0,0 1 0,1-1 0,0 0 0,1 0 0,-1-11 0,-5-79-55,3 1 1,14-159-1,24-164-650,129-1639-2602,-145 1899 2846,-13 116 268,-24 158 138,-216 955 391,24-133-68,-3 372 1698,213-1290-1816,-8 44 495,10-59-639,0 0-1,0 0 0,-1 0 1,1 0-1,0 0 0,0 0 1,0-1-1,0 1 0,0 0 1,0 0-1,0 0 1,0 0-1,-1 0 0,1 0 1,0 0-1,0 0 0,0 0 1,0 0-1,0 0 0,0 0 1,-1 0-1,1 0 0,0-1 1,0 1-1,0 0 0,0 0 1,0 0-1,0 0 0,-1 1 1,1-1-1,0 0 1,0 0-1,0 0 0,0 0 1,0 0-1,-1 0 0,1 0 1,0 0-1,0 0 0,0 0 1,0 0-1,0 0 0,0 0 1,0 0-1,0 1 0,-1-1 1,1 0-1,0 0 1,0 0-1,0 0 0,0 0 1,0 0-1,0 1 0,0-1 1,0 0-1,0 0 0,0 0 1,0 0-1,0 0 0,0 1 1,-7-37 321,-1-82-280,9-190 0,24-69-211,26-134-588,17-185 36,4-80-200,-9 65-67,-15 162 0,-17 230 0,-23 257 503,-6 55 261,-2 12 26,-32 314-328,21-231 512,-167 1014 1164,158-990-1050,-26 171 2330,13 3-1,4 316 1,29-573-2331,1-3-53,-2 0 0,-6 46 0,7-70-51,0 0 0,-1 0 0,1-1 0,-1 1 0,1 0 0,-1 0 0,1 0 0,-1-1 0,0 1 0,0-1 0,0 1 0,0 0 0,0-1 0,-3 3 0,4-4 0,-1 0 0,1 0 0,-1 0 0,1 1 0,-1-1 0,1 0 0,-1-1 0,0 1 0,1 0 0,-1 0 0,1 0 0,-1 0 0,1 0 0,-1 0 0,1-1 0,-1 1 0,1 0 0,-1 0 0,1-1 0,0 1 0,-1 0 0,1-1 0,-1 1 0,1-1 0,0 1 0,-1 0 0,1-1 0,0 1 0,-1-1 0,1 1 0,0-1 0,-5-8 0,1 1 0,0-1 0,0 1 0,-4-19 0,-16-73-6,5-2-1,5 0 1,-3-127-1,34-314-939,61-175 15,-37 472 931,-19 186 0,-22 58 0,1 0 0,0 1 0,0-1 0,0 1 0,0-1 0,0 1 0,0 0 0,0-1 0,0 1 0,0 0 0,1 0 0,-1 0 0,0 0 0,1 0 0,-1 0 0,1 0 0,1 0 0,-2 1 0,0 0 0,0 0 0,0 0 0,0 0 0,0 0 0,0 0 0,0 1 0,0-1 0,0 0 0,0 1 0,-1-1 0,1 1 0,0-1 0,0 1 0,0-1 0,0 1 0,-1 0 0,1-1 0,0 1 0,-1 0 0,1-1 0,-1 1 0,1 0 0,-1 0 0,1 0 0,0 1 0,2 5 0,1 0 0,-1 0 0,-1 0 0,1 1 0,0 7 0,5 28 0,-3 0 0,1 66 0,-51 816-645,-75 18-790,53-459 2033,59-416-598,4-23 0,-3-1 0,-12 46 0,9-70 0,10-20 0,0 0 0,0 0 0,-1 0 0,1 0 0,0 0 0,-1 0 0,1 0 0,0 0 0,-1 0 0,1 0 0,0 0 0,-1 0 0,1 0 0,0 0 0,0 0 0,-1 0 0,1 0 0,0 0 0,-1 0 0,1-1 0,0 1 0,0 0 0,-1 0 0,1 0 0,0 0 0,0-1 0,-1 1 0,1 0 0,0 0 0,0-1 0,0 1 0,-1 0 0,1 0 0,0-1 0,0 1 0,0 0 0,0-1 0,0 1 0,0 0 0,0 0 0,0-1 0,0 1 0,0 0 0,0-1 0,0 1 0,0 0 0,0-1 0,0 1 0,-7-30 0,3 0 0,-3-45 0,-22-958 491,23 558-218,6 437-139,1 14-12,-2-1 1,0 0-1,-2 1 0,0 0 1,-11-37-1,13 58-121,0 0 0,0 1-1,0-1 1,-1 1 0,1-1 0,0 1-1,-1 0 1,0 0 0,1-1-1,-1 1 1,0 0 0,-2-1-1,3 2 1,0 0-1,-1 1 0,1-1 0,0 1 0,0-1 0,-1 1 0,1-1 0,0 1 0,0 0 0,-1 0 0,1-1 0,0 1 0,-1 0 1,1 0-1,-1 0 0,1 1 0,0-1 0,-2 1 0,-4 1 0,1 1 0,1 0 0,-1 1 0,0-1-1,1 1 1,-1 0 0,1 1 0,0-1 0,-4 6 0,-46 49 421,3 3-1,-81 124 1,-65 161 60,165-286-936,4 2 0,-38 112 0,52-117-6371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12:11.073"/>
    </inkml:context>
    <inkml:brush xml:id="br0">
      <inkml:brushProperty name="width" value="0.35" units="cm"/>
      <inkml:brushProperty name="height" value="0.35" units="cm"/>
      <inkml:brushProperty name="color" value="#FFFFFF"/>
    </inkml:brush>
  </inkml:definitions>
  <inkml:trace contextRef="#ctx0" brushRef="#br0">1228 924 24575,'-45'-1'0,"0"-2"0,0-2 0,1-3 0,0-1 0,1-2 0,0-1 0,0-3 0,1-2 0,1-1 0,1-2 0,-48-33 0,15 3 0,21 15 0,-56-31 0,91 57 0,0 2 0,0 0 0,0 0 0,-1 2 0,0 0 0,0 1 0,-36-3 0,82 7 0,64 4 0,-85-4 0,0 1 0,-1 0 0,1 1 0,0 0 0,-1 0 0,1 0 0,-1 1 0,0 0 0,0 0 0,0 1 0,7 4 0,-12-7 0,-1-1 0,1 1 0,0 0 0,0-1 0,-1 1 0,1 0 0,-1-1 0,1 1 0,-1 0 0,1-1 0,-1 1 0,1 0 0,-1 0 0,1 0 0,-1 0 0,0-1 0,0 1 0,1 0 0,-1 0 0,0 0 0,0 0 0,0 0 0,0 0 0,0 0 0,0 0 0,-1 1 0,1-1 0,-1 1 0,0-1 0,0 0 0,0 0 0,0 0 0,0 1 0,0-1 0,0 0 0,-1 0 0,1-1 0,0 1 0,-1 0 0,1 0 0,-3 0 0,-62 18 0,52-15 0,-288 80 0,299-83 0,-1 0 0,1 0 0,-1 1 0,1-1 0,-1 1 0,1 0 0,0 0 0,0 0 0,0 0 0,0 1 0,0-1 0,0 1 0,1 0 0,-1 0 0,1 0 0,0 0 0,0 0 0,0 1 0,0-1 0,0 0 0,1 1 0,0 0 0,-2 3 0,2 1 0,0 0 0,0 1 0,1-1 0,0 0 0,0 0 0,0 1 0,2-1 0,-1 0 0,4 12 0,-2-10 0,1 0 0,0-1 0,1 1 0,0-1 0,1 0 0,0-1 0,0 1 0,13 12 0,62 54 0,-80-74 0,18 14 0,1-1 0,0 0 0,1-1 0,1-2 0,0 0 0,1-1 0,0-1 0,0-1 0,1-1 0,0-2 0,0 0 0,0-1 0,34 0 0,-27-4 0,1-1 0,-1-2 0,0-1 0,0-1 0,0-2 0,-1-1 0,0-1 0,-1-2 0,0-1 0,31-17 0,-51 24 0,29-16 0,51-36 0,-80 51 0,-1 0 0,0-1 0,-1 0 0,0 0 0,0-1 0,0 0 0,-1 0 0,0 0 0,0-1 0,-1 0 0,7-19 0,-11 27 0,0-1 0,-1 0 0,0 1 0,1-1 0,-1 1 0,0-1 0,0 0 0,0 1 0,0-1 0,0 0 0,0 0 0,0 1 0,-1-1 0,1 1 0,-1-1 0,1 0 0,-1 1 0,1-1 0,-1 1 0,0-1 0,0 1 0,0-1 0,0 1 0,0 0 0,-1-2 0,-1 1 0,-1-1 0,1 1 0,-1 0 0,1 0 0,-1 0 0,0 1 0,1-1 0,-1 1 0,0 0 0,-5-1 0,-7-1 0,-1 1 0,1 1 0,-1 0 0,-17 3 0,30-2 0,0 1 0,0-1 0,0 1 0,0 0 0,0 1 0,0-1 0,1 1 0,-1-1 0,1 1 0,-1 0 0,1 0 0,0 1 0,-1-1 0,1 1 0,0 0 0,1 0 0,-1 0 0,0 0 0,1 0 0,0 0 0,0 1 0,0-1 0,0 1 0,0-1 0,1 1 0,-1 0 0,1 0 0,0 0 0,0-1 0,1 1 0,-1 0 0,1 7 0,-1 3 0,1 0 0,0-1 0,1 1 0,1-1 0,0 0 0,0 1 0,2-1 0,7 22 0,-8-29 0,0 1 0,0-1 0,0 0 0,1 0 0,0 0 0,0-1 0,0 1 0,1-1 0,0 0 0,0 0 0,0 0 0,1-1 0,-1 0 0,1 0 0,0 0 0,0-1 0,1 0 0,-1 0 0,0 0 0,1-1 0,0 0 0,0-1 0,0 1 0,-1-1 0,1 0 0,0-1 0,0 0 0,13-1 0,-5-1 0,1-1 0,-1 0 0,1-1 0,-1-1 0,0 0 0,-1-1 0,1 0 0,-1-2 0,0 0 0,-1 0 0,23-19 0,7-12 0,-2-1 0,-2-2 0,-2-1 0,-2-3 0,-1 0 0,-3-2 0,31-65 0,-56 101 0,-1-1 0,0 1 0,-1-1 0,0 0 0,-1 0 0,3-17 0,-6 27 0,0 0 0,0 0 0,0 0 0,0 0 0,0 0 0,-1 0 0,1 1 0,-1-1 0,0 0 0,0 0 0,0 0 0,0 0 0,0 1 0,-1-1 0,1 1 0,-1-1 0,0 1 0,1-1 0,-1 1 0,0 0 0,-1 0 0,1 0 0,0 0 0,0 0 0,-1 1 0,1-1 0,-1 1 0,0-1 0,1 1 0,-1 0 0,0 0 0,0 0 0,-5 0 0,1-1 0,-1 0 0,0 1 0,1-1 0,-1 2 0,0-1 0,0 1 0,1 1 0,-1 0 0,0 0 0,0 0 0,-9 3 0,13-2 0,0 0 0,0 0 0,0 0 0,0 0 0,1 1 0,-1-1 0,1 1 0,-1 0 0,1 0 0,0 0 0,0 0 0,1 1 0,-1-1 0,1 1 0,-1 0 0,1-1 0,0 1 0,1 0 0,-1 0 0,1 1 0,-2 6 0,-3 21 0,1 0 0,2 1 0,1-1 0,5 57 0,-3-86 0,0 1 0,0-1 0,1 1 0,-1-1 0,1 1 0,0-1 0,0 1 0,0-1 0,0 0 0,1 1 0,-1-1 0,1 0 0,0 0 0,0 0 0,0 0 0,1-1 0,-1 1 0,0 0 0,1-1 0,0 0 0,0 0 0,-1 1 0,1-2 0,1 1 0,3 2 0,-2-2 0,1-1 0,0 0 0,-1 0 0,1 0 0,0-1 0,0 0 0,0 0 0,-1 0 0,1-1 0,0 0 0,0 0 0,-1 0 0,1-1 0,9-3 0,-2-2 0,0 0 0,0-1 0,0 0 0,-1-1 0,0 0 0,-1-1 0,0-1 0,-1 1 0,0-2 0,-1 1 0,0-1 0,0-1 0,-1 1 0,-1-2 0,0 1 0,-1-1 0,-1 0 0,0 0 0,-1 0 0,0-1 0,-1 1 0,2-30 0,-5 40 0,0 0 0,-1 0 0,1 1 0,-1-1 0,0 0 0,0 1 0,0-1 0,0 1 0,-1-1 0,1 1 0,-1 0 0,0 0 0,0-1 0,0 1 0,-1 0 0,1 1 0,-1-1 0,1 0 0,-1 1 0,0-1 0,0 1 0,0 0 0,0 0 0,-1 0 0,1 1 0,0-1 0,-1 1 0,1-1 0,-1 1 0,0 0 0,1 1 0,-1-1 0,-4 0 0,-15-1 0,-1 0 0,1 1 0,0 2 0,-28 3 0,31-2 0,-16 1 0,0 2 0,1 1 0,-55 17 0,72-16 0,0 0 0,0 1 0,0 0 0,1 2 0,0 0 0,1 1 0,0 1 0,-17 15 0,29-22 0,0-1 0,0 1 0,0-1 0,0 1 0,1 0 0,0 1 0,0-1 0,-3 7 0,5-11 0,1 0 0,0 1 0,-1-1 0,1 0 0,0 0 0,0 0 0,0 1 0,0-1 0,0 0 0,0 0 0,0 1 0,0-1 0,0 0 0,1 0 0,-1 0 0,0 0 0,1 1 0,-1-1 0,1 0 0,0 0 0,-1 0 0,1 0 0,0 0 0,-1 0 0,1 0 0,0 0 0,0 0 0,0-1 0,0 1 0,0 0 0,0 0 0,0-1 0,0 1 0,0-1 0,0 1 0,0-1 0,1 1 0,-1-1 0,0 0 0,0 1 0,0-1 0,1 0 0,-1 0 0,2 0 0,5 1 0,1-1 0,-1 0 0,0-1 0,1 1 0,-1-2 0,0 1 0,0-1 0,0 0 0,0-1 0,0 0 0,0 0 0,-1-1 0,1 0 0,-1 0 0,0 0 0,0-1 0,-1 0 0,12-11 0,2-4 0,-1 0 0,0-1 0,-2-1 0,21-33 0,-32 46 0,-1 0 0,0-1 0,-1 0 0,0 1 0,0-2 0,-1 1 0,-1 0 0,1-1 0,-2 1 0,0-1 0,0 0 0,-1 1 0,0-1 0,-2-12 0,1 18 0,0-1 0,0 1 0,-1-1 0,1 1 0,-1 0 0,-1 0 0,1 0 0,-1 0 0,0 0 0,0 1 0,0-1 0,-1 1 0,1 0 0,-1 0 0,0 0 0,0 1 0,-1-1 0,1 1 0,-1 0 0,0 0 0,0 0 0,0 1 0,0 0 0,0 0 0,0 0 0,0 0 0,-1 1 0,-7-1 0,-6 0 0,0 0 0,0 1 0,-1 2 0,1-1 0,0 2 0,-31 7 0,38-7 0,1 1 0,0 1 0,1-1 0,-1 2 0,1-1 0,-1 2 0,1-1 0,1 1 0,-1 1 0,1 0 0,0 0 0,-12 13 0,19-18 0,0 0 0,1 0 0,-1 1 0,0-1 0,1 0 0,0 1 0,-1-1 0,1 1 0,0-1 0,0 1 0,1 0 0,-1-1 0,0 1 0,1 0 0,0 0 0,-1-1 0,1 1 0,0 0 0,1 4 0,0-5 0,0 0 0,0 0 0,0 1 0,1-1 0,-1 0 0,0 0 0,1-1 0,0 1 0,-1 0 0,1 0 0,0-1 0,0 1 0,0-1 0,0 1 0,0-1 0,0 0 0,0 0 0,1 0 0,-1 0 0,0 0 0,1-1 0,-1 1 0,3 0 0,12 1 0,-1 1 0,1-2 0,-1 0 0,1-1 0,0-1 0,-1-1 0,1 0 0,-1-1 0,0-1 0,1 0 0,-2-1 0,1-1 0,15-7 0,0-2 0,-1-2 0,0 0 0,-1-2 0,-1-1 0,33-32 0,-12-1 0,-46 49 0,-1 0 0,1 0 0,-1 0 0,1 0 0,-1-1 0,-1 1 0,1 0 0,-1-1 0,1 0 0,-1 1 0,-1-1 0,1-6 0,0 10 0,-1 0 0,0 0 0,0 0 0,0 0 0,0 0 0,-1 0 0,1 0 0,0 0 0,0 0 0,-1 0 0,1 0 0,0 0 0,-1 0 0,1 1 0,-1-1 0,1 0 0,-1 0 0,1 0 0,-1 0 0,0 1 0,0-1 0,1 0 0,-1 0 0,0 1 0,0-1 0,0 1 0,0-1 0,1 1 0,-3-1 0,1 0 0,-1 1 0,1 0 0,-1 0 0,1 0 0,-1 0 0,1 0 0,-1 0 0,0 1 0,1-1 0,-1 1 0,-3 1 0,-6 3 0,1 0 0,-1 0 0,-18 14 0,4-1 0,1 1 0,2 1 0,0 1 0,1 1 0,0 1 0,-28 42 0,43-54 0,1-1 0,0 1 0,1 0 0,0 0 0,1 0 0,1 1 0,-1 0 0,-2 21 0,6-25 0,-1 1 0,1-1 0,1 0 0,0 0 0,0 0 0,1 0 0,-1 0 0,2 0 0,-1-1 0,1 1 0,0-1 0,1 1 0,0-1 0,7 9 0,-4-6 0,1-1 0,1 0 0,-1 0 0,2-1 0,-1 0 0,1 0 0,0-1 0,1-1 0,0 0 0,0 0 0,0-1 0,0-1 0,1 0 0,0 0 0,21 3 0,-12-3 0,1-2 0,-1 0 0,0-1 0,1-2 0,-1 0 0,1-1 0,-1-1 0,26-7 0,-37 7 0,0-1 0,0 1 0,0-2 0,-1 1 0,10-7 0,-17 10 0,1-1 0,-1 1 0,1-1 0,-1 0 0,0 0 0,0 0 0,0 0 0,0-1 0,0 1 0,0 0 0,0-1 0,-1 1 0,1-1 0,-1 0 0,0 1 0,0-1 0,0 0 0,0 0 0,0 0 0,-1 0 0,1-4 0,-1 6 0,0 0 0,0 0 0,0 0 0,0 0 0,-1 0 0,1 0 0,0 0 0,-1 0 0,1 0 0,0 0 0,-1 0 0,1 1 0,-1-1 0,0 0 0,1 0 0,-1 1 0,0-1 0,1 0 0,-1 0 0,0 1 0,0-1 0,1 1 0,-1-1 0,0 1 0,0-1 0,0 1 0,-1-1 0,-33-2 0,23 5 0,1 0 0,0 0 0,0 1 0,-13 5 0,12-2 0,0 1 0,0 0 0,1 0 0,-1 1 0,2 0 0,-1 1 0,1 1 0,-10 11 0,16-17 0,0 1 0,0 0 0,0 0 0,1 1 0,-1-1 0,1 1 0,1-1 0,-1 1 0,1 0 0,0 0 0,0 0 0,1 0 0,-1 1 0,1-1 0,1 0 0,-1 1 0,1-1 0,1 0 0,0 11 0,1-14 0,-1 1 0,1-1 0,-1 0 0,1 0 0,0 0 0,0-1 0,0 1 0,1 0 0,-1-1 0,1 0 0,-1 1 0,1-1 0,0 0 0,0 0 0,0 0 0,0-1 0,0 1 0,0-1 0,0 0 0,0 0 0,1 0 0,-1 0 0,1 0 0,-1-1 0,0 1 0,6-1 0,13 1 0,0 0 0,44-6 0,-53 4 0,30-3 0,-1-2 0,0-2 0,0-1 0,-1-3 0,0-1 0,-1-2 0,70-37 0,-43 13 0,-2-4 0,92-78 0,-152 116 0,1 0 0,-1-1 0,1 1 0,-2-1 0,1 0 0,-1 0 0,1-1 0,5-12 0,-10 17 0,1 1 0,-1 0 0,1-1 0,-1 1 0,0 0 0,0-1 0,0 1 0,0-1 0,0 1 0,0 0 0,0-1 0,0 1 0,-1-1 0,1 1 0,0 0 0,-1-1 0,1 1 0,-1 0 0,1 0 0,-3-3 0,1 2 0,0 0 0,0 0 0,0 1 0,-1-1 0,1 0 0,-1 1 0,1 0 0,-1-1 0,1 1 0,-1 0 0,0 1 0,0-1 0,1 0 0,-5 0 0,-14-1 0,1 0 0,-1 1 0,1 2 0,-1 0 0,1 1 0,-1 1 0,1 1 0,0 0 0,0 2 0,0 0 0,-25 13 0,4 0 0,1 2 0,1 1 0,1 3 0,-44 36 0,73-54 0,0 1 0,1 1 0,0-1 0,1 1 0,-1 1 0,2-1 0,0 1 0,0 0 0,0 1 0,2-1 0,-1 1 0,1 0 0,-3 13 0,3-4 0,1 1 0,1 0 0,0 1 0,2-1 0,0 0 0,5 27 0,-5-45 0,0 0 0,1 0 0,-1 0 0,1 0 0,0 0 0,0 0 0,0 0 0,1 0 0,-1-1 0,0 1 0,1 0 0,0-1 0,0 1 0,0-1 0,0 0 0,0 1 0,0-1 0,0 0 0,4 2 0,-1-2 0,-1 1 0,1-2 0,0 1 0,-1 0 0,1-1 0,0 0 0,0 0 0,0 0 0,0-1 0,9 0 0,8-2 0,-1-1 0,1 0 0,-1-2 0,26-9 0,-24 6 0,0 0 0,0-2 0,-1-1 0,0 0 0,-1-2 0,-1 0 0,0-2 0,0 0 0,-2-1 0,21-23 0,-36 37 0,0-1 0,-1 0 0,0 0 0,1 0 0,-1-1 0,-1 1 0,1 0 0,0-1 0,-1 1 0,0-1 0,1 0 0,-1 1 0,0-6 0,-1 7 0,0 0 0,-1 0 0,1 0 0,-1 0 0,1 0 0,-1 1 0,0-1 0,0 0 0,1 0 0,-1 1 0,-1-1 0,1 1 0,0-1 0,0 1 0,0-1 0,-1 1 0,1 0 0,-1 0 0,1-1 0,-1 1 0,0 0 0,1 0 0,-1 1 0,0-1 0,1 0 0,-1 1 0,-4-2 0,-14-4 0,0 1 0,-1 1 0,0 0 0,0 2 0,0 0 0,-26 2 0,5 2 0,-1 2 0,-45 10 0,76-11 0,1 0 0,0 1 0,0 1 0,1 0 0,-1 0 0,1 1 0,0 0 0,1 1 0,-1 0 0,2 0 0,-1 1 0,1 1 0,0-1 0,0 1 0,-6 10 0,-9 16 0,2 0 0,-29 67 0,48-97 0,-23 52 0,-20 64 0,38-98 0,1 1 0,1 0 0,1 0 0,1 1 0,0 41 0,3-63 0,-1-1 0,1 1 0,0 0 0,1 0 0,-1 0 0,0 0 0,1-1 0,0 1 0,-1 0 0,1 0 0,0-1 0,0 1 0,1-1 0,-1 1 0,1-1 0,-1 1 0,1-1 0,0 0 0,-1 0 0,1 0 0,0 0 0,1 0 0,-1 0 0,0 0 0,0-1 0,1 1 0,-1-1 0,1 0 0,0 1 0,-1-1 0,1 0 0,0-1 0,-1 1 0,1 0 0,0-1 0,0 0 0,0 0 0,-1 1 0,1-2 0,0 1 0,0 0 0,0 0 0,0-1 0,4-1 0,6-1 0,1-2 0,-1 1 0,0-1 0,0-1 0,-1-1 0,0 0 0,22-15 0,-10 1 0,0 0 0,-2-2 0,0 0 0,-1-1 0,-2-2 0,21-33 0,-27 36 0,-1 1 0,0-1 0,-2-1 0,-1 0 0,0-1 0,-2 1 0,-1-2 0,3-31 0,-8 53 0,-1 0 0,0 0 0,0 0 0,0 0 0,-1-1 0,1 1 0,-1 0 0,0 0 0,0 0 0,-1 0 0,1 0 0,-1 0 0,1 1 0,-1-1 0,-1 1 0,1-1 0,0 1 0,-1-1 0,0 1 0,0 0 0,1 0 0,-2 1 0,1-1 0,0 0 0,-1 1 0,1 0 0,-1 0 0,0 0 0,1 0 0,-1 1 0,-5-2 0,-12-3 0,0 2 0,0 0 0,0 1 0,-40 0 0,40 2 0,11 0 0,-1 1 0,1 0 0,0 0 0,0 1 0,0 1 0,0 0 0,0 0 0,-14 5 0,18-4 0,1 0 0,0 0 0,0 0 0,0 1 0,0 0 0,1 0 0,-1 0 0,1 0 0,0 1 0,0-1 0,0 1 0,1 0 0,0 0 0,0 1 0,-3 6 0,0 2 0,0 0 0,0 0 0,2 1 0,0-1 0,1 1 0,0 0 0,1 0 0,0 1 0,2-1 0,0 0 0,0 0 0,5 23 0,-5-36 0,1 1 0,0-1 0,0 1 0,0-1 0,1 1 0,-1-1 0,1 1 0,-1-1 0,1 0 0,0 0 0,-1 0 0,1 0 0,0 0 0,0 0 0,1-1 0,-1 1 0,0-1 0,1 1 0,2 0 0,0 0 0,0 0 0,0-1 0,1 0 0,-1 0 0,0 0 0,1-1 0,-1 1 0,1-1 0,5-1 0,5-1 0,-1 0 0,0-2 0,-1 1 0,1-2 0,-1 0 0,15-7 0,1-5 0,-1-1 0,0-1 0,-2-1 0,0-2 0,-1-1 0,27-31 0,-14 10 0,-3-1 0,57-94 0,-92 137 0,6-9 0,-1-1 0,0 1 0,0-2 0,3-14 0,-8 26 0,0-1 0,-1 0 0,1 0 0,-1 1 0,1-1 0,-1 0 0,0 0 0,0 1 0,0-1 0,0 0 0,0 0 0,0 0 0,0 0 0,-1 1 0,1-1 0,-1 0 0,1 0 0,-1 1 0,0-1 0,1 0 0,-1 1 0,0-1 0,0 1 0,0-1 0,0 1 0,-1 0 0,1-1 0,0 1 0,0 0 0,-1 0 0,1-1 0,-1 1 0,1 1 0,-1-1 0,0 0 0,1 0 0,-1 0 0,0 1 0,-2-1 0,-17-3 0,-1 2 0,0 0 0,0 1 0,0 2 0,-36 4 0,-17 0 0,60-5 0,-1 1 0,0 1 0,1 0 0,-1 0 0,1 2 0,0 0 0,-22 9 0,37-13 0,1 0 0,-1 0 0,0 1 0,1-1 0,-1 0 0,1 0 0,-1 0 0,0 0 0,1 0 0,-1 1 0,0-1 0,0 0 0,1 0 0,-1 0 0,0 1 0,1-1 0,-1 0 0,0 1 0,0-1 0,1 0 0,-1 1 0,0-1 0,0 0 0,0 1 0,0-1 0,1 0 0,-1 1 0,0-1 0,0 0 0,0 1 0,0-1 0,0 1 0,0-1 0,0 0 0,0 1 0,0-1 0,0 0 0,0 1 0,0-1 0,0 1 0,-1-1 0,1 0 0,0 1 0,0-1 0,0 0 0,0 1 0,-1-1 0,1 0 0,0 1 0,0-1 0,-1 0 0,1 0 0,0 1 0,0-1 0,-1 0 0,1 0 0,0 0 0,-1 1 0,1-1 0,0 0 0,-1 0 0,0 0 0,35 6 0,-8-4 0,1-2 0,-1-1 0,1-1 0,-1-1 0,0-2 0,0 0 0,0-2 0,-1-1 0,0 0 0,0-2 0,29-17 0,-32 15 0,-1-1 0,0 0 0,0-2 0,-2-1 0,0 0 0,-1-2 0,0 0 0,-2 0 0,0-2 0,-1 0 0,-1-1 0,12-23 0,-24 39 0,1 1 0,-1 0 0,0-1 0,-1 1 0,1-1 0,-1 1 0,0-1 0,0 0 0,0 0 0,-1 0 0,1 1 0,-1-1 0,-1 0 0,1 0 0,-2-9 0,0 12 0,1-1 0,-1 1 0,0-1 0,1 1 0,-1 0 0,0-1 0,-1 1 0,1 0 0,0 0 0,-1 1 0,1-1 0,-1 0 0,1 1 0,-1-1 0,0 1 0,1 0 0,-1 0 0,0 0 0,0 1 0,0-1 0,0 0 0,0 1 0,0 0 0,0 0 0,0 0 0,-3 0 0,-17 1 0,1 1 0,-1 1 0,1 0 0,0 2 0,0 1 0,1 0 0,-1 2 0,1 0 0,1 1 0,0 1 0,0 2 0,1-1 0,0 2 0,-27 25 0,40-33 0,2 0 0,-1 1 0,1-1 0,0 1 0,0 0 0,0 0 0,1 0 0,0 1 0,-3 9 0,5-14 0,1 0 0,-1 0 0,0 0 0,1 0 0,0 0 0,0 1 0,-1-1 0,1 0 0,1 0 0,-1 0 0,0 0 0,0 1 0,1-1 0,-1 0 0,1 0 0,0 0 0,-1 0 0,1 0 0,0 0 0,0 0 0,1 0 0,-1-1 0,0 1 0,1 0 0,-1-1 0,1 1 0,-1-1 0,1 1 0,-1-1 0,1 0 0,0 1 0,0-1 0,3 1 0,7 3 0,1 0 0,0-1 0,0-1 0,0 0 0,0 0 0,1-2 0,-1 1 0,1-2 0,14 0 0,-17-1 0,0 0 0,-1 0 0,1-1 0,0-1 0,0 1 0,-1-2 0,0 1 0,0-2 0,0 1 0,0-1 0,15-11 0,-13 6 0,0-1 0,0-1 0,-1 0 0,-1 0 0,0-1 0,9-16 0,-14 21 0,-1 0 0,1 0 0,-2-1 0,1 1 0,-1-1 0,0 0 0,-1 0 0,0 0 0,-1-1 0,0 1 0,0-19 0,-1 24 0,-1 0 0,1 0 0,-1 0 0,0 0 0,-1 1 0,1-1 0,-1 0 0,1 1 0,-1-1 0,0 1 0,0-1 0,-1 1 0,1 0 0,-1 0 0,0 0 0,1 0 0,-1 0 0,0 1 0,-1-1 0,1 1 0,0 0 0,-1 0 0,1 0 0,-1 0 0,0 1 0,0-1 0,1 1 0,-1 0 0,0 0 0,0 1 0,-6-1 0,-5-1 0,0 2 0,-1 0 0,1 0 0,0 2 0,0-1 0,-1 2 0,-14 4 0,-13 6 0,2 2 0,0 1 0,1 2 0,0 2 0,2 2 0,0 1 0,2 2 0,-54 47 0,80-62 0,0 0 0,1 0 0,0 1 0,0 1 0,1 0 0,-7 15 0,13-25 0,1 0 0,0 0 0,0 0 0,0 1 0,0-1 0,0 0 0,0 1 0,1-1 0,-1 0 0,1 1 0,-1-1 0,1 1 0,0-1 0,0 1 0,0-1 0,1 1 0,-1-1 0,0 1 0,1-1 0,0 1 0,-1-1 0,1 0 0,0 1 0,0-1 0,1 0 0,-1 0 0,0 0 0,1 0 0,-1 0 0,1 0 0,-1 0 0,1 0 0,0-1 0,0 1 0,0-1 0,0 1 0,0-1 0,0 0 0,1 0 0,-1 0 0,0 0 0,4 1 0,6 2 0,-1-2 0,1 1 0,1-2 0,-1 1 0,0-2 0,0 1 0,0-2 0,1 0 0,-1 0 0,18-5 0,-5 0 0,-1-1 0,0-1 0,0-2 0,25-12 0,-19 5 0,0 0 0,-1-2 0,-1-1 0,0-1 0,-2-2 0,-1 0 0,0-2 0,35-47 0,-58 70 0,0 0 0,-1-1 0,1 1 0,0-1 0,-1 1 0,0-1 0,1 1 0,-1-1 0,0 0 0,0 0 0,-1 0 0,1 0 0,-1 0 0,1 0 0,-1 0 0,0 0 0,0 0 0,0 0 0,0 1 0,-2-7 0,1 8 0,1 0 0,-1 0 0,0 0 0,0 0 0,0 0 0,1 0 0,-1 1 0,0-1 0,0 0 0,0 0 0,-1 1 0,1-1 0,0 1 0,0-1 0,0 1 0,0-1 0,-1 1 0,1-1 0,-1 1 0,-3-1 0,0 1 0,1 0 0,-1 0 0,1 0 0,-1 1 0,0-1 0,-5 2 0,-43 12 0,0 2 0,2 2 0,0 2 0,1 3 0,2 2 0,0 2 0,-54 40 0,88-57 0,1 1 0,1 1 0,0 0 0,0 0 0,1 1 0,1 1 0,0 0 0,1 0 0,0 1 0,1 0 0,1 0 0,0 1 0,1 0 0,1 0 0,1 1 0,0-1 0,1 1 0,-1 22 0,4-35 0,0 0 0,0 0 0,1 0 0,-1 0 0,1-1 0,0 1 0,0 0 0,1 0 0,-1-1 0,1 1 0,-1-1 0,1 0 0,0 1 0,0-1 0,1 0 0,-1 0 0,1 0 0,0 0 0,-1-1 0,1 1 0,0-1 0,0 0 0,1 0 0,-1 0 0,0 0 0,1 0 0,-1-1 0,1 1 0,0-1 0,0 0 0,-1 0 0,1 0 0,0-1 0,0 0 0,4 1 0,12 0 0,-1-1 0,1-1 0,0 0 0,-1-2 0,31-7 0,-22 2 0,-2-1 0,1-1 0,-1-1 0,-1-2 0,0 0 0,-1-2 0,-1-1 0,0 0 0,-1-2 0,-1 0 0,0-2 0,-1 0 0,-2-1 0,0-1 0,19-32 0,-29 41 0,-1 0 0,0-1 0,-1 1 0,5-17 0,-9 24 0,0-1 0,0 1 0,-1-1 0,0 1 0,0-1 0,-1 0 0,0 0 0,0 1 0,0-1 0,-4-13 0,4 19 0,0 1 0,0-1 0,0 0 0,0 1 0,0-1 0,0 0 0,-1 0 0,1 1 0,0-1 0,-1 1 0,1-1 0,0 0 0,-1 1 0,1-1 0,0 1 0,-1-1 0,1 1 0,-1-1 0,1 1 0,-1-1 0,0 1 0,1-1 0,-1 1 0,1 0 0,-1-1 0,0 1 0,1 0 0,-1 0 0,0-1 0,1 1 0,-1 0 0,0 0 0,1 0 0,-1 0 0,0 0 0,0 0 0,1 0 0,-1 0 0,0 0 0,1 0 0,-1 1 0,0-1 0,1 0 0,-1 0 0,-1 1 0,-33 28 0,-10 23 0,3 1 0,2 2 0,2 2 0,3 2 0,3 1 0,2 1 0,3 2 0,-35 120 0,57-165 0,0 0 0,2-1 0,0 1 0,1 1 0,0 20 0,2-34 0,1-1 0,-1 1 0,1 0 0,0-1 0,0 1 0,0-1 0,1 0 0,0 1 0,0-1 0,0 0 0,0 0 0,1 0 0,-1 0 0,1 0 0,0-1 0,0 1 0,0-1 0,1 0 0,-1 0 0,1 0 0,0 0 0,0-1 0,0 1 0,0-1 0,6 2 0,12 4 0,1-1 0,0-1 0,0-2 0,0 0 0,0-1 0,1-1 0,0-2 0,32-2 0,9-5 0,117-26 0,-118 17 0,0-2 0,-1-4 0,106-51 0,-130 51 0,0-1 0,-2-2 0,0-1 0,-2-2 0,-1-1 0,45-52 0,-59 58 0,-1 0 0,-1-2 0,-1 0 0,-1-1 0,-2-1 0,0 0 0,13-42 0,-23 57 0,0-1 0,-1 0 0,-1 0 0,0 0 0,0 0 0,-1-1 0,-1 1 0,-1 0 0,1-1 0,-2 1 0,0 0 0,-1 0 0,0 0 0,-1 0 0,0 1 0,-1-1 0,0 1 0,-1 0 0,-10-14 0,11 18 0,-1 1 0,0 1 0,0-1 0,0 1 0,0 0 0,-1 1 0,0-1 0,-1 1 0,1 1 0,-1-1 0,0 1 0,0 1 0,0-1 0,0 1 0,-1 1 0,1-1 0,-1 2 0,1-1 0,-1 1 0,0 0 0,0 1 0,0 0 0,1 1 0,-1-1 0,0 2 0,-14 3 0,-6 2 0,1 2 0,0 1 0,1 2 0,0 0 0,1 2 0,-43 29 0,-10 14 0,2 2 0,-104 105 0,172-155 0,0 0 0,1 1 0,0 0 0,0 1 0,-9 18 0,15-26 0,1-1 0,0 1 0,0-1 0,1 1 0,-1-1 0,0 1 0,1-1 0,-1 1 0,1 0 0,0-1 0,0 1 0,0 0 0,0-1 0,1 1 0,-1 0 0,1-1 0,-1 1 0,1-1 0,0 1 0,0-1 0,0 1 0,0-1 0,1 0 0,-1 1 0,1-1 0,-1 0 0,1 0 0,0 0 0,0 0 0,0 0 0,0-1 0,4 4 0,5 2 0,1-1 0,0 0 0,1-1 0,-1 0 0,1-1 0,0 0 0,0-1 0,0 0 0,1-1 0,25 0 0,-10-1 0,0-2 0,0-1 0,57-11 0,-71 9 0,1 0 0,-1-2 0,0 1 0,-1-2 0,27-15 0,-34 17 0,1 0 0,-1 0 0,-1-1 0,1 0 0,-1 0 0,0 0 0,0-1 0,-1 0 0,0 0 0,0 0 0,7-16 0,-11 20 0,0 0 0,0-1 0,-1 1 0,1 0 0,-1-1 0,0 1 0,0 0 0,0-1 0,0 1 0,-1 0 0,1-1 0,-1 1 0,0 0 0,0-1 0,0 1 0,0 0 0,0 0 0,-1 0 0,0 0 0,1 0 0,-1 0 0,0 1 0,0-1 0,-1 1 0,1-1 0,-1 1 0,1 0 0,-5-3 0,0-1 0,-1 1 0,1 0 0,-1 0 0,-1 1 0,1 0 0,-1 0 0,1 1 0,-1 0 0,-11-2 0,6 3 0,-1 2 0,1 0 0,-1 0 0,1 1 0,-1 1 0,1 1 0,0 0 0,-1 0 0,2 2 0,-1 0 0,0 0 0,1 1 0,0 1 0,-23 16 0,-1 2 0,2 3 0,0 0 0,-49 56 0,36-31 0,3 3 0,2 1 0,-45 79 0,64-92 0,1 0 0,2 2 0,2 1 0,3 1 0,-17 76 0,31-115 0,0 0 0,1 0 0,0 0 0,1 0 0,0 0 0,0 0 0,1 0 0,0 0 0,4 14 0,-3-19 0,-1-1 0,1 0 0,-1 0 0,1 0 0,0 0 0,0 0 0,0 0 0,1-1 0,-1 1 0,1-1 0,-1 1 0,1-1 0,0 0 0,0 0 0,0 0 0,0 0 0,0-1 0,0 1 0,1-1 0,-1 0 0,1 0 0,-1 0 0,0 0 0,1-1 0,-1 0 0,1 1 0,3-1 0,8 0 0,1-1 0,-1 0 0,0-1 0,0 0 0,0-2 0,-1 1 0,17-8 0,10-5 0,48-27 0,-30 9 0,-1-3 0,-2-2 0,-2-3 0,64-62 0,-40 25 0,131-171 0,-165 190 0,-2-2 0,-3-2 0,-3-1 0,-3-2 0,43-123 0,-71 174 0,0-1 0,-2 0 0,0 0 0,1-32 0,-4 45 0,0 0 0,-1 0 0,1 1 0,-1-1 0,0 0 0,0 0 0,0 1 0,0-1 0,-1 1 0,1-1 0,-1 1 0,-2-4 0,2 5 0,1 0 0,-1 1 0,0-1 0,0 0 0,0 1 0,0-1 0,0 1 0,-1 0 0,1 0 0,0 0 0,0 0 0,-1 0 0,1 0 0,-1 1 0,1-1 0,-1 1 0,1 0 0,-1-1 0,1 1 0,-4 1 0,-7 0 0,0 1 0,0 1 0,0 0 0,0 1 0,1 0 0,0 1 0,0 0 0,0 1 0,0 0 0,-18 14 0,-14 13 0,-48 44 0,79-65 0,-153 148 0,146-137 0,0 1 0,1 0 0,2 2 0,0 0 0,-19 43 0,31-57 0,2-1 0,-1 1 0,1 0 0,1 0 0,0 0 0,1 0 0,0 1 0,1-1 0,1 0 0,0 1 0,0-1 0,1 0 0,0 0 0,1 0 0,1 0 0,7 16 0,-7-19 0,1 1 0,0 0 0,1-1 0,0 0 0,0-1 0,1 1 0,0-1 0,0 0 0,1-1 0,0 0 0,1 0 0,-1-1 0,1 0 0,1 0 0,-1-1 0,1 0 0,0-1 0,20 6 0,-23-8 0,1-1 0,-1 0 0,1 0 0,-1 0 0,1-1 0,0-1 0,-1 1 0,1-1 0,0 0 0,-1-1 0,0 0 0,1 0 0,11-6 0,-8 2 0,1 0 0,-1-1 0,-1 0 0,1-1 0,-1 0 0,-1-1 0,15-16 0,-10 8 0,0 0 0,-2-1 0,0-1 0,-1 0 0,-1-1 0,-1 0 0,-1 0 0,-1-1 0,8-30 0,-13 38 0,0 0 0,0-1 0,-1 1 0,-1-1 0,0 1 0,-1-1 0,-2-14 0,2 25 0,1-1 0,-1 1 0,-1-1 0,1 1 0,0 0 0,-1-1 0,1 1 0,-1 0 0,0 0 0,0 0 0,-1 0 0,1 0 0,0 1 0,-1-1 0,0 1 0,1-1 0,-1 1 0,0 0 0,0 0 0,-1 1 0,1-1 0,0 0 0,0 1 0,-1 0 0,1 0 0,-1 0 0,1 0 0,-1 0 0,1 1 0,-1 0 0,-4 0 0,-5 0 0,0 1 0,0 1 0,0 0 0,1 1 0,-1 0 0,1 1 0,0 1 0,0-1 0,0 2 0,-12 7 0,-8 7 0,0 0 0,-35 32 0,30-21 0,-57 64 0,81-81 0,1 1 0,1 0 0,1 0 0,0 1 0,1 1 0,0 0 0,-10 30 0,19-45 0,-1 1 0,1-1 0,-1 0 0,1 0 0,0 0 0,0 0 0,0 1 0,0-1 0,0 0 0,0 0 0,1 0 0,-1 1 0,1-1 0,-1 0 0,1 0 0,0 0 0,0 0 0,0 0 0,0 0 0,0 0 0,1-1 0,-1 1 0,1 0 0,-1 0 0,1-1 0,-1 1 0,1-1 0,0 0 0,0 1 0,-1-1 0,1 0 0,0 0 0,0 0 0,0 0 0,0-1 0,3 2 0,8 2 0,1-1 0,0 0 0,-1-1 0,23 2 0,4-3 0,-1-2 0,1-1 0,-1-2 0,0-1 0,0-3 0,71-22 0,-48 7 0,-1-2 0,-1-2 0,76-48 0,133-104 0,-233 153 0,-2-2 0,-1-2 0,-1-1 0,-2-1 0,33-45 0,-59 71 0,0 0 0,0 0 0,0 0 0,-1 0 0,0-1 0,-1 1 0,1-1 0,-1 0 0,0 0 0,-1 0 0,0 0 0,1-12 0,-3 16 0,1-1 0,-1 1 0,0 0 0,0 0 0,0 0 0,0 0 0,0 0 0,-1 1 0,1-1 0,-1 0 0,0 0 0,0 1 0,0-1 0,0 1 0,-1 0 0,1 0 0,0 0 0,-1 0 0,0 0 0,1 0 0,-1 1 0,0-1 0,0 1 0,0 0 0,0 0 0,0 0 0,0 0 0,0 0 0,-6 0 0,0-1 0,-1 1 0,1 0 0,-1 1 0,0 0 0,1 1 0,-1 0 0,0 0 0,1 1 0,-1 0 0,1 0 0,0 1 0,0 1 0,0 0 0,0 0 0,-14 10 0,2-1 0,1 2 0,1 0 0,1 1 0,0 1 0,-22 26 0,-1 10 0,2 2 0,2 2 0,3 1 0,2 2 0,-45 122 0,47-95 0,5 1 0,3 1 0,-19 170 0,38-233 0,1 0 0,2 0 0,0 0 0,2 0 0,5 29 0,-6-50 0,0 1 0,0 0 0,1-1 0,0 1 0,0-1 0,0 0 0,1 1 0,0-1 0,0 0 0,0-1 0,0 1 0,1 0 0,0-1 0,0 0 0,0 0 0,0 0 0,1 0 0,0-1 0,0 0 0,-1 0 0,2 0 0,-1 0 0,0-1 0,0 0 0,1 0 0,0-1 0,-1 1 0,12 0 0,1-1 0,1-1 0,-1-1 0,1-1 0,-1-1 0,0 0 0,0-1 0,0-1 0,0-1 0,-1-1 0,0 0 0,0-1 0,18-12 0,2-3 0,-1-1 0,-1-2 0,-1-2 0,33-35 0,-8-1 0,-3-2 0,-3-3 0,-3-3 0,-3-1 0,-4-2 0,-3-3 0,37-97 0,-58 123 0,20-80 0,-35 112 0,-1 1 0,0 0 0,-1-1 0,-1 0 0,-1 1 0,-1-1 0,-5-29 0,6 44 0,-1 1 0,0 0 0,0 0 0,0 0 0,0 0 0,-1 0 0,1 0 0,-1 0 0,0 1 0,-1-1 0,1 1 0,0-1 0,-1 1 0,0 0 0,0 0 0,0 0 0,0 0 0,0 0 0,-1 1 0,1-1 0,-1 1 0,0 0 0,1 0 0,-1 1 0,0-1 0,0 1 0,0 0 0,0 0 0,0 0 0,-1 0 0,1 1 0,0-1 0,0 1 0,0 0 0,-7 1 0,-7 2 0,1 1 0,0 1 0,0 0 0,0 1 0,1 0 0,0 2 0,-18 10 0,-66 44 0,-150 124 0,247-184 0,-13 11 0,1 1 0,0 0 0,0 1 0,1 0 0,1 1 0,1 1 0,-12 22 0,21-34 0,0-1 0,0 1 0,1 1 0,0-1 0,0 0 0,0 1 0,1-1 0,0 0 0,0 1 0,0 0 0,0-1 0,1 1 0,0 0 0,1-1 0,-1 1 0,1-1 0,0 1 0,0-1 0,1 1 0,-1-1 0,1 0 0,0 1 0,1-1 0,0 0 0,-1 0 0,1-1 0,1 1 0,-1-1 0,1 1 0,7 5 0,-6-5 0,1 0 0,0 0 0,0-1 0,1 0 0,-1-1 0,1 1 0,0-1 0,0-1 0,0 1 0,0-1 0,0 0 0,0-1 0,1 0 0,11 1 0,-7-2 0,0-1 0,0 0 0,0-1 0,-1 0 0,1-1 0,0 0 0,-1-1 0,18-8 0,-13 4 0,0 0 0,-1-1 0,1-1 0,-2-1 0,0 0 0,0-1 0,-1 0 0,0-1 0,-1-1 0,-1 0 0,0 0 0,9-18 0,-14 19 0,0 1 0,-1-1 0,0-1 0,-1 1 0,-1-1 0,0 0 0,-1 1 0,-1-1 0,0 0 0,0 0 0,-3-24 0,0 28 0,0 0 0,0 0 0,0 0 0,-1 0 0,-1 1 0,0-1 0,0 1 0,-1 0 0,0 0 0,0 0 0,-1 1 0,0 0 0,-1 0 0,0 0 0,0 1 0,-11-9 0,5 6 0,1 1 0,-1 1 0,-1 0 0,1 0 0,-1 2 0,-1-1 0,1 2 0,-1 0 0,-16-3 0,21 7 0,0 0 0,0 0 0,0 1 0,0 0 0,0 1 0,1 0 0,-1 1 0,0 0 0,0 0 0,1 1 0,-1 0 0,1 1 0,0 0 0,0 1 0,-10 6 0,4-2 0,1 1 0,1 1 0,0-1 0,-23 26 0,31-30 0,0 0 0,1 0 0,0 0 0,0 0 0,0 1 0,1 0 0,0 0 0,0 0 0,1 0 0,-1 0 0,2 0 0,-1 1 0,0 11 0,2-17 0,0 0 0,0 0 0,0 0 0,0 0 0,1 0 0,-1 0 0,1 0 0,-1 0 0,1 0 0,0 0 0,0-1 0,-1 1 0,2 0 0,-1 0 0,0-1 0,0 1 0,0 0 0,1-1 0,-1 1 0,1-1 0,-1 0 0,1 1 0,0-1 0,-1 0 0,1 0 0,0 0 0,0 0 0,0-1 0,0 1 0,-1 0 0,1-1 0,0 1 0,0-1 0,0 0 0,1 1 0,-1-1 0,4-1 0,4 2 0,0-2 0,0 0 0,0 0 0,0-1 0,0 0 0,13-5 0,2-3 0,-1-1 0,-1-2 0,0 0 0,0-2 0,-1 0 0,-1-2 0,-1 0 0,0-1 0,-1-1 0,-2-1 0,1 0 0,-2-2 0,-1 1 0,-1-2 0,-1 0 0,0-1 0,13-40 0,-23 56 0,-1-1 0,0 1 0,0-1 0,-1 0 0,0 0 0,-1 0 0,0 0 0,-2-12 0,2 18 0,0 1 0,-1 0 0,1-1 0,-1 1 0,0 0 0,1 0 0,-1 0 0,0 0 0,0-1 0,-1 1 0,1 0 0,0 1 0,-1-1 0,1 0 0,-1 0 0,0 1 0,1-1 0,-1 1 0,0-1 0,0 1 0,0 0 0,0 0 0,0 0 0,0 0 0,-1 0 0,1 0 0,0 0 0,0 1 0,-1-1 0,1 1 0,0 0 0,-1-1 0,1 1 0,0 0 0,-5 1 0,-6 1 0,0 1 0,0 0 0,0 1 0,0 0 0,1 1 0,0 0 0,0 1 0,0 0 0,-15 12 0,-5 5 0,-56 52 0,79-67 0,2-2 0,0 0 0,0 1 0,1-1 0,-1 1 0,2 1 0,-1-1 0,1 1 0,0 0 0,1 0 0,-5 11 0,9-19 0,0 1 0,-1 0 0,1 0 0,0 0 0,0-1 0,-1 1 0,1 0 0,0 0 0,0 0 0,0-1 0,0 1 0,0 0 0,0 0 0,1 0 0,-1-1 0,0 1 0,0 0 0,0 0 0,1 0 0,-1-1 0,1 1 0,-1 0 0,0-1 0,1 1 0,-1 0 0,1-1 0,-1 1 0,1 0 0,0-1 0,-1 1 0,1-1 0,0 1 0,-1-1 0,1 1 0,0-1 0,-1 0 0,1 1 0,0-1 0,0 0 0,-1 0 0,1 1 0,0-1 0,0 0 0,0 0 0,1 0 0,1 0 0,1 0 0,0 0 0,0-1 0,0 1 0,-1-1 0,1 0 0,0 0 0,6-2 0,5-5 0,-1-1 0,-1 0 0,1 0 0,-2-2 0,1 1 0,-1-2 0,-1 0 0,0 0 0,-1-1 0,0 0 0,-1 0 0,11-21 0,-19 32 0,0-1 0,1 1 0,-1-1 0,0 1 0,0-1 0,0 0 0,0 1 0,-1-1 0,1 0 0,-1 1 0,1-1 0,-1 0 0,0 0 0,0 1 0,0-1 0,-1 0 0,1 0 0,-2-4 0,1 6 0,0-1 0,0 1 0,0 0 0,0 0 0,0 0 0,-1 0 0,1 0 0,0 0 0,-1 0 0,1 0 0,-1 1 0,1-1 0,-1 0 0,1 1 0,-1-1 0,1 1 0,-1 0 0,0 0 0,1-1 0,-1 1 0,0 0 0,-2 1 0,-8 0 0,0 0 0,0 1 0,0 1 0,0 0 0,0 1 0,-19 8 0,-3 5 0,1 1 0,-36 25 0,54-32 0,0 0 0,1 1 0,1 0 0,0 1 0,0 1 0,-15 23 0,26-35 0,0 1 0,0-1 0,1 1 0,-1 0 0,1 0 0,0-1 0,0 1 0,0 0 0,0 0 0,0 0 0,1 0 0,0 0 0,-1 0 0,1 1 0,0-1 0,1 6 0,0-8 0,0 1 0,0 0 0,0 0 0,0-1 0,0 1 0,1 0 0,-1-1 0,1 1 0,-1-1 0,1 0 0,-1 1 0,1-1 0,0 0 0,-1 0 0,1 0 0,0 0 0,0 0 0,0-1 0,0 1 0,0-1 0,0 1 0,0-1 0,0 1 0,0-1 0,0 0 0,4 0 0,7 0 0,0-1 0,0 0 0,0-1 0,0 0 0,0-1 0,0 0 0,0-1 0,-1-1 0,21-10 0,7-6 0,56-40 0,-51 29 0,-2-1 0,72-72 0,-95 83 0,-1 0 0,-1 0 0,-1-2 0,-1 0 0,-1-1 0,-2-1 0,12-28 0,-24 53 0,0-1 0,0 1 0,-1 0 0,1-1 0,0 1 0,-1 0 0,1-1 0,-1 1 0,0-1 0,1 1 0,-1-1 0,0 1 0,0-1 0,0 1 0,0 0 0,0-1 0,0 1 0,0-1 0,-1 1 0,1-1 0,-1 1 0,1-1 0,-1 1 0,1 0 0,-1-1 0,0 1 0,1 0 0,-1 0 0,-2-2 0,1 2 0,0 1 0,0 0 0,-1 0 0,1 0 0,0 0 0,-1 0 0,1 0 0,0 1 0,0-1 0,0 1 0,-1 0 0,1 0 0,0-1 0,0 1 0,0 1 0,0-1 0,0 0 0,0 0 0,1 1 0,-3 1 0,-27 21 0,2 1 0,0 1 0,2 1 0,1 2 0,1 1 0,1 1 0,2 0 0,2 2 0,-18 37 0,11-16 0,4 2 0,1 1 0,3 1 0,3 0 0,-10 67 0,19-82 0,1 1 0,2 0 0,2-1 0,7 78 0,-3-106 0,1 0 0,1 0 0,0 0 0,1-1 0,0 0 0,1 0 0,11 19 0,-11-24 0,0 0 0,1-1 0,0 0 0,0 0 0,1 0 0,0-1 0,0 0 0,1-1 0,0 0 0,0 0 0,16 7 0,-16-9 0,-1-1 0,1 0 0,0 0 0,0-1 0,-1 0 0,2 0 0,-1-1 0,0 0 0,0-1 0,0 0 0,0-1 0,0 0 0,1 0 0,10-3 0,-7-1 0,0 1 0,0-2 0,-1 0 0,0 0 0,0-1 0,0-1 0,-1 1 0,17-18 0,-1-2 0,-1-2 0,-1-1 0,-2-1 0,-1-1 0,32-64 0,-25 38 0,-3-2 0,-3 0 0,-2-2 0,-3 0 0,-3-1 0,-3-1 0,-2 0 0,2-88 0,-12 151 0,1 0 0,-1-1 0,0 1 0,0 0 0,0-1 0,0 1 0,0 0 0,0-1 0,0 1 0,0 0 0,0-1 0,-1 1 0,1 0 0,-1-1 0,1 1 0,-1 0 0,1 0 0,-1 0 0,1-1 0,-1 1 0,0 0 0,-1-1 0,0 3 0,0 0 0,0-1 0,0 1 0,0 1 0,0-1 0,0 0 0,0 0 0,0 1 0,0-1 0,1 1 0,-1-1 0,1 1 0,-1 0 0,1 0 0,-2 2 0,-59 75 0,3 3 0,-52 96 0,50-79 0,34-56 0,9-16 0,1 0 0,1 1 0,2 1 0,-15 40 0,28-67 0,1-1 0,-1 0 0,1 1 0,-1-1 0,1 0 0,0 1 0,0-1 0,-1 1 0,1-1 0,0 0 0,0 1 0,0-1 0,1 1 0,-1-1 0,0 1 0,1-1 0,-1 0 0,0 1 0,1-1 0,0 0 0,-1 1 0,2 0 0,-1-1 0,0 0 0,0 0 0,0-1 0,1 1 0,-1 0 0,0-1 0,1 1 0,-1-1 0,0 0 0,1 1 0,-1-1 0,0 0 0,1 0 0,-1 0 0,0 0 0,1 0 0,-1 0 0,2 0 0,8-2 0,-1-1 0,0 0 0,1 0 0,16-9 0,19-12 0,-1-1 0,-1-3 0,-1-2 0,43-39 0,-12 2 0,77-91 0,-104 104 0,41-63 0,-74 96 0,0-2 0,-2 1 0,0-2 0,-2 1 0,0-2 0,7-28 0,-16 50 0,0 0 0,-1 0 0,1 0 0,0 0 0,-1 0 0,0 0 0,0 0 0,0-1 0,0 1 0,0 0 0,-1 0 0,1 0 0,-1 0 0,0 0 0,0 0 0,0 0 0,0 0 0,0 0 0,-1 0 0,1 0 0,-3-2 0,2 3 0,-1 1 0,1 0 0,0 0 0,-1 0 0,0 0 0,1 0 0,-1 0 0,1 1 0,-1-1 0,0 1 0,1 0 0,-1 0 0,0 0 0,1 0 0,-1 0 0,0 0 0,1 1 0,-1 0 0,1-1 0,-1 1 0,0 0 0,1 0 0,0 0 0,-1 0 0,-2 3 0,-17 7 0,0 1 0,1 1 0,0 1 0,1 1 0,-32 32 0,-80 98 0,110-118 0,-68 79 0,4 4 0,-117 200 0,192-290 0,1 0 0,1 1 0,1 0 0,1 0 0,0 1 0,2 0 0,-3 28 0,7-42 0,0 0 0,1 0 0,0 0 0,1 0 0,-1 0 0,2-1 0,-1 1 0,1 0 0,0-1 0,1 1 0,-1-1 0,2 0 0,-1 1 0,1-1 0,0-1 0,0 1 0,1-1 0,0 0 0,0 0 0,0 0 0,1 0 0,0-1 0,11 8 0,-8-7 0,2 0 0,-1 0 0,0-1 0,1-1 0,0 0 0,0 0 0,1-1 0,-1 0 0,1-1 0,-1 0 0,1-1 0,14 0 0,-10-2 0,1-1 0,-1-1 0,0 0 0,0-1 0,-1 0 0,1-1 0,28-15 0,-8 0 0,-2-1 0,0-2 0,-1-2 0,-2-1 0,-1-1 0,34-39 0,-43 44 0,-1 0 0,-1-2 0,-1 0 0,-1-1 0,-1 0 0,-1-1 0,20-50 0,-30 45 0,-5 31 0,0 0 0,-1 0 0,1 0 0,0 0 0,-1 0 0,1 0 0,0 0 0,-1 0 0,1 0 0,0 0 0,-1 0 0,1 0 0,0 0 0,-1 0 0,1 0 0,0 0 0,-1 0 0,1 0 0,0 1 0,-1-1 0,1 0 0,0 0 0,0 0 0,-1 1 0,1-1 0,0 0 0,0 0 0,-1 1 0,1-1 0,0 0 0,0 1 0,0-1 0,-1 0 0,1 0 0,0 1 0,0-1 0,0 0 0,0 1 0,0 0 0,-40 63 0,-34 84 0,8 2 0,6 3 0,6 3 0,-40 197 0,92-341 0,-3 8 0,1 0 0,1 0 0,0 39 0,3-58 0,0 0 0,0 0 0,0 0 0,0 0 0,0 0 0,0 0 0,0 0 0,0 0 0,0 0 0,1 0 0,-1 0 0,0 0 0,1 0 0,-1 0 0,1 0 0,-1 0 0,1 0 0,-1 0 0,1 0 0,0-1 0,-1 1 0,1 0 0,0 0 0,0-1 0,0 1 0,-1-1 0,1 1 0,0-1 0,0 1 0,0-1 0,0 1 0,0-1 0,0 0 0,0 1 0,0-1 0,0 0 0,1 0 0,3 0 0,0-1 0,0 0 0,0 0 0,0-1 0,0 1 0,0-1 0,6-4 0,18-8 0,-2-1 0,0-2 0,0-1 0,42-37 0,90-108 0,-56 39 0,-4-5 0,-7-4 0,-5-4 0,-7-3 0,64-154 0,-139 283 0,47-119 0,-48 116 0,0 0 0,0 0 0,-1-1 0,-1 1 0,-1 0 0,0-29 0,-1 40 0,0 1 0,0-1 0,0 1 0,-1 0 0,1-1 0,-1 1 0,0-1 0,1 1 0,-1 0 0,0 0 0,0-1 0,-1 1 0,1 0 0,0 0 0,-1 0 0,1 0 0,-1 0 0,0 1 0,0-1 0,1 0 0,-5-2 0,3 3 0,-1 0 0,1 0 0,0 0 0,0 0 0,-1 1 0,1 0 0,0-1 0,0 1 0,-1 0 0,1 1 0,0-1 0,-1 0 0,1 1 0,-4 1 0,-10 4 0,0 0 0,1 1 0,0 1 0,-25 16 0,-6 7 0,0 2 0,3 2 0,1 2 0,-45 49 0,82-78 0,1-1 0,0 1 0,0 0 0,0 0 0,1 1 0,0-1 0,1 1 0,0 0 0,0 0 0,1 0 0,-2 16 0,1 9 0,2 66 0,3-53 0,-2-30 0,10 264 0,-6-233 0,3 0 0,2-1 0,28 88 0,-35-127 0,1 0 0,1-1 0,-1 1 0,1-1 0,1 0 0,-1 0 0,1-1 0,1 1 0,-1-1 0,1 0 0,9 7 0,-12-11 0,0 0 0,0 0 0,1 0 0,-1-1 0,0 1 0,1-1 0,-1 0 0,1 0 0,0 0 0,-1-1 0,1 1 0,0-1 0,-1 0 0,1 0 0,0 0 0,-1 0 0,1-1 0,0 0 0,-1 1 0,1-1 0,-1-1 0,1 1 0,-1 0 0,1-1 0,-1 0 0,0 0 0,5-3 0,-2 0 0,0 0 0,0-1 0,-1 1 0,0-1 0,0 0 0,0 0 0,-1-1 0,0 0 0,0 1 0,0-1 0,-1-1 0,4-12 0,1-7 0,-1 0 0,4-36 0,-2-7 0,-3 0 0,-4-90 0,-4 124 0,-1 1 0,-1 0 0,-3 0 0,0 0 0,-3 1 0,-19-48 0,28 78 0,0 0 0,-1 0 0,0 0 0,0 1 0,0-1 0,0 1 0,0-1 0,-1 1 0,0 0 0,0 0 0,0 0 0,0 0 0,0 0 0,0 1 0,-1-1 0,1 1 0,-1 0 0,0 0 0,1 0 0,-1 1 0,0-1 0,0 1 0,0 0 0,0 0 0,0 0 0,-1 1 0,1-1 0,0 1 0,0 0 0,0 0 0,-1 1 0,1-1 0,0 1 0,0 0 0,0 0 0,0 0 0,0 1 0,-7 3 0,-10 6 0,1 0 0,0 2 0,1 0 0,0 1 0,-30 30 0,-18 22 0,3 2 0,4 3 0,-96 146 0,153-212 0,-6 7 0,0 1 0,1 1 0,1 0 0,0 0 0,1 0 0,1 1 0,0 0 0,-5 27 0,9-42 0,1 1 0,0 0 0,0-1 0,0 1 0,-1 0 0,1-1 0,0 1 0,0 0 0,0-1 0,0 1 0,0 0 0,0-1 0,0 1 0,0 0 0,1-1 0,-1 1 0,0 0 0,0-1 0,1 1 0,-1-1 0,0 1 0,0 0 0,1-1 0,-1 1 0,1-1 0,-1 1 0,1-1 0,-1 1 0,0-1 0,1 1 0,0-1 0,-1 0 0,1 1 0,-1-1 0,1 0 0,-1 1 0,1-1 0,1 0 0,1 0 0,0-1 0,0 1 0,0-1 0,0 0 0,0 0 0,0-1 0,0 1 0,0 0 0,3-3 0,29-19 0,-1-1 0,0-2 0,-2-1 0,39-43 0,110-140 0,-105 117 0,-5-4 0,-4-3 0,-4-3 0,-5-3 0,52-132 0,-109 237 0,8-22 0,-1 0 0,-1-1 0,-1 1 0,4-28 0,-9 46 0,-1 1 0,1 0 0,-1 0 0,0-1 0,0 1 0,0 0 0,-1-1 0,1 1 0,-1 0 0,0 0 0,-1 0 0,1 0 0,-1-1 0,1 2 0,-1-1 0,0 0 0,-1 0 0,1 1 0,-1-1 0,1 1 0,-1 0 0,0-1 0,0 2 0,-1-1 0,1 0 0,0 0 0,-1 1 0,0 0 0,1 0 0,-6-2 0,1 1 0,0 1 0,-1 1 0,1 0 0,-1 0 0,1 0 0,0 1 0,-1 0 0,1 1 0,-1 0 0,1 0 0,0 1 0,-1 0 0,1 0 0,0 1 0,0 0 0,-12 7 0,-4 2 0,1 2 0,0 0 0,2 2 0,-21 18 0,5 1 0,1 1 0,2 2 0,1 1 0,3 1 0,1 2 0,2 1 0,1 1 0,-19 49 0,18-27 0,3 0 0,3 1 0,2 2 0,4 0 0,-8 85 0,21-136 0,0 0 0,2 0 0,0 1 0,1-1 0,3 23 0,-3-37 0,0 0 0,0-1 0,0 1 0,0 0 0,1 0 0,-1-1 0,1 1 0,0 0 0,0-1 0,1 0 0,-1 1 0,1-1 0,-1 0 0,1 0 0,0-1 0,0 1 0,0-1 0,0 1 0,1-1 0,-1 0 0,1 0 0,-1 0 0,1-1 0,0 1 0,0-1 0,0 0 0,-1 0 0,1 0 0,5 0 0,4-1 0,-1 0 0,1-1 0,-1 0 0,1-1 0,-1-1 0,1 0 0,-1 0 0,0-1 0,0-1 0,-1 0 0,1-1 0,12-8 0,5-4 0,-2-1 0,0-2 0,35-33 0,-18 10 0,-3-2 0,-1-2 0,-2-1 0,-3-2 0,-2-2 0,-2-1 0,-3-1 0,-2-1 0,-3-1 0,23-84 0,-40 118 0,-1 0 0,-1 0 0,-1 0 0,0-33 0,-3 50 0,-1 1 0,1-1 0,-1 0 0,-1 0 0,1 0 0,-1 1 0,0-1 0,0 1 0,0-1 0,-4-5 0,4 9 0,0-1 0,-1 0 0,1 0 0,-1 1 0,1-1 0,-1 1 0,0 0 0,0 0 0,0 0 0,0 0 0,0 0 0,-1 1 0,1 0 0,0-1 0,-1 1 0,1 0 0,-8-1 0,0 2 0,-1-1 0,1 2 0,0-1 0,-1 2 0,1-1 0,0 2 0,0-1 0,0 1 0,0 1 0,-17 8 0,1 1 0,0 2 0,-45 32 0,49-28 0,2 0 0,0 1 0,1 1 0,1 1 0,1 1 0,1 1 0,-23 41 0,17-19 0,1 1 0,2 1 0,-18 69 0,27-76 0,1 0 0,-6 74 0,15-102 0,0 0 0,1 0 0,0 1 0,1-1 0,1 0 0,0 0 0,1 0 0,0 0 0,1 0 0,1-1 0,0 0 0,12 22 0,-14-29 0,0 0 0,1-1 0,0 0 0,0 1 0,0-1 0,0-1 0,1 1 0,0-1 0,-1 0 0,1 0 0,0 0 0,1 0 0,-1-1 0,0 0 0,9 2 0,-5-2 0,0-1 0,0 0 0,0-1 0,0 0 0,0 0 0,0-1 0,0 0 0,-1-1 0,11-2 0,4-4 0,0 0 0,-1-2 0,0 0 0,0-1 0,-1-2 0,26-19 0,-10 2 0,0-2 0,-3-1 0,0-2 0,32-45 0,99-164 0,-158 233 0,27-50 0,-33 59 0,0 0 0,0 0 0,0 0 0,0 0 0,0 0 0,0 0 0,-1 0 0,1 0 0,-1 0 0,0-1 0,1 1 0,-1 0 0,0 0 0,0-1 0,-1 1 0,1 0 0,0 0 0,-1 0 0,1 0 0,-1-1 0,0 1 0,-1-3 0,0 4 0,0 0 0,0 0 0,-1 0 0,1 0 0,0 0 0,0 1 0,0-1 0,-1 1 0,1 0 0,0-1 0,-1 1 0,1 0 0,0 0 0,0 1 0,-1-1 0,1 0 0,0 1 0,0 0 0,-1-1 0,1 1 0,0 0 0,0 0 0,0 0 0,-3 2 0,-59 34 0,62-36 0,-37 25 0,1 2 0,1 1 0,2 1 0,1 2 0,2 2 0,1 1 0,1 1 0,3 2 0,-31 53 0,52-80 0,1 0 0,0 1 0,0-1 0,2 1 0,-1 0 0,2 0 0,-2 14 0,3-21 0,1 0 0,0 0 0,0 0 0,1 0 0,-1 0 0,1-1 0,0 1 0,1 0 0,-1 0 0,1-1 0,0 1 0,0-1 0,0 1 0,1-1 0,0 0 0,-1 0 0,1 0 0,1 0 0,-1-1 0,5 5 0,4 0 0,0 0 0,0-1 0,0 0 0,1-1 0,0 0 0,1-1 0,-1 0 0,1-1 0,0-1 0,0 0 0,0-1 0,0-1 0,0 0 0,1 0 0,-1-2 0,16-2 0,-3 0 0,1-1 0,-1-1 0,-1-2 0,1-1 0,-1 0 0,0-2 0,35-20 0,-36 15 0,-1-1 0,-1-1 0,-1-1 0,-1-1 0,0-1 0,-2-1 0,0-1 0,-1 0 0,17-29 0,-17 21 0,0-2 0,-2 0 0,-2-1 0,0-1 0,-3 0 0,14-64 0,-24 92 0,0-1 0,0 0 0,0 0 0,-1 1 0,0-1 0,0 0 0,-2-13 0,1 18 0,0 1 0,1-1 0,-1 0 0,0 1 0,0-1 0,0 1 0,0-1 0,0 1 0,0 0 0,0-1 0,0 1 0,-1 0 0,1 0 0,-1 0 0,1 0 0,0 0 0,-1 0 0,0 0 0,1 0 0,-1 1 0,0-1 0,1 0 0,-1 1 0,0 0 0,1-1 0,-1 1 0,0 0 0,0 0 0,0 0 0,1 0 0,-1 0 0,0 0 0,-3 1 0,-9 2 0,0 1 0,0 0 0,0 0 0,1 1 0,-1 1 0,1 0 0,1 1 0,-1 1 0,-18 14 0,-99 91 0,115-99 0,1 1 0,1 0 0,1 0 0,0 1 0,1 1 0,-10 18 0,19-31 0,-1 1 0,1-1 0,0 1 0,0 0 0,1 0 0,-1 0 0,1 0 0,0 0 0,1 0 0,-1 0 0,1 0 0,0 0 0,0 0 0,0 1 0,1-1 0,0 0 0,0 0 0,0 0 0,1 0 0,-1-1 0,1 1 0,1 0 0,-1 0 0,0-1 0,1 0 0,0 1 0,0-1 0,5 4 0,-2-3 0,0 0 0,1-1 0,0 0 0,0 0 0,0-1 0,0 0 0,1 0 0,-1 0 0,1-1 0,0-1 0,-1 1 0,1-1 0,12 0 0,-5 0 0,0-1 0,0 0 0,0-1 0,-1-1 0,1-1 0,20-5 0,-23 3 0,0-1 0,0 0 0,-1-1 0,0 0 0,0 0 0,0-1 0,-1-1 0,-1 0 0,1 0 0,-1-1 0,-1 0 0,0-1 0,0 0 0,-1 0 0,-1 0 0,0-1 0,0 0 0,-1 0 0,0-1 0,-2 0 0,1 1 0,-1-1 0,-1 0 0,0 0 0,-1-1 0,-1 1 0,0 0 0,0 0 0,-2-1 0,1 1 0,-5-15 0,-2 0 0,-1 0 0,-25-50 0,29 68 0,0 0 0,-1 1 0,0-1 0,-1 1 0,0 1 0,0-1 0,-1 1 0,0 1 0,0 0 0,-17-12 0,20 17 0,1 0 0,0 1 0,-1 0 0,1 0 0,-1 0 0,1 0 0,-1 1 0,0-1 0,1 1 0,-1 0 0,1 1 0,-1-1 0,0 1 0,1 0 0,-1 0 0,1 0 0,0 1 0,-1-1 0,1 1 0,0 0 0,0 1 0,0-1 0,0 1 0,1-1 0,-7 7 0,-5 4 0,1-1 0,1 2 0,0 0 0,1 1 0,-11 16 0,10-10 0,0 1 0,1 0 0,1 0 0,2 1 0,0 0 0,1 1 0,2 0 0,0 0 0,-4 43 0,10-64 0,-1 0 0,1-1 0,0 1 0,0 0 0,0 0 0,0 0 0,1-1 0,-1 1 0,1 0 0,0 0 0,-1-1 0,1 1 0,1-1 0,-1 1 0,0-1 0,1 1 0,-1-1 0,1 0 0,-1 1 0,1-1 0,0 0 0,0 0 0,0 0 0,0-1 0,1 1 0,-1 0 0,0-1 0,1 1 0,-1-1 0,1 0 0,-1 0 0,1 0 0,0 0 0,-1 0 0,1-1 0,0 1 0,0-1 0,-1 0 0,1 0 0,0 0 0,3 0 0,9-1 0,-1-1 0,1-1 0,-1 0 0,1-1 0,-1 0 0,20-9 0,-7 1 0,0-2 0,-1 0 0,0-1 0,-1-2 0,-1 0 0,-1-2 0,-1-1 0,0 0 0,31-39 0,-41 42 0,0 0 0,-1 0 0,0-1 0,-2-1 0,0 1 0,-1-2 0,-1 1 0,-1-1 0,0 0 0,-2 0 0,0-1 0,-2 1 0,0-1 0,-1-33 0,-1 51 0,0-1 0,-1 1 0,1-1 0,0 1 0,-1 0 0,0-1 0,0 1 0,0 0 0,0 0 0,0-1 0,-1 1 0,0 0 0,1 0 0,-1 1 0,0-1 0,0 0 0,-1 1 0,1-1 0,0 1 0,-1-1 0,0 1 0,1 0 0,-1 0 0,-4-2 0,-2 1 0,0 0 0,0 1 0,-1 0 0,1 0 0,0 1 0,0 0 0,-16 1 0,-4 0 0,-64 1 0,86-1 0,-1 1 0,1 0 0,0 1 0,0-1 0,0 1 0,0 1 0,1-1 0,-1 1 0,-11 7 0,17-10 0,0 1 0,0 0 0,-1 0 0,1 0 0,0 0 0,0 0 0,0 0 0,0 0 0,0 1 0,0-1 0,1 0 0,-1 0 0,0 1 0,1-1 0,-1 1 0,1-1 0,-1 0 0,1 1 0,0-1 0,-1 1 0,1-1 0,0 1 0,0-1 0,0 4 0,1-3 0,0 1 0,0 0 0,0-1 0,0 1 0,0-1 0,1 1 0,-1-1 0,1 0 0,-1 0 0,1 1 0,0-1 0,3 3 0,0-1 0,-1 0 0,1-1 0,-1 0 0,1 1 0,0-2 0,0 1 0,0 0 0,1-1 0,-1 0 0,1 0 0,-1-1 0,12 2 0,-15-3 0,0 0 0,0 0 0,1-1 0,-1 1 0,0-1 0,0 0 0,0 1 0,0-1 0,0 0 0,0 0 0,0 0 0,0-1 0,0 1 0,0 0 0,0-1 0,-1 1 0,1-1 0,-1 0 0,1 1 0,-1-1 0,1 0 0,-1 0 0,0 0 0,0 0 0,0 0 0,0 0 0,-1 0 0,1-1 0,0 1 0,-1 0 0,1 0 0,-1 0 0,0-1 0,0 1 0,0 0 0,0-1 0,-1-2 0,1-1 0,0-1 0,-1 1 0,0-1 0,0 1 0,-1 0 0,0 0 0,0-1 0,0 1 0,-1 0 0,1 1 0,-2-1 0,-3-6 0,6 11 0,1 0 0,-1 1 0,0-1 0,0 0 0,1 0 0,-1 1 0,0-1 0,0 1 0,0-1 0,0 0 0,0 1 0,0 0 0,0-1 0,0 1 0,0-1 0,0 1 0,0 0 0,0 0 0,0 0 0,0 0 0,0 0 0,0 0 0,0 0 0,-1 0 0,1 0 0,0 0 0,0 0 0,0 1 0,0-1 0,0 0 0,0 1 0,-1 0 0,-2 2 0,0 0 0,0 0 0,0 0 0,1 0 0,-1 0 0,1 1 0,-4 5 0,-9 14 0,1 0 0,1 2 0,1-1 0,-13 35 0,-32 113 0,56-165 0,-19 63 0,2 0 0,-12 105 0,30-169 0,0 1 0,1-1 0,0 0 0,0 0 0,0 1 0,1-1 0,0 0 0,0 0 0,4 11 0,-4-14 0,0-1 0,0 0 0,1-1 0,-1 1 0,1 0 0,0 0 0,-1 0 0,1-1 0,0 1 0,0-1 0,0 0 0,0 1 0,0-1 0,0 0 0,0 0 0,1 0 0,-1-1 0,0 1 0,1 0 0,-1-1 0,0 0 0,1 1 0,-1-1 0,0 0 0,1 0 0,3-1 0,6 0 0,1-1 0,-1 0 0,0-1 0,0-1 0,0 0 0,-1 0 0,1-1 0,-1 0 0,0-1 0,-1-1 0,13-9 0,5-5 0,-2 0 0,46-51 0,-54 50 0,0 0 0,-2-2 0,-1 0 0,0 0 0,-2-2 0,-1 1 0,-1-2 0,12-45 0,-14 36 0,-2 0 0,-1 0 0,-2-1 0,-1 1 0,-2-1 0,-5-45 0,3 73 0,0 0 0,0 0 0,-1 0 0,-1 0 0,1 1 0,-1-1 0,-1 1 0,1-1 0,-1 1 0,-1 1 0,-9-15 0,11 19 0,0 0 0,0 0 0,-1 1 0,1-1 0,0 1 0,-1-1 0,0 1 0,1 0 0,-1 1 0,0-1 0,0 1 0,0 0 0,0-1 0,0 2 0,0-1 0,0 0 0,-1 1 0,1 0 0,0 0 0,0 0 0,0 1 0,-1-1 0,1 1 0,0 0 0,0 0 0,0 0 0,-7 4 0,-11 5 0,0 1 0,0 1 0,1 1 0,1 0 0,0 2 0,1 0 0,-19 20 0,9-5 0,1 1 0,1 1 0,-31 50 0,56-79 0,-37 66 0,37-64 0,0 0 0,0 1 0,0-1 0,0 1 0,1-1 0,0 1 0,0 0 0,0 0 0,1 0 0,1 10 0,-1-14 0,1 0 0,0-1 0,-1 1 0,1 0 0,0 0 0,0-1 0,0 1 0,0-1 0,1 1 0,-1-1 0,0 1 0,1-1 0,-1 0 0,1 1 0,-1-1 0,1 0 0,0 0 0,-1 0 0,1 0 0,0 0 0,0-1 0,0 1 0,-1-1 0,1 1 0,0-1 0,0 1 0,0-1 0,0 0 0,2 0 0,61-2 0,-65 2 0,22-4 0,-1-1 0,0-1 0,0 0 0,-1-2 0,0 0 0,0-1 0,-1-2 0,0 0 0,-1 0 0,0-2 0,-1 0 0,22-22 0,-7 3 0,-2 0 0,-2-2 0,-1-1 0,-1-1 0,22-44 0,-40 67 0,-1-1 0,0 0 0,-1 0 0,-1 0 0,5-21 0,-10 32 0,1 1 0,0-1 0,-1 0 0,0 1 0,0-1 0,1 0 0,-2 0 0,1 0 0,0 1 0,0-1 0,-1 0 0,0 0 0,0 1 0,1-1 0,-1 1 0,-1-1 0,1 0 0,0 1 0,-1 0 0,1-1 0,-1 1 0,0 0 0,1 0 0,-1 0 0,0 0 0,0 0 0,-1 0 0,1 1 0,0-1 0,-1 1 0,1-1 0,-1 1 0,1 0 0,-1 0 0,1 0 0,-1 0 0,-3 0 0,-8-1 0,-1 0 0,1 1 0,-1 0 0,1 1 0,-1 1 0,1 0 0,0 1 0,-1 1 0,1 0 0,-14 6 0,-11 4 0,0 2 0,-47 26 0,60-28 0,1 1 0,1 1 0,1 2 0,0 0 0,1 1 0,-20 21 0,36-32 0,1-1 0,0 1 0,0 0 0,1 0 0,-1 1 0,2-1 0,-1 1 0,1 0 0,0 0 0,-2 13 0,4-15 0,0 1 0,1-1 0,0 1 0,0-1 0,1 0 0,-1 1 0,2-1 0,-1 1 0,1-1 0,0 0 0,0 0 0,0 0 0,1 0 0,0 0 0,5 7 0,-3-6 0,-1 0 0,1 0 0,0 0 0,1-1 0,-1 0 0,1 0 0,0-1 0,1 1 0,-1-2 0,1 1 0,0-1 0,1 1 0,-1-2 0,1 1 0,-1-1 0,1-1 0,0 1 0,0-1 0,0 0 0,13 0 0,-20-2 0,-1 0 0,1 0 0,0-1 0,0 1 0,0 0 0,-1 0 0,1 0 0,0 0 0,0 0 0,0 0 0,-1 1 0,1-1 0,0 0 0,0 0 0,-1 0 0,1 1 0,0-1 0,0 0 0,-1 1 0,1-1 0,0 1 0,-1-1 0,1 1 0,-1-1 0,1 1 0,-1-1 0,1 1 0,-1-1 0,1 1 0,-1 0 0,1-1 0,-1 1 0,0 0 0,1 0 0,-1-1 0,0 1 0,1 0 0,-1 0 0,0-1 0,0 1 0,0 0 0,0 0 0,0 0 0,0-1 0,0 1 0,0 0 0,0 0 0,0 0 0,-1-1 0,1 1 0,-1 1 0,-27 53 0,12-28 0,-56 120 0,6 2 0,7 3 0,7 3 0,6 2 0,-46 301 0,90-444 0,-2 7 0,1 0 0,1 0 0,1 1 0,0-1 0,2 1 0,6 33 0,-6-50 0,0-1 0,0 0 0,1 0 0,0 0 0,0 0 0,0-1 0,0 1 0,1-1 0,-1 1 0,1-1 0,0 0 0,0 1 0,0-2 0,1 1 0,-1 0 0,1-1 0,-1 1 0,1-1 0,0 0 0,0 0 0,0-1 0,0 1 0,0-1 0,0 0 0,0 0 0,1 0 0,6 0 0,2 0 0,0-1 0,1 0 0,-1-1 0,0-1 0,0 0 0,-1-1 0,1 0 0,12-5 0,-2-2 0,-1 0 0,0-2 0,-1 0 0,-1-1 0,1-2 0,-2 0 0,0-1 0,31-34 0,-1-7 0,67-103 0,-35 27 0,-6-2 0,-5-4 0,-7-2 0,77-257 0,-139 396 0,15-49 0,-2-1 0,11-83 0,-29 110 0,4 25 0,0-1 0,-1 1 0,1 0 0,0-1 0,-1 1 0,1 0 0,0-1 0,-1 1 0,1 0 0,-1 0 0,1 0 0,-1-1 0,1 1 0,0 0 0,-1 0 0,1 0 0,-1 0 0,1 0 0,-1 0 0,1 0 0,-1 0 0,1 0 0,-1 0 0,1 0 0,0 0 0,-1 0 0,1 0 0,-2 1 0,-32 22 0,34-22 0,-33 32 0,1 2 0,3 0 0,0 2 0,3 2 0,1 0 0,2 2 0,-23 53 0,42-85 0,0 0 0,1 1 0,0-1 0,0 1 0,1 0 0,1 0 0,-2 18 0,3-25 0,0 0 0,1 0 0,-1 0 0,1 0 0,0 0 0,0 0 0,0 0 0,0 0 0,0 0 0,0-1 0,1 1 0,-1 0 0,1-1 0,0 1 0,0-1 0,0 0 0,0 0 0,0 1 0,1-1 0,-1-1 0,1 1 0,-1 0 0,1-1 0,-1 1 0,1-1 0,0 0 0,0 0 0,5 2 0,14 2 0,0-1 0,1-1 0,0-1 0,-1-1 0,1-1 0,0-1 0,-1-1 0,1-1 0,-1-1 0,0-1 0,24-9 0,-41 13 0,0-1 0,-1 0 0,1 0 0,0 0 0,-1-1 0,0 0 0,1 0 0,-1 0 0,0 0 0,-1-1 0,1 1 0,-1-1 0,1 0 0,-1 0 0,0 0 0,0-1 0,-1 1 0,1-1 0,2-8 0,-3 4 0,1 0 0,-2 0 0,1 0 0,-2-1 0,1 1 0,-1 0 0,0-1 0,-1 1 0,-4-18 0,5 27 0,-12-38 0,11 37 0,1 0 0,-1 0 0,0 0 0,1 1 0,-1-1 0,0 0 0,0 0 0,0 1 0,0-1 0,1 0 0,-1 1 0,0-1 0,0 1 0,0-1 0,0 1 0,0 0 0,-1-1 0,1 1 0,0 0 0,0 0 0,0 0 0,0 0 0,0 0 0,0 0 0,0 0 0,0 0 0,0 0 0,-1 0 0,1 0 0,0 1 0,0-1 0,0 1 0,0-1 0,0 0 0,0 1 0,0 0 0,0-1 0,0 2 0,-10 6 0,1 0 0,0 1 0,0 1 0,1-1 0,0 2 0,-8 11 0,-30 45-28,3 2 1,-65 136-1,-40 164-761,17 26 413,110-311 359,2 1 0,-13 146 0,32-216 17,0 1 0,1-1 0,1 1 0,4 24 0,-4-37 0,-1 0 0,1 1 0,0-1 0,0 0 0,0 0 0,0-1 0,1 1 0,-1 0 0,1 0 0,0-1 0,0 1 0,0-1 0,0 1 0,0-1 0,0 0 0,1 0 0,-1 0 0,1 0 0,-1 0 0,1 0 0,0-1 0,0 1 0,0-1 0,0 0 0,0 0 0,0 0 0,5 1 0,1-2 42,-1 0-1,0 0 1,0-1 0,1 0 0,-1 0-1,0-1 1,0 0 0,0 0-1,0-1 1,0 0 0,-1 0-1,1-1 1,12-8 0,4-5 179,0 0 0,35-36 0,-16 9-212,-3-2 1,-1-1-1,-2-3 1,-3-1-1,40-77 1,-25 29-12,-5-1 1,36-125-1,-51 125 2,20-126 0,-41 171 0,-2-1 0,-2 0 0,-8-106 0,3 145 0,-2 0 0,0 0 0,-9-29 0,11 43 0,0-1 0,0 1 0,-1 0 0,1-1 0,-1 1 0,0 0 0,0 0 0,0 0 0,0 0 0,-1 0 0,1 0 0,-1 1 0,1-1 0,-1 1 0,0 0 0,0 0 0,0 0 0,-1 0 0,1 0 0,0 1 0,-1-1 0,1 1 0,-7-2 0,1 3 0,0 1 0,0 0 0,0 0 0,0 0 0,0 1 0,0 1 0,1-1 0,-1 1 0,1 1 0,0-1 0,0 2 0,0-1 0,0 1 0,1 0 0,-13 12 0,-6 5 0,2 2 0,-40 48 0,52-59 0,2 1 0,0-1 0,0 2 0,1-1 0,1 1 0,-9 22 0,17-35 0,-1 0 0,0 1 0,1-1 0,-1 0 0,1 0 0,0 0 0,0 0 0,0 0 0,0 1 0,0-1 0,0 0 0,0 0 0,1 0 0,-1 0 0,1 0 0,0 0 0,0 0 0,-1 0 0,1 0 0,0 0 0,1 0 0,-1 0 0,2 2 0,0-2 0,0 0 0,0 0 0,-1 0 0,2 0 0,-1-1 0,0 1 0,0-1 0,1 0 0,-1 0 0,0 0 0,1 0 0,-1-1 0,5 1 0,6 0 0,0-1 0,1-1 0,-1 0 0,0-1 0,1 0 0,14-6 0,14-8 0,-1-3 0,-1-1 0,-1-2 0,43-32 0,-55 37 0,28-20 0,68-58 0,-101 75 0,-1-2 0,0 0 0,-2-1 0,-1-1 0,21-33 0,-37 52 0,0 0 0,0 0 0,-1 0 0,0 0 0,0 0 0,0-1 0,0 1 0,-1-1 0,0 1 0,0-1 0,0 1 0,-1-1 0,0 0 0,0-6 0,-1 9 0,0 0 0,-1 0 0,1 0 0,0 0 0,-1 0 0,0 0 0,1 0 0,-1 0 0,0 1 0,-1-1 0,1 1 0,0-1 0,-1 1 0,1 0 0,-1 0 0,0 0 0,0 0 0,0 0 0,0 1 0,0 0 0,0-1 0,0 1 0,0 0 0,-7-1 0,3 0 0,-1 1 0,1-1 0,-1 1 0,0 1 0,1 0 0,-1 0 0,0 0 0,1 1 0,-1 0 0,0 0 0,-14 6 0,10-3 0,0 2 0,0 0 0,1 0 0,-1 1 0,1 0 0,-14 13 0,-2 5 0,1 2 0,1 1 0,1 1 0,-21 35 0,10-11 0,3 2 0,-34 78 0,51-99 0,2 1 0,2 0 0,1 1 0,1-1 0,-5 60 0,13-91 0,1 0 0,0 0 0,0 0 0,0 1 0,0-1 0,1 0 0,-1 0 0,1 0 0,0 0 0,0 0 0,1 0 0,-1 0 0,1 0 0,0 0 0,0 0 0,0-1 0,1 1 0,-1-1 0,5 4 0,-4-4 0,1-1 0,-1 0 0,1 0 0,0 0 0,0-1 0,-1 1 0,1-1 0,0 0 0,0 0 0,0 0 0,0-1 0,1 0 0,-1 1 0,0-1 0,0-1 0,0 1 0,0-1 0,0 1 0,6-3 0,7-2 0,1-1 0,-2 0 0,1-2 0,-1 0 0,0 0 0,0-2 0,-1 0 0,-1 0 0,16-16 0,118-123 0,-122 120 0,28-30 0,66-93 0,-107 134 0,-1-1 0,-1-1 0,-1 0 0,0 0 0,-1-1 0,-2 0 0,0-1 0,-1 0 0,-1 0 0,1-23 0,-5 40 0,-1 1 0,0-1 0,0 1 0,0-1 0,-1 0 0,0 1 0,0-1 0,0 1 0,0-1 0,-1 1 0,1 0 0,-1 0 0,-1 0 0,1 0 0,0 0 0,-1 0 0,0 0 0,0 1 0,0-1 0,0 1 0,0 0 0,-1 0 0,1 0 0,-1 0 0,0 1 0,0-1 0,0 1 0,0 0 0,-1 0 0,1 1 0,0-1 0,-1 1 0,-4-1 0,-17-3 0,0 2 0,0 0 0,0 2 0,-44 2 0,42 0 0,-12-1 0,6 0 0,-43 5 0,66-3 0,0 0 0,0 1 0,0 0 0,0 0 0,1 1 0,-1 0 0,1 1 0,-11 7 0,-6 8 0,1 1 0,1 1 0,0 1 0,2 1 0,1 1 0,1 2 0,-34 53 0,32-39 0,0 1 0,3 0 0,2 2 0,2 0 0,-13 53 0,25-83 0,1 0 0,1 1 0,0-1 0,0 1 0,2 24 0,0-36 0,0 1 0,1 0 0,0-1 0,0 1 0,0-1 0,0 1 0,1-1 0,-1 0 0,1 1 0,0-1 0,0 0 0,0 0 0,0 0 0,0-1 0,1 1 0,-1 0 0,1-1 0,0 1 0,0-1 0,0 0 0,0 0 0,0 0 0,0-1 0,1 1 0,-1-1 0,0 1 0,6 0 0,2 1 0,-1 0 0,1-1 0,0-1 0,0 0 0,0 0 0,0-1 0,0 0 0,0-1 0,0 0 0,0-1 0,0 0 0,12-5 0,-8 2 0,0-2 0,-1 0 0,0 0 0,-1-1 0,0-1 0,0 0 0,21-20 0,-8 2 0,-1-2 0,-1 0 0,-1-2 0,-2 0 0,-1-2 0,21-47 0,-29 52 0,-1-1 0,-1 0 0,-1 0 0,-2-1 0,-1 0 0,-1 0 0,-2-1 0,-1 1 0,-2-32 0,-1 45 0,-1 0 0,0 0 0,-2 0 0,0 0 0,0 1 0,-2 0 0,-13-27 0,14 32 0,-2 1 0,1 0 0,-1 1 0,-1-1 0,0 1 0,0 1 0,0 0 0,-1 0 0,-1 0 0,1 1 0,-1 1 0,-12-6 0,9 6 0,0 1 0,-1 0 0,0 1 0,1 1 0,-1 0 0,-1 1 0,1 1 0,0 0 0,0 1 0,-1 0 0,1 1 0,0 1 0,-21 5 0,-7 3 0,-1 2 0,2 3 0,-43 19 0,54-20 0,1 2 0,1 0 0,1 2 0,0 1 0,1 1 0,1 1 0,1 1 0,1 2 0,1 0 0,1 1 0,1 1 0,1 1 0,1 1 0,2 0 0,-15 37 0,28-60 0,1 0 0,0 1 0,1-1 0,-1 0 0,1 0 0,0 1 0,0-1 0,1 0 0,0 1 0,0-1 0,0 1 0,0-1 0,1 1 0,0-1 0,0 0 0,4 11 0,-3-12 0,1 0 0,0-1 0,-1 1 0,1 0 0,1-1 0,-1 0 0,0 0 0,1 0 0,0 0 0,-1 0 0,1-1 0,0 0 0,1 0 0,-1 0 0,0 0 0,0 0 0,1-1 0,-1 0 0,1 0 0,6 0 0,16 3 0,-1-3 0,2 0 0,-1-1 0,-1-2 0,1-1 0,0-1 0,0-1 0,36-12 0,4-5 0,-1-3 0,62-35 0,-120 56 0,7-2 0,-1-1 0,1-1 0,-1 0 0,-1-1 0,0 0 0,0-1 0,-1-1 0,20-21 0,-30 30 0,-1 1 0,1-1 0,-1 0 0,0 0 0,0 0 0,0 0 0,0 0 0,0 0 0,0 0 0,0 0 0,-1 0 0,1 0 0,-1-1 0,1 1 0,-1 0 0,0 0 0,0-1 0,0 1 0,0 0 0,-1 0 0,1-1 0,0 1 0,-1 0 0,0-2 0,-1 1 0,0 0 0,0 0 0,-1 1 0,1-1 0,0 1 0,-1 0 0,0-1 0,1 1 0,-1 0 0,0 1 0,0-1 0,0 0 0,0 1 0,-4-2 0,-9-2 0,-1 0 0,0 1 0,0 0 0,-32-1 0,38 4 0,-1 1 0,1 0 0,-1 0 0,1 1 0,-1 1 0,1 0 0,0 0 0,0 1 0,0 1 0,0 0 0,1 0 0,-1 1 0,1 0 0,0 1 0,1 0 0,-1 1 0,1 0 0,0 0 0,1 1 0,0 0 0,0 0 0,1 1 0,0 0 0,0 1 0,1 0 0,0-1 0,1 2 0,-5 12 0,9-21 0,0 0 0,0 0 0,0 1 0,0-1 0,0 1 0,0-1 0,1 1 0,-1-1 0,1 1 0,0-1 0,0 1 0,0-1 0,0 1 0,0-1 0,0 1 0,1-1 0,-1 1 0,1-1 0,0 1 0,0-1 0,0 0 0,0 1 0,0-1 0,0 0 0,0 0 0,1 0 0,-1 0 0,1 0 0,0 0 0,0 0 0,-1 0 0,1-1 0,0 1 0,0-1 0,1 1 0,-1-1 0,0 0 0,0 0 0,1 0 0,-1 0 0,0 0 0,6 0 0,2 1 0,1 0 0,-1-1 0,1 0 0,-1 0 0,1-1 0,0-1 0,-1 0 0,1-1 0,12-3 0,-3-1 0,-1 0 0,0-2 0,-1-1 0,0 0 0,0-1 0,-1-1 0,-1 0 0,1-2 0,-2 1 0,0-2 0,0 0 0,-1-1 0,-1-1 0,-1 0 0,0 0 0,-1-1 0,-1-1 0,0 0 0,-2 0 0,0-1 0,-1 0 0,-1 0 0,0-1 0,-2 0 0,4-36 0,-6 43 0,-2-1 0,1 1 0,-2 0 0,1 0 0,-2 0 0,0 0 0,0 0 0,-1 1 0,-9-24 0,8 29 0,0 0 0,0 1 0,-1-1 0,0 1 0,0 0 0,0 0 0,-1 0 0,0 1 0,0-1 0,0 2 0,-1-1 0,1 1 0,-1 0 0,0 0 0,0 0 0,-1 1 0,-9-2 0,7 1 0,-1 2 0,0-1 0,0 1 0,0 1 0,0 0 0,0 1 0,0 0 0,0 0 0,0 1 0,-1 1 0,2 0 0,-18 5 0,21-5 0,1 1 0,-1-1 0,1 1 0,0 0 0,0 1 0,0 0 0,0 0 0,1 0 0,-1 0 0,1 1 0,0 0 0,0 0 0,1 1 0,0-1 0,0 1 0,0 0 0,1 0 0,-1 0 0,1 0 0,-4 13 0,7-17 0,0-1 0,-1 1 0,1 0 0,0-1 0,0 1 0,0-1 0,0 1 0,0 0 0,0-1 0,0 1 0,1-1 0,-1 1 0,0-1 0,1 1 0,0-1 0,-1 1 0,1-1 0,0 1 0,-1-1 0,1 0 0,0 1 0,0-1 0,0 0 0,1 0 0,-1 0 0,0 1 0,0-1 0,0-1 0,1 1 0,-1 0 0,1 0 0,-1 0 0,0-1 0,1 1 0,-1-1 0,1 1 0,0-1 0,-1 1 0,1-1 0,1 0 0,8 2 0,0 0 0,0-1 0,1-1 0,16-1 0,-12 0 0,-1-1 0,0 0 0,0-1 0,0-1 0,-1 0 0,1-1 0,-1-1 0,0 0 0,0-1 0,-1 0 0,0-1 0,0-1 0,-1 0 0,0-1 0,-1 0 0,0-1 0,0 0 0,-1 0 0,-1-1 0,15-24 0,-17 26 0,0 0 0,1 0 0,1 1 0,-1 0 0,2 1 0,-1 0 0,1 0 0,0 1 0,16-9 0,10-2 0,60-21 0,-61 26 0,62-32 0,-94 44 0,-1-1 0,1 1 0,-1 0 0,1-1 0,-1 1 0,0-1 0,0 0 0,0 0 0,0 0 0,0 0 0,0 0 0,-1 0 0,1 0 0,0-1 0,-1 1 0,0 0 0,0-1 0,0 1 0,0-1 0,0 0 0,0 1 0,0-6 0,-1 6 0,-1 0 0,0-1 0,0 1 0,0 0 0,-1-1 0,1 1 0,0 0 0,-1 0 0,0 0 0,1 0 0,-1 0 0,0 1 0,0-1 0,0 0 0,0 1 0,0-1 0,0 1 0,-1 0 0,1 0 0,0 0 0,-1 0 0,1 0 0,0 0 0,-6 0 0,-5-2 0,-1 0 0,0 0 0,0 2 0,0 0 0,0 1 0,-1 0 0,1 1 0,0 0 0,0 1 0,0 1 0,1 0 0,-21 8 0,-19 10 0,-93 49 0,50-21 0,91-47 0,-2 1 0,0 0 0,0 1 0,1-1 0,0 1 0,-10 8 0,15-12 0,1 1 0,0-1 0,0 0 0,-1 0 0,1 0 0,0 1 0,0-1 0,0 0 0,-1 1 0,1-1 0,0 0 0,0 0 0,0 1 0,0-1 0,-1 0 0,1 1 0,0-1 0,0 0 0,0 1 0,0-1 0,0 0 0,0 1 0,0-1 0,0 0 0,0 1 0,0-1 0,0 0 0,0 1 0,0-1 0,1 0 0,-1 1 0,0-1 0,0 0 0,0 1 0,0-1 0,0 0 0,1 0 0,-1 1 0,0-1 0,0 0 0,1 0 0,-1 1 0,0-1 0,0 0 0,1 0 0,-1 0 0,0 1 0,0-1 0,1 0 0,-1 0 0,0 0 0,1 0 0,-1 0 0,0 0 0,1 0 0,-1 0 0,0 0 0,1 0 0,-1 0 0,0 0 0,1 0 0,-1 0 0,0 0 0,1 0 0,-1 0 0,0 0 0,1 0 0,26-1 0,-22 0 0,1 0 0,-1-1 0,0 1 0,1-1 0,-1-1 0,0 1 0,0-1 0,0 0 0,0 0 0,-1 0 0,1-1 0,-1 0 0,7-8 0,-10 11 0,0 0 0,0 0 0,0 0 0,0 0 0,-1 0 0,1-1 0,0 1 0,-1 0 0,1 0 0,-1-1 0,0 1 0,1 0 0,-1-1 0,0 1 0,0-1 0,0 1 0,0 0 0,0-1 0,0 1 0,0 0 0,0-1 0,-1-2 0,-1 2 0,1 0 0,-1 1 0,1-1 0,-1 0 0,0 1 0,0-1 0,0 1 0,0-1 0,0 1 0,0 0 0,0 0 0,0 0 0,0 0 0,0 0 0,-1 0 0,1 0 0,0 1 0,-4-1 0,1 0 0,0 1 0,0-1 0,0 1 0,0 0 0,0 1 0,0-1 0,0 1 0,0 0 0,0 0 0,1 0 0,-1 1 0,-5 2 0,7-3 0,1 0 0,-1 0 0,1 1 0,0-1 0,-1 0 0,1 1 0,0 0 0,0-1 0,0 1 0,0 0 0,0 0 0,1 0 0,-1 0 0,1 1 0,-1-1 0,1 0 0,0 1 0,0-1 0,0 0 0,0 1 0,0 0 0,0-1 0,1 1 0,-1 3 0,1-5 0,0 1 0,1-1 0,-1 1 0,1 0 0,-1-1 0,1 1 0,-1-1 0,1 1 0,0-1 0,0 1 0,0-1 0,0 0 0,0 1 0,0-1 0,0 0 0,0 0 0,0 0 0,1 0 0,-1 0 0,0 0 0,1 0 0,-1 0 0,1 0 0,-1-1 0,1 1 0,-1-1 0,1 1 0,-1-1 0,1 1 0,0-1 0,-1 0 0,1 0 0,0 0 0,-1 0 0,1 0 0,2 0 0,3 0 0,1-1 0,-1 1 0,0-1 0,1 0 0,-1-1 0,0 0 0,7-2 0,7-6 0,0-1 0,-1-1 0,0-1 0,-1-1 0,0 0 0,-1-2 0,-1 0 0,17-21 0,-28 21 0,-7 16 0,1-1 0,-1 1 0,1 0 0,-1-1 0,0 1 0,1 0 0,-1 0 0,0 0 0,1-1 0,-1 1 0,0 0 0,1 0 0,-1 0 0,0 0 0,1 0 0,-1 0 0,0 0 0,1 0 0,-1 1 0,0-1 0,1 0 0,-1 0 0,0 1 0,1-1 0,-1 0 0,1 0 0,-1 1 0,0-1 0,0 1 0,-23 11 0,1 0 0,0 2 0,1 1 0,1 0 0,0 2 0,1 0 0,-22 25 0,5-1 0,2 2 0,-45 70 0,63-88 0,1 1 0,1 0 0,1 2 0,2-1 0,1 2 0,-12 43 0,22-69 0,1 1 0,-1-1 0,1 1 0,-1-1 0,1 0 0,0 1 0,1-1 0,-1 0 0,0 1 0,1-1 0,0 0 0,0 1 0,0-1 0,0 0 0,0 0 0,1 0 0,-1 0 0,1 0 0,0 0 0,0 0 0,3 3 0,0-2 0,0-1 0,-1 1 0,1-1 0,0 0 0,1 0 0,-1-1 0,1 1 0,-1-1 0,1-1 0,-1 1 0,10 1 0,9 0 0,1-1 0,0-1 0,-1-2 0,49-5 0,24-11 0,-2-3 0,0-5 0,-1-4 0,-2-4 0,-1-3 0,-2-5 0,-2-4 0,-2-3 0,146-110 0,-208 140 0,-1-1 0,-1-1 0,30-35 0,-49 53 0,0 0 0,0 0 0,-1 0 0,1 0 0,-1 0 0,1 0 0,-1-1 0,0 1 0,0 0 0,0-1 0,0 1 0,-1-1 0,1 1 0,-1-1 0,1 1 0,-1-1 0,0 1 0,0-1 0,0 0 0,0 1 0,0-1 0,-1 1 0,0-4 0,-1 4 0,0 0 0,1 1 0,-1-1 0,0 1 0,0 0 0,0 0 0,-1-1 0,1 1 0,0 0 0,0 1 0,-1-1 0,1 0 0,0 1 0,-1-1 0,1 1 0,0 0 0,-1 0 0,1 0 0,-1 0 0,1 0 0,-1 0 0,1 1 0,0-1 0,-1 1 0,-2 1 0,-20 4 0,-1 2 0,2 0 0,-1 2 0,1 0 0,0 2 0,1 1 0,-25 18 0,-12 13 0,-72 68 0,90-73 0,2 2 0,2 2 0,2 1 0,-60 97 0,79-113 0,2 1 0,1 1 0,1 1 0,2 0 0,1 0 0,2 1 0,1 0 0,1 1 0,2 0 0,-1 34 0,5-63 0,0 0 0,0 0 0,0 0 0,1 0 0,-1 0 0,1 0 0,0 0 0,0 0 0,1 0 0,-1 0 0,1-1 0,-1 1 0,1-1 0,0 1 0,1-1 0,-1 0 0,1 1 0,-1-1 0,1 0 0,3 2 0,0-1 0,0-1 0,0 0 0,1 0 0,-1 0 0,1-1 0,-1 0 0,1 0 0,0-1 0,0 0 0,12 1 0,13 0 0,0 0 0,0-2 0,-1-2 0,61-10 0,-79 9 0,1 0 0,-1-1 0,0-1 0,0 0 0,-1-1 0,1 0 0,-1-1 0,-1 0 0,1-1 0,-1 0 0,0-1 0,-1 0 0,17-20 0,-15 13 0,-1 0 0,-1 0 0,0-1 0,-2-1 0,0 1 0,-1-1 0,6-21 0,-11 32 0,-1-1 0,0 1 0,0-1 0,0 0 0,-1 1 0,0-1 0,0 1 0,-1-1 0,-2-10 0,1 14 0,1 0 0,-1-1 0,1 1 0,-1 0 0,-1 0 0,1 0 0,0 1 0,-1-1 0,0 1 0,0-1 0,0 1 0,0 0 0,-1 0 0,1 0 0,-1 0 0,-7-4 0,-1 1 0,-1 1 0,0 0 0,0 1 0,0 0 0,0 1 0,0 0 0,-1 1 0,1 1 0,-1 0 0,0 1 0,1 0 0,-1 1 0,1 1 0,-1 0 0,1 1 0,0 0 0,0 1 0,0 0 0,0 1 0,-17 10 0,3-1 0,2 1 0,0 1 0,0 1 0,2 2 0,0 0 0,1 1 0,1 1 0,-25 34 0,41-49 0,0 1 0,1 0 0,0 0 0,0 0 0,0 1 0,1-1 0,-3 11 0,6-16 0,-1 0 0,1 0 0,-1 0 0,1 0 0,0 0 0,0 0 0,0 0 0,0 0 0,0-1 0,0 1 0,1 0 0,-1 0 0,1 0 0,-1 0 0,1 0 0,0 0 0,-1 0 0,1-1 0,0 1 0,0 0 0,1-1 0,-1 1 0,0-1 0,0 1 0,1-1 0,-1 0 0,1 1 0,-1-1 0,1 0 0,0 0 0,-1 0 0,1 0 0,0 0 0,0 0 0,1 0 0,11 3 0,-1-1 0,1 0 0,0 0 0,0-2 0,0 0 0,-1 0 0,1-1 0,0-1 0,0-1 0,0 0 0,0 0 0,-1-1 0,1-1 0,23-10 0,5-4 0,-2-2 0,0-2 0,43-32 0,-50 33 0,-2-2 0,0-2 0,-1-1 0,-1-1 0,-2-1 0,0-1 0,-3-2 0,34-52 0,-55 77 0,1 0 0,-1-1 0,-1 0 0,1 1 0,-1-1 0,0 0 0,-1 0 0,0 0 0,0 0 0,0 0 0,-1-1 0,-1-9 0,1 15 0,0 0 0,-1 0 0,0-1 0,1 1 0,-1 0 0,0 0 0,0 0 0,0 0 0,0 0 0,-1 0 0,1 1 0,0-1 0,-1 0 0,1 1 0,-1-1 0,0 1 0,-1-2 0,0 1 0,-1 1 0,1-1 0,0 1 0,-1 0 0,1 0 0,0 0 0,-1 1 0,1-1 0,-1 1 0,1 0 0,-1 0 0,1 0 0,-8 1 0,-5 2 0,0 0 0,0 1 0,1 1 0,-1 1 0,1 0 0,1 0 0,-1 2 0,-21 14 0,-10 11 0,-46 43 0,64-53 0,-219 209 0,213-195 0,2 2 0,1 1 0,3 1 0,-43 80 0,66-110 0,0 0 0,0 0 0,2 0 0,-1 1 0,-3 22 0,7-31 0,-1 0 0,1 0 0,0 0 0,0-1 0,0 1 0,1 0 0,-1 0 0,1-1 0,-1 1 0,1 0 0,0-1 0,0 1 0,0-1 0,0 1 0,1-1 0,-1 1 0,1-1 0,-1 0 0,1 1 0,0-1 0,0 0 0,0 0 0,0-1 0,0 1 0,1 0 0,-1-1 0,0 1 0,1-1 0,-1 0 0,6 2 0,8 2 0,1-1 0,0-1 0,-1 0 0,2-1 0,-1-1 0,0 0 0,0-2 0,0 0 0,23-4 0,-2-2 0,0-2 0,-1-1 0,42-18 0,-39 11 0,-1-2 0,0-2 0,-2-1 0,0-2 0,55-47 0,-69 50 0,-1 0 0,-1-2 0,-1 0 0,0-1 0,-2-1 0,-1-1 0,-1 0 0,22-52 0,-34 67 0,-1 1 0,0-1 0,0 1 0,-1-1 0,0 0 0,-1-16 0,0 25 0,-1-1 0,0 0 0,0 0 0,0 1 0,-1-1 0,1 0 0,-1 1 0,0-1 0,1 1 0,-1-1 0,0 1 0,0-1 0,-1 1 0,1-1 0,0 1 0,-1 0 0,0 0 0,1 0 0,-1 0 0,0 0 0,0 0 0,0 0 0,0 1 0,-1-1 0,1 1 0,0-1 0,-1 1 0,1 0 0,0 0 0,-1 0 0,-4-1 0,1 1 0,0 1 0,-1-1 0,1 1 0,0 1 0,-1-1 0,1 1 0,0 0 0,0 0 0,0 1 0,-7 2 0,-64 31 0,33-9 0,1 2 0,1 1 0,1 2 0,-61 62 0,51-40 0,2 3 0,-67 101 0,101-137 0,1 2 0,2-1 0,0 2 0,1-1 0,2 2 0,-14 45 0,23-66 0,-1-1 0,0 1 0,1 0 0,-1-1 0,1 1 0,0 0 0,0-1 0,0 1 0,0 0 0,1 0 0,-1-1 0,1 1 0,-1 0 0,1-1 0,0 1 0,0-1 0,0 1 0,1-1 0,-1 0 0,0 1 0,1-1 0,0 0 0,-1 0 0,3 2 0,0-1 0,0-1 0,0 1 0,0-1 0,1-1 0,-1 1 0,0 0 0,1-1 0,-1 0 0,1 0 0,-1 0 0,1-1 0,-1 1 0,6-1 0,9-1 0,-1-1 0,1 0 0,0-1 0,-1-1 0,36-12 0,-28 4 0,0 0 0,0-2 0,-2-1 0,0-1 0,0-1 0,-2-1 0,0-1 0,-1-1 0,-1 0 0,31-43 0,-36 43 0,-1-1 0,-1-1 0,-1 0 0,-1 0 0,-1-1 0,-1-1 0,-1 0 0,-1 0 0,-1 0 0,-2-1 0,0 0 0,1-45 0,-5 68 0,0-1 0,0 0 0,0 0 0,0 0 0,-1 0 0,1 0 0,-1 0 0,1 1 0,-1-1 0,0 0 0,0 0 0,0 1 0,-1-1 0,1 1 0,-1-1 0,1 1 0,-1 0 0,0-1 0,0 1 0,0 0 0,0 0 0,0 0 0,0 0 0,-1 1 0,1-1 0,-1 1 0,1-1 0,-1 1 0,1 0 0,-1 0 0,0 0 0,0 0 0,0 0 0,1 1 0,-1-1 0,0 1 0,0 0 0,0 0 0,0 0 0,-5 1 0,-4 1 0,1 0 0,-1 0 0,1 1 0,0 1 0,0 0 0,0 0 0,1 1 0,-1 0 0,-14 11 0,-6 8 0,0 1 0,2 2 0,1 0 0,-48 63 0,45-46 0,1 1 0,2 1 0,-26 59 0,51-99 0,0 0 0,1 1 0,-1 0 0,1-1 0,0 1 0,1 0 0,0 0 0,0 0 0,0 10 0,2-15 0,-1 0 0,1 1 0,0-1 0,-1 0 0,1 0 0,0 1 0,0-1 0,0 0 0,1 0 0,-1 0 0,0 0 0,1 0 0,-1-1 0,1 1 0,0 0 0,0-1 0,-1 1 0,1-1 0,0 0 0,0 1 0,0-1 0,1 0 0,-1 0 0,0 0 0,0-1 0,0 1 0,1 0 0,-1-1 0,0 0 0,1 1 0,2-1 0,4 1 0,0-1 0,0 0 0,0 0 0,0 0 0,-1-1 0,1-1 0,0 0 0,-1 0 0,11-4 0,4-3 0,-1 0 0,27-18 0,-1-2 0,-1-2 0,-1-3 0,-2-1 0,-2-2 0,-1-2 0,-2-2 0,45-61 0,-60 69 0,-1 0 0,-2-2 0,-2-1 0,0 0 0,-3-1 0,-1-1 0,-2 0 0,-1-1 0,-2-1 0,-2 1 0,3-42 0,-10 62 0,0-1 0,-2 1 0,0-1 0,-1 1 0,0-1 0,-2 1 0,-9-29 0,11 42 0,-1-1 0,0 1 0,0-1 0,-1 1 0,1 0 0,-1 0 0,-1 1 0,1-1 0,-1 1 0,0 0 0,0 0 0,0 0 0,-1 1 0,0 0 0,0 0 0,0 0 0,0 1 0,-1 0 0,1 0 0,-1 1 0,0 0 0,1 0 0,-1 0 0,-7 0 0,2 1 0,1 1 0,0 0 0,0 0 0,-1 2 0,1-1 0,0 1 0,0 1 0,1 0 0,-1 1 0,0 0 0,1 0 0,0 1 0,-18 12 0,-1 2 0,1 2 0,1 1 0,-29 32 0,-110 126 0,145-154 0,1 1 0,2 1 0,1 0 0,1 1 0,-18 46 0,33-72 0,-1 0 0,1 0 0,0 0 0,0 0 0,0 0 0,1 0 0,-1 1 0,1-1 0,-1 0 0,1 0 0,0 1 0,1-1 0,-1 0 0,0 1 0,1-1 0,0 0 0,0 0 0,0 0 0,1 4 0,1-5 0,-1 1 0,1-1 0,0 0 0,0 0 0,0 0 0,0 0 0,0 0 0,0-1 0,0 1 0,0-1 0,1 0 0,-1 0 0,1 0 0,-1 0 0,0-1 0,1 1 0,6-1 0,27 2 0,0-2 0,0-1 0,0-2 0,0-1 0,-1-2 0,1-2 0,-1-1 0,-1-1 0,0-3 0,0-1 0,-2-1 0,0-2 0,47-31 0,-32 15 0,-2-1 0,-2-3 0,-1-2 0,-2-1 0,-1-2 0,-3-2 0,64-97 0,-92 127 0,0 0 0,-1 0 0,0-1 0,-1 0 0,-1 0 0,0-1 0,-1 0 0,-1 0 0,0 0 0,-1-1 0,1-30 0,-5 44 0,1 0 0,-1-1 0,0 1 0,0-1 0,-1 1 0,1 0 0,-1 0 0,1 0 0,-1 0 0,0 0 0,0 0 0,0 0 0,-1 1 0,1-1 0,-1 1 0,1-1 0,-1 1 0,0 0 0,0 0 0,0 0 0,0 1 0,0-1 0,0 1 0,-1-1 0,1 1 0,0 0 0,-1 0 0,-4 0 0,-2-1 0,-1 0 0,1 1 0,0 0 0,-1 1 0,1 0 0,-1 1 0,1 0 0,-20 5 0,13-1 0,0 2 0,0 0 0,1 1 0,0 1 0,1 0 0,0 1 0,0 1 0,-17 16 0,-10 13 0,-49 62 0,32-30 0,-89 149 0,116-165 0,2 2 0,3 1 0,-30 98 0,54-146 0,0 0 0,0 0 0,1 0 0,1 0 0,0 0 0,0 1 0,1-1 0,1 12 0,0-19 0,0 0 0,0 0 0,0 0 0,1-1 0,-1 1 0,1 0 0,0-1 0,0 1 0,0-1 0,0 0 0,0 0 0,1 0 0,0 0 0,0 0 0,-1 0 0,2-1 0,-1 1 0,0-1 0,0 0 0,1 0 0,-1 0 0,1 0 0,0-1 0,-1 1 0,8 0 0,8 2 0,-1-1 0,0-1 0,1 0 0,0-2 0,-1 0 0,1-1 0,-1-1 0,1-1 0,-1-1 0,0 0 0,27-10 0,-12 1 0,0 0 0,-1-3 0,-1 0 0,0-2 0,35-27 0,-33 19 0,-2-2 0,0-1 0,43-54 0,-57 61 0,-1 0 0,-1-1 0,-1 0 0,-2-1 0,0-1 0,13-38 0,-24 61 0,0-1 0,0 0 0,-1 1 0,1-1 0,0 0 0,-1 1 0,0-1 0,0 0 0,0 1 0,0-1 0,0 0 0,0 0 0,-1 1 0,0-5 0,0 6 0,1 1 0,-1-1 0,0 0 0,1 1 0,-1-1 0,0 1 0,1-1 0,-1 1 0,0-1 0,1 1 0,-1-1 0,0 1 0,0 0 0,0-1 0,1 1 0,-1 0 0,0 0 0,0 0 0,0 0 0,0 0 0,1 0 0,-1 0 0,0 0 0,0 0 0,0 0 0,0 0 0,1 0 0,-1 0 0,-1 1 0,-7 2 0,0 1 0,0 0 0,0 1 0,1-1 0,0 2 0,-12 8 0,-18 17 0,2 0 0,-42 48 0,62-61 0,0 1 0,2 1 0,0 0 0,1 1 0,1 1 0,-13 32 0,24-51 0,-1 0 0,1 0 0,0 0 0,0 0 0,0 1 0,1-1 0,-1 0 0,1 1 0,0-1 0,0 1 0,0-1 0,0 0 0,0 1 0,1-1 0,-1 0 0,1 1 0,0-1 0,0 0 0,1 0 0,-1 0 0,3 5 0,-1-5 0,0-1 0,0 1 0,0 0 0,0-1 0,0 0 0,1 0 0,-1 0 0,1 0 0,-1 0 0,1-1 0,0 0 0,0 0 0,-1 0 0,1 0 0,7 0 0,10 1 0,0-2 0,1-1 0,-1 0 0,1-2 0,34-8 0,-8-2 0,-1-3 0,0-2 0,-1-1 0,-1-3 0,-1-2 0,66-46 0,-16 0 0,142-138 0,-215 188 0,28-27 0,-2-1 0,47-63 0,-70 69 0,-24 33 0,-10 14 0,-18 23 0,-22 32 0,3 2 0,3 2 0,3 2 0,2 2 0,4 2 0,2 1 0,-33 108 0,63-168 0,0 1 0,0 0 0,1 0 0,-1 21 0,3-30 0,0 0 0,0 0 0,0 0 0,1 0 0,0 0 0,-1-1 0,1 1 0,0 0 0,0 0 0,0 0 0,1-1 0,-1 1 0,1-1 0,-1 1 0,1-1 0,0 0 0,0 1 0,0-1 0,0 0 0,0 0 0,1 0 0,-1-1 0,1 1 0,3 2 0,5 0 0,1 0 0,0 0 0,0-1 0,0-1 0,0 1 0,1-2 0,-1 0 0,0-1 0,1 0 0,-1 0 0,18-4 0,14-4 0,75-22 0,-61 11 0,0-1 0,-2-4 0,-1-2 0,64-40 0,-86 45 0,-2-1 0,0-2 0,-1-1 0,-2-1 0,-1-2 0,0-1 0,37-55 0,-62 83 0,-1-1 0,0 0 0,0 0 0,0 0 0,0 0 0,0 0 0,0 0 0,0 0 0,-1 0 0,1-1 0,0-2 0,-2 4 0,1 1 0,0-1 0,0 1 0,0 0 0,0-1 0,0 1 0,0 0 0,-1-1 0,1 1 0,0-1 0,0 1 0,-1 0 0,1 0 0,0-1 0,-1 1 0,1 0 0,0-1 0,-1 1 0,1 0 0,0 0 0,-1 0 0,1-1 0,0 1 0,-1 0 0,1 0 0,-1 0 0,1 0 0,0 0 0,-1 0 0,1 0 0,-1 0 0,1 0 0,0 0 0,-1 0 0,0 0 0,-6 1 0,1 0 0,-1 1 0,1 0 0,0 0 0,0 1 0,-12 5 0,-67 41 0,-155 115 0,231-158 0,0 1 0,0 1 0,1 0 0,0 0 0,-13 17 0,20-23 0,0 0 0,0 0 0,0 0 0,0 0 0,0 0 0,0 0 0,0 0 0,1 1 0,-1-1 0,1 0 0,-1 1 0,1-1 0,0 0 0,0 1 0,0-1 0,0 0 0,1 1 0,-1-1 0,1 0 0,-1 1 0,1-1 0,0 0 0,0 0 0,0 0 0,0 0 0,0 0 0,0 0 0,0 0 0,1 0 0,-1 0 0,1 0 0,0-1 0,-1 1 0,3 1 0,4 3 0,1 1 0,-1-2 0,1 1 0,0-1 0,1-1 0,-1 0 0,14 4 0,80 18 0,-10-11 0,0-4 0,0-5 0,0-3 0,1-5 0,-1-3 0,0-5 0,0-4 0,-1-3 0,177-60 0,-242 67 0,-1 0 0,0-2 0,35-21 0,-54 29 0,0-1 0,-1 0 0,1 0 0,-1-1 0,0 1 0,0-1 0,-1-1 0,0 1 0,0-1 0,0 0 0,-1 0 0,0 0 0,0-1 0,-1 1 0,5-16 0,-7 20 0,-1-1 0,1 1 0,-1 0 0,0-1 0,0 1 0,0-1 0,-1 1 0,1-1 0,-1 1 0,1 0 0,-1-1 0,0 1 0,-1 0 0,1 0 0,0 0 0,-1 0 0,0 0 0,0 0 0,0 0 0,0 0 0,0 1 0,0-1 0,-1 1 0,1 0 0,-1-1 0,1 1 0,-1 0 0,0 1 0,0-1 0,0 0 0,0 1 0,0 0 0,-4-2 0,-2 0 0,0 0 0,-1 1 0,1 0 0,0 1 0,-1-1 0,1 2 0,-1-1 0,1 1 0,-1 1 0,1 0 0,-14 3 0,-14 7 0,0 3 0,0 0 0,2 3 0,0 1 0,1 1 0,-52 39 0,-174 166 0,154-121 0,5 4 0,-166 231 0,262-331 0,-17 31 0,22-37 0,-1 0 0,1 0 0,-1 0 0,1 0 0,0 0 0,0 0 0,-1 0 0,1 0 0,0 0 0,0 0 0,0 0 0,0 0 0,0 0 0,0 0 0,1 0 0,-1 0 0,0 0 0,0 0 0,1 0 0,-1 0 0,0 0 0,1 0 0,-1 0 0,1 0 0,-1-1 0,1 1 0,0 0 0,-1 0 0,1-1 0,0 1 0,0 0 0,-1-1 0,1 1 0,0 0 0,2 0 0,4 1 0,0 0 0,0 0 0,0 0 0,1-1 0,-1-1 0,0 1 0,1-1 0,-1 0 0,8-2 0,76-11 0,-84 12 0,44-9 0,-1-3 0,-1-3 0,0-1 0,-1-2 0,-1-3 0,-1-1 0,-1-3 0,65-48 0,-61 36 0,-1-2 0,-2-3 0,-3-1 0,-1-2 0,-2-2 0,60-95 0,-92 130 0,0 0 0,0-1 0,-1 0 0,-1 0 0,0 0 0,-1-1 0,-1 0 0,0 0 0,-1 0 0,2-28 0,-5 41 0,0 0 0,0 0 0,0-1 0,0 1 0,0 0 0,0 0 0,-1 0 0,1 0 0,-1 0 0,1 0 0,-1 1 0,0-1 0,0 0 0,0 0 0,0 0 0,0 1 0,0-1 0,-1 0 0,1 1 0,0-1 0,-1 1 0,1 0 0,-1-1 0,0 1 0,1 0 0,-1 0 0,0 0 0,0 0 0,0 0 0,0 0 0,0 1 0,1-1 0,-1 1 0,0-1 0,-1 1 0,1 0 0,0 0 0,0 0 0,0 0 0,0 0 0,0 0 0,-3 1 0,-21 3 0,-1 1 0,1 1 0,0 2 0,1 1 0,0 0 0,-36 20 0,-15 10 0,2 3 0,2 4 0,2 2 0,2 4 0,2 2 0,-111 121 0,173-170 0,-12 11 0,1 0 0,0 2 0,2 0 0,0 0 0,1 1 0,-19 42 0,30-59 0,0 0 0,0 0 0,0 0 0,1 0 0,-1 0 0,1 0 0,0 0 0,-1 0 0,1 1 0,0-1 0,0 0 0,1 0 0,-1 0 0,0 1 0,1-1 0,-1 0 0,1 0 0,0 0 0,-1 0 0,1 0 0,0 0 0,2 2 0,-1-1 0,0-1 0,1 0 0,-1 0 0,1 0 0,0 0 0,-1-1 0,1 1 0,0-1 0,0 0 0,0 1 0,0-1 0,0-1 0,5 2 0,10 1 0,0-2 0,1 0 0,-1-1 0,22-3 0,6-2 0,-1-3 0,-1-1 0,0-2 0,0-2 0,-1-2 0,79-40 0,-24 0 0,147-108 0,61-26 0,-122 81 0,-164 90 0,-20 18 0,0 0 0,0 0 0,0-1 0,0 1 0,1 0 0,-1-1 0,0 1 0,0 0 0,0 0 0,-1-1 0,1 1 0,0 0 0,0-1 0,0 1 0,0 0 0,0 0 0,0-1 0,0 1 0,0 0 0,0 0 0,-1-1 0,1 1 0,0 0 0,0 0 0,0 0 0,-1-1 0,1 1 0,0 0 0,0 0 0,0 0 0,-1-1 0,1 1 0,0 0 0,0 0 0,-1 0 0,1 0 0,0 0 0,-1 0 0,1 0 0,0 0 0,0 0 0,-1 0 0,1 0 0,-7-1 0,-1 0 0,1 1 0,0 0 0,0 1 0,0-1 0,-8 3 0,-41 9 2,1 3 1,1 3-1,0 1 0,2 3 0,-72 42 0,-241 164-179,6 43-735,284-205 871,3 3 0,-90 112 1,150-167 40,1 0 0,0 0 0,1 1 0,1 0 0,0 1 0,1 0 0,-9 25 0,17-39 0,-1 0-1,1 0 1,0 0 0,0-1 0,-1 1 0,1 0-1,0 0 1,1 0 0,-1 0 0,0 0-1,0-1 1,1 1 0,-1 0 0,1 0-1,0 0 1,-1-1 0,1 1 0,0 0-1,0-1 1,0 1 0,0-1 0,0 1 0,0-1-1,1 1 1,-1-1 0,1 0 0,-1 0-1,0 0 1,1 0 0,0 0 0,-1 0-1,1 0 1,0 0 0,-1 0 0,1-1 0,2 1-1,7 2 30,-1-1 0,1 0 0,-1-1-1,1 0 1,10-1 0,26-1 188,0-2 0,-1-3 0,1-1 0,75-23 0,-37 3-243,124-59 1,-168 66 25,-1-1 0,0-2 0,-2-2 0,-1-2 0,-2-1 0,0-1 0,50-57 0,-82 83 0,0 1 0,-1-1 0,1-1 0,-1 1 0,1 0 0,-1-1 0,0 1 0,-1-1 0,1 1 0,-1-1 0,1 0 0,-1 0 0,0 0 0,0 1 0,-1-1 0,1-6 0,-1 8 0,-1 1 0,1 0 0,0 0 0,-1 0 0,1 0 0,-1 0 0,0 0 0,1 0 0,-1 0 0,0 0 0,1 0 0,-1 0 0,0 0 0,0 1 0,0-1 0,0 0 0,0 0 0,0 1 0,0-1 0,-1 0 0,-2 0 0,0-1 0,0 1 0,0 0 0,0 0 0,0 1 0,-1-1 0,1 1 0,-4 0 0,-16 2 0,0 0 0,1 1 0,0 2 0,0 0 0,-28 11 0,-112 51 0,138-56 0,10-5 0,0 1 0,1 0 0,0 1 0,0 1 0,-17 14 0,28-21 0,0 1 0,1-1 0,-1 1 0,1 0 0,0 0 0,0 0 0,0 0 0,0 0 0,0 1 0,0-1 0,1 1 0,0-1 0,0 1 0,0-1 0,0 1 0,0 0 0,1-1 0,0 1 0,-1 0 0,2-1 0,-1 1 0,0 0 0,1 0 0,-1-1 0,1 1 0,0-1 0,0 1 0,3 5 0,5 9 0,0-1 0,2 0 0,0 0 0,0-1 0,2-1 0,0 0 0,0 0 0,2-2 0,0 0 0,20 14 0,-1-3 0,1-3 0,0-1 0,2-1 0,39 13 0,-66-27 0,0-2 0,1 1 0,0-1 0,0-1 0,17 3 0,-26-5 0,0 0 0,0 0 0,0 0 0,0-1 0,0 1 0,0 0 0,0-1 0,0 1 0,0-1 0,0 0 0,0 0 0,0 1 0,0-1 0,0-1 0,-1 1 0,1 0 0,0 0 0,-1-1 0,1 1 0,-1 0 0,1-1 0,-1 0 0,0 1 0,0-1 0,0 0 0,0 0 0,0 0 0,0 1 0,0-1 0,0 0 0,-1 0 0,1 0 0,-1 0 0,0 0 0,1-3 0,-1-2-105,0 1 0,0 0 0,0 0 0,-1-1 0,0 1 0,0 0 0,-1 0 0,1 0 0,-1 0 0,-1 0 0,1 0 0,-5-7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12:28.286"/>
    </inkml:context>
    <inkml:brush xml:id="br0">
      <inkml:brushProperty name="width" value="0.35" units="cm"/>
      <inkml:brushProperty name="height" value="0.35" units="cm"/>
      <inkml:brushProperty name="color" value="#FFFFFF"/>
    </inkml:brush>
  </inkml:definitions>
  <inkml:trace contextRef="#ctx0" brushRef="#br0">2229 1276 24575,'-287'13'0,"51"0"0,-22 5 0,148-7 0,81-7 0,29-4 0,0 0 0,0 0 0,0 0 0,0 0 0,0 0 0,0 0 0,0 0 0,0 0 0,1 1 0,-1-1 0,0 0 0,0 0 0,0 0 0,0 0 0,0 0 0,0 0 0,0 0 0,0 0 0,0 0 0,0 0 0,0 0 0,0 1 0,0-1 0,0 0 0,0 0 0,0 0 0,0 0 0,0 0 0,0 0 0,0 0 0,0 0 0,0 0 0,0 1 0,0-1 0,0 0 0,0 0 0,0 0 0,0 0 0,0 0 0,0 0 0,0 0 0,0 0 0,0 0 0,0 1 0,0-1 0,0 0 0,0 0 0,0 0 0,0 0 0,-1 0 0,1 0 0,0 0 0,19 5 0,28 0 0,4-5 0,0-3 0,-1-3 0,83-18 0,148-56 0,-144 38 0,14 5 0,17-6 0,-166 41 0,-8 1 0,-14 0 0,-64 2 0,-1 5 0,1 3 0,-136 33 0,215-41 0,-49 17 0,52-17 0,-1 0 0,0 0 0,1 1 0,0-1 0,-1 1 0,1-1 0,0 1 0,0 0 0,-1 0 0,2 0 0,-1 0 0,0 0 0,0 0 0,1 1 0,-1-1 0,-1 4 0,3-5 0,0-1 0,-1 1 0,1 0 0,0-1 0,0 1 0,0-1 0,0 1 0,0 0 0,0-1 0,0 1 0,0-1 0,0 1 0,1 0 0,-1-1 0,0 1 0,0-1 0,0 1 0,1-1 0,-1 1 0,0-1 0,1 1 0,-1-1 0,0 1 0,1-1 0,-1 1 0,1-1 0,-1 1 0,0-1 0,1 0 0,-1 1 0,1-1 0,25 8 0,25-7 0,-43-2 0,1 0 0,-1-1 0,1 0 0,-1 0 0,15-8 0,-21 10 0,0-1 0,0 0 0,0 0 0,0-1 0,0 1 0,0 0 0,0-1 0,0 1 0,-1-1 0,1 1 0,-1-1 0,1 0 0,-1 0 0,1 1 0,-1-1 0,0 0 0,0 0 0,0-1 0,0 1 0,-1 0 0,1 0 0,0 0 0,-1-1 0,0 1 0,1 0 0,-1 0 0,0-3 0,0 3 0,-1 1 0,1 0 0,-1-1 0,1 1 0,-1 0 0,0 0 0,0-1 0,1 1 0,-1 0 0,0 0 0,0 0 0,0 0 0,0 0 0,0 0 0,0 0 0,-1 0 0,1 0 0,0 1 0,0-1 0,-1 0 0,1 1 0,0-1 0,-1 1 0,-1-1 0,-40-7 0,37 8 0,-20-3 0,0 0 0,0 2 0,0 2 0,-1 0 0,-47 9 0,60-7 0,1 1 0,-1 1 0,1 0 0,0 1 0,0 0 0,0 1 0,1 1 0,0 0 0,0 0 0,1 1 0,0 1 0,-14 15 0,2 1 0,2 0 0,1 2 0,1 0 0,-29 58 0,47-84 0,0 0 0,0 1 0,0-1 0,0 0 0,1 0 0,-1 0 0,1 1 0,-1-1 0,1 0 0,0 1 0,0-1 0,0 0 0,0 0 0,0 1 0,1-1 0,-1 0 0,2 5 0,-1-6 0,-1 0 0,1 0 0,0 0 0,0 0 0,0 0 0,0 0 0,0 0 0,1 0 0,-1 0 0,0-1 0,0 1 0,0 0 0,1-1 0,-1 1 0,0-1 0,1 1 0,-1-1 0,1 0 0,-1 0 0,0 1 0,3-1 0,2 0 0,1-1 0,-1 1 0,1-1 0,-1 0 0,0-1 0,1 1 0,-1-1 0,0-1 0,0 1 0,11-7 0,-1-2 0,-1-1 0,-1-1 0,0 0 0,-1-1 0,0-1 0,-1 0 0,-1 0 0,0-1 0,-1 0 0,-1-1 0,-1 0 0,0-1 0,-1 0 0,-1 0 0,-1 0 0,6-33 0,-10 40 0,-1-1 0,0 0 0,-1 1 0,0-1 0,-1 0 0,0 1 0,-1 0 0,0-1 0,-7-14 0,7 19 0,0 1 0,0 0 0,-1 0 0,0 0 0,0 1 0,0-1 0,-1 1 0,0 0 0,0 0 0,0 1 0,-1-1 0,0 1 0,1 0 0,-1 1 0,-1-1 0,1 1 0,-8-3 0,-2 2 0,0 1 0,0 0 0,-1 1 0,1 0 0,0 1 0,-1 1 0,1 1 0,0 0 0,-1 1 0,1 1 0,0 1 0,-30 10 0,-10 8 0,1 2 0,-59 37 0,93-50 0,11-5 0,-13 6 0,0 1 0,1 1 0,-31 26 0,49-36 0,-1-1 0,1 1 0,1 0 0,-1 0 0,0 1 0,1-1 0,0 1 0,0 0 0,1-1 0,-1 1 0,1 1 0,0-1 0,0 0 0,1 0 0,-1 1 0,1-1 0,0 1 0,1-1 0,-1 1 0,1-1 0,0 1 0,2 8 0,-2-11 0,1-1 0,0 0 0,0 0 0,0 0 0,0 1 0,0-1 0,0 0 0,1 0 0,-1-1 0,1 1 0,-1 0 0,1 0 0,0-1 0,0 1 0,0-1 0,-1 1 0,1-1 0,1 0 0,-1 0 0,0 0 0,0 0 0,0 0 0,0 0 0,1-1 0,2 1 0,5 1 0,1 0 0,0-1 0,0 0 0,20-2 0,33-5 0,0-3 0,-1-3 0,0-2 0,-1-3 0,116-50 0,-169 64 0,49-28 0,-55 30 0,-1 0 0,0-1 0,1 1 0,-1-1 0,0 0 0,0 0 0,0 0 0,0 0 0,0 0 0,-1 0 0,1 0 0,-1-1 0,1 1 0,-1 0 0,0-1 0,0 1 0,0-1 0,0 0 0,0-2 0,-1 3 0,0 1 0,-1 0 0,1 0 0,0-1 0,-1 1 0,1 0 0,-1 0 0,1 0 0,-1 0 0,0 0 0,0 0 0,1 0 0,-1 0 0,0 0 0,0 0 0,0 0 0,0 0 0,0 1 0,0-1 0,0 0 0,0 1 0,0-1 0,-1 1 0,1-1 0,0 1 0,0 0 0,0-1 0,-1 1 0,0 0 0,-43-6 0,39 5 0,-44-2 0,0 2 0,0 3 0,0 1 0,0 3 0,-85 21 0,102-18 0,0 2 0,1 1 0,1 2 0,0 1 0,1 1 0,0 2 0,1 0 0,2 2 0,-33 30 0,44-35 0,-39 40 0,51-51 0,1-1 0,1 1 0,-1-1 0,1 1 0,-1 0 0,1 0 0,0 0 0,0 1 0,1-1 0,0 0 0,-1 1 0,1-1 0,0 6 0,1-8 0,0-1 0,0 0 0,0 0 0,1 0 0,-1 0 0,1 0 0,-1 0 0,1 0 0,-1 0 0,1 0 0,-1 0 0,1 0 0,0 0 0,-1 0 0,1 0 0,0 0 0,0-1 0,0 1 0,0 0 0,0-1 0,0 1 0,0 0 0,0-1 0,0 1 0,0-1 0,0 0 0,0 1 0,0-1 0,0 0 0,0 0 0,1 1 0,1-1 0,39-1 0,-22-4 0,0 0 0,-1-1 0,0-1 0,-1-1 0,1-1 0,-1 0 0,20-15 0,1-3 0,69-62 0,-102 83 0,0 1 0,-1-1 0,0 0 0,0-1 0,0 1 0,-1-1 0,0 0 0,0 0 0,0 0 0,1-8 0,-4 13 0,0-1 0,-1 0 0,1 0 0,-1 1 0,0-1 0,0 0 0,0 0 0,0 1 0,0-1 0,-1 0 0,1 0 0,-1 1 0,0-1 0,0 0 0,0 1 0,0-1 0,0 1 0,0-1 0,-1 1 0,1 0 0,-1 0 0,0-1 0,1 1 0,-1 0 0,0 0 0,0 1 0,-1-1 0,1 0 0,0 1 0,0-1 0,-5-1 0,-4-3 0,-2 1 0,1 1 0,-1 0 0,1 0 0,-1 1 0,0 1 0,0 0 0,-20 0 0,-1 1 0,0 2 0,-38 6 0,30 0 0,0 1 0,1 3 0,0 1 0,-43 20 0,78-26 0,16-2 0,21-2 0,-18-3 0,0-1 0,0 1 0,0-2 0,0 0 0,22-8 0,-30 9 0,0 0 0,-1 0 0,1-1 0,0 1 0,-1-1 0,1 0 0,-1 0 0,0-1 0,0 1 0,0-1 0,-1 0 0,1 0 0,-1 0 0,0 0 0,0-1 0,0 1 0,2-7 0,-4 10 0,-1-1 0,0 0 0,1 0 0,-1 0 0,0 0 0,0 0 0,0 1 0,0-1 0,-1 0 0,1 0 0,0 0 0,-1 0 0,1 1 0,-1-1 0,0 0 0,1 0 0,-1 1 0,0-1 0,0 0 0,0 1 0,0-1 0,0 1 0,-1-1 0,1 1 0,0 0 0,-1 0 0,1-1 0,-1 1 0,1 0 0,-1 0 0,0 0 0,1 1 0,-1-1 0,0 0 0,0 1 0,1-1 0,-4 0 0,-8-3 0,-1 0 0,0 1 0,-23-3 0,36 6 0,-20-3 0,1 1 0,0 1 0,0 1 0,-1 1 0,-28 4 0,43-4 0,0 1 0,0-1 0,0 1 0,0 0 0,0 1 0,1-1 0,-1 1 0,1 0 0,0 1 0,0-1 0,0 1 0,0 0 0,1 0 0,-1 0 0,1 1 0,0 0 0,0 0 0,1 0 0,0 0 0,-1 0 0,2 1 0,-4 6 0,5-10 0,0 1 0,0-1 0,0 0 0,1 1 0,-1-1 0,1 1 0,-1-1 0,1 1 0,0-1 0,0 1 0,0 0 0,0-1 0,0 1 0,1-1 0,-1 1 0,1-1 0,-1 1 0,1-1 0,0 0 0,0 1 0,0-1 0,0 0 0,3 4 0,-1-3 0,0 0 0,1-1 0,-1 1 0,1-1 0,-1 0 0,1 0 0,0 0 0,0 0 0,-1-1 0,1 1 0,1-1 0,-1 0 0,4 0 0,7 2 0,0-2 0,0 0 0,0-1 0,0-1 0,0 0 0,0-1 0,17-4 0,14-16 0,-46 22 0,1 0 0,-1 0 0,0 0 0,0 0 0,1 0 0,-1 0 0,0 0 0,0 0 0,1 0 0,-1-1 0,0 1 0,0 0 0,1 0 0,-1 0 0,0 0 0,0-1 0,0 1 0,1 0 0,-1 0 0,0 0 0,0-1 0,0 1 0,0 0 0,0 0 0,1-1 0,-1 1 0,0 0 0,0 0 0,0-1 0,0 1 0,0 0 0,0 0 0,0-1 0,0 1 0,0 0 0,0-1 0,0 1 0,0 0 0,0 0 0,0-1 0,0 1 0,-28 2 0,-187 60 0,118-31 0,-68 27 0,147-50 0,0 1 0,0 0 0,1 1 0,1 1 0,0 0 0,-26 25 0,38-32 0,0 1 0,0-1 0,1 1 0,0-1 0,0 1 0,0 0 0,0 0 0,-3 11 0,5-14 0,1-1 0,0 1 0,-1-1 0,1 0 0,0 1 0,0-1 0,0 1 0,0-1 0,0 1 0,1-1 0,-1 0 0,0 1 0,1-1 0,-1 1 0,1-1 0,-1 0 0,1 1 0,0-1 0,-1 0 0,1 0 0,0 0 0,0 1 0,0-1 0,0 0 0,0 0 0,0 0 0,0 0 0,0-1 0,0 1 0,1 0 0,-1 0 0,0-1 0,1 1 0,-1-1 0,0 1 0,1-1 0,-1 1 0,0-1 0,4 0 0,8 3 0,0-1 0,1-1 0,-1 0 0,1-1 0,-1 0 0,1-1 0,-1-1 0,14-3 0,111-34 0,-121 33 0,730-307-487,-400 155 109,259-103 378,-561 240 0,-29 13 0,0 0 0,1 1 0,-1 0 0,2 1 0,-1 1 0,1 1 0,28-3 0,-44 7 0,0 0 0,0 0 0,0 1 0,0-1 0,0 1 0,0-1 0,0 1 0,-1 0 0,1-1 0,0 1 0,0 0 0,0 0 0,-1 1 0,1-1 0,0 0 0,-1 0 0,1 1 0,-1-1 0,0 1 0,0 0 0,1-1 0,-1 1 0,0 0 0,0-1 0,0 1 0,-1 0 0,1 0 0,0 0 0,-1 0 0,1 0 0,-1 0 0,1 0 0,-1 0 0,0 0 0,0 3 0,0 8 0,0 0 0,-1 0 0,-1 0 0,-3 16 0,3-22 0,-13 54 289,9-39-178,0 0-1,2 0 1,0 0 0,-1 41 0,5-58-110,1 1-1,-1-1 1,1 0 0,0 0 0,0 0 0,0 0 0,1 0 0,0 0-1,0 0 1,0 0 0,1-1 0,-1 1 0,1-1 0,0 0 0,0 0 0,1 0-1,-1 0 1,1 0 0,0-1 0,0 1 0,0-1 0,1 0 0,-1 0 0,1-1-1,8 4 1,6 1-1,1-1 0,-1-1 0,1 0 0,0-2 0,1 0 0,-1-2 0,1 0 0,-1-1 0,30-4 0,11-4 0,112-32 0,-50 5 0,-1-6 0,-2-5 0,213-117 0,-312 152 0,54-37 0,-71 45 0,0 0 0,-1 0 0,1 0 0,-1-1 0,1 1 0,-1-1 0,0 0 0,-1 0 0,1 0 0,-1-1 0,1 1 0,-1 0 0,-1-1 0,3-5 0,-4 7 0,0 0 0,0 0 0,-1 0 0,1 1 0,0-1 0,-1 0 0,0 0 0,0 1 0,0-1 0,0 0 0,0 1 0,0-1 0,-1 1 0,1 0 0,-1-1 0,0 1 0,0 0 0,1 0 0,-1 0 0,-1 0 0,1 0 0,0 0 0,0 1 0,-1-1 0,1 1 0,-1 0 0,1-1 0,-6 0 0,-10-6 0,-1 2 0,0 0 0,0 1 0,-1 1 0,1 1 0,-1 1 0,0 0 0,0 2 0,0 0 0,0 1 0,-30 6 0,-9 4 0,1 3 0,-92 34 0,82-21 0,0 2 0,3 3 0,0 3 0,2 3 0,2 3 0,2 2 0,2 3 0,1 2 0,-92 105 0,136-140 0,0 1 0,1 1 0,0 0 0,1 0 0,1 1 0,0 1 0,-10 28 0,19-44 0,-1 1 0,1-1 0,-1 1 0,1 0 0,0-1 0,0 1 0,0-1 0,0 1 0,0-1 0,0 1 0,1-1 0,-1 1 0,0 0 0,1-1 0,-1 1 0,1-1 0,-1 0 0,1 1 0,0-1 0,0 1 0,0-1 0,0 0 0,0 0 0,0 0 0,0 1 0,0-1 0,0 0 0,0 0 0,1 0 0,-1-1 0,3 3 0,1-2 0,0 1 0,0-1 0,0 1 0,0-2 0,1 1 0,-1 0 0,0-1 0,10-1 0,16-2 0,-1-1 0,0-1 0,-1-2 0,42-15 0,114-55 0,-153 62 0,315-148 0,36-17 0,-310 146 0,-71 34 0,-1-1 0,1 1 0,-1-1 0,1 0 0,-1 0 0,0 0 0,1 0 0,-1 0 0,0 0 0,0 0 0,0 0 0,0-1 0,0 1 0,0 0 0,0-1 0,2-2 0,-4 4 0,1-1 0,-1 0 0,1 0 0,-1 1 0,1-1 0,-1 0 0,0 1 0,1-1 0,-1 1 0,0-1 0,1 1 0,-1-1 0,0 1 0,0 0 0,0-1 0,1 1 0,-1 0 0,0-1 0,0 1 0,0 0 0,0 0 0,1 0 0,-1 0 0,0 0 0,0 0 0,0 0 0,-1 0 0,-16 0 0,0 0 0,0 1 0,0 1 0,0 0 0,1 1 0,-1 1 0,1 1 0,-21 9 0,14-5 0,0 2 0,1 1 0,0 1 0,1 0 0,-26 21 0,32-20 0,0 1 0,1 0 0,1 0 0,0 2 0,1 0 0,1 0 0,0 1 0,2 1 0,0 0 0,1 0 0,1 1 0,0 0 0,2 0 0,1 1 0,0 0 0,1 0 0,-1 35 0,5-53 0,-1 1 0,1 0 0,0-1 0,0 1 0,1 0 0,-1-1 0,1 1 0,0 0 0,0-1 0,0 1 0,0-1 0,1 0 0,-1 1 0,1-1 0,0 0 0,0 0 0,0 0 0,0 0 0,1 0 0,-1 0 0,1-1 0,0 1 0,-1-1 0,1 0 0,0 0 0,1 0 0,-1 0 0,0 0 0,0-1 0,1 0 0,-1 1 0,1-1 0,-1 0 0,1-1 0,0 1 0,-1-1 0,7 1 0,7-1 0,-1-1 0,1-1 0,-1 0 0,1-1 0,-1-1 0,0 0 0,18-8 0,42-20 0,-2-2 0,121-77 0,117-117 0,-311 227 0,25-19 0,-2 0 0,-1-2 0,0 0 0,32-43 0,-54 63 0,1-1 0,0 1 0,-1-1 0,0 1 0,0-1 0,0 1 0,0-1 0,0 0 0,0 1 0,-1-1 0,1 0 0,-1 0 0,0 0 0,1 1 0,-2-5 0,1 5 0,-1 1 0,1-1 0,-1 0 0,0 1 0,1-1 0,-1 1 0,0 0 0,0-1 0,0 1 0,0-1 0,0 1 0,0 0 0,-1 0 0,1 0 0,0 0 0,-1 0 0,1 0 0,0 0 0,-3-1 0,-2 0 0,0 0 0,-1 0 0,1 0 0,-1 1 0,1 0 0,-1 0 0,0 1 0,1 0 0,-1 0 0,0 1 0,-8 1 0,-4 2 0,0 2 0,1 0 0,0 1 0,0 1 0,0 1 0,1 0 0,0 2 0,1-1 0,0 2 0,1 0 0,-16 17 0,-2 4 0,1 2 0,2 1 0,-40 63 0,50-68 0,1 0 0,1 2 0,2 0 0,1 1 0,2 0 0,1 1 0,-8 43 0,19-76 0,0 0 0,1 0 0,0 0 0,-1 0 0,1 0 0,0 0 0,0 0 0,0 0 0,0 0 0,0 0 0,0 0 0,1 0 0,-1 0 0,1 0 0,-1 0 0,1 0 0,0 0 0,0 0 0,0-1 0,0 1 0,0 0 0,0-1 0,0 1 0,1 0 0,-1-1 0,1 1 0,-1-1 0,1 0 0,-1 0 0,1 1 0,0-1 0,0 0 0,-1 0 0,1-1 0,0 1 0,0 0 0,0-1 0,4 2 0,2-2 0,1 0 0,0 0 0,0 0 0,-1-1 0,1-1 0,0 1 0,-1-1 0,13-5 0,17-9 0,-1-1 0,0-3 0,-1 0 0,-1-3 0,40-33 0,-27 21 0,237-179 0,-243 175 0,-41 39 0,-1-1 0,1 1 0,-1-1 0,1 0 0,-1 1 0,0-1 0,1 1 0,-1-1 0,0 1 0,1-1 0,-1 0 0,0 1 0,0-1 0,0 0 0,0 1 0,0-1 0,1 0 0,-1 1 0,0-1 0,-1 0 0,1 1 0,0-1 0,0 0 0,0 1 0,0-1 0,0 0 0,-1 1 0,1-1 0,0 1 0,0-1 0,-1 0 0,1 1 0,0-1 0,-1 1 0,1-1 0,-1 1 0,1-1 0,-1 1 0,1-1 0,-1 1 0,1 0 0,-1-1 0,1 1 0,-1 0 0,0-1 0,1 1 0,-2 0 0,-31-7 0,20 8 0,1 0 0,-1 1 0,1 1 0,0 0 0,0 0 0,0 1 0,0 1 0,0 0 0,1 1 0,0 0 0,0 0 0,-17 14 0,-5 6 0,2 1 0,-45 47 0,59-55 0,0 0 0,2 1 0,0 0 0,1 2 0,1-1 0,1 2 0,1-1 0,2 2 0,0-1 0,-10 40 0,19-60 0,-1-1 0,0 1 0,1 0 0,-1 0 0,1 0 0,0-1 0,0 1 0,0 0 0,0 0 0,0 0 0,1 0 0,0-1 0,-1 1 0,1 0 0,0-1 0,0 1 0,0 0 0,1-1 0,-1 1 0,1-1 0,-1 0 0,1 1 0,0-1 0,0 0 0,0 0 0,0 0 0,0 0 0,0 0 0,0-1 0,1 1 0,-1-1 0,1 0 0,-1 1 0,1-1 0,0 0 0,4 1 0,4 0 0,0 0 0,0-1 0,1-1 0,-1 0 0,0 0 0,0-1 0,1 0 0,15-5 0,6-2 0,-2-1 0,1-2 0,-1-2 0,-1 0 0,33-21 0,138-101 0,-195 130 0,199-156 0,216-221 0,-392 355 0,3-3 0,48-57 0,-71 71 0,-13 13 0,-24 19 0,-2 8 0,1 1 0,1 1 0,1 1 0,-39 53 0,-82 136 0,99-138 0,3 2 0,3 2 0,-37 103 0,78-181 0,1-1 0,-1 0 0,1 1 0,0-1 0,0 1 0,1 0 0,-1-1 0,1 1 0,0 0 0,0-1 0,0 1 0,0-1 0,0 1 0,1 0 0,0-1 0,0 1 0,2 5 0,-1-6 0,0-1 0,1 0 0,-1-1 0,1 1 0,-1 0 0,1-1 0,0 1 0,-1-1 0,1 0 0,0 0 0,0 0 0,0 0 0,0 0 0,0-1 0,0 0 0,0 1 0,0-1 0,0 0 0,0 0 0,0-1 0,0 1 0,5-2 0,16-1 0,0-2 0,-1 0 0,0-2 0,0 0 0,43-21 0,110-70 0,-95 51 0,461-220 0,-541 266 0,-1 1 0,1 0 0,-1-1 0,0 1 0,1-1 0,-1 1 0,1 0 0,-1-1 0,1 1 0,-1 0 0,1 0 0,0-1 0,-1 1 0,1 0 0,-1 0 0,1 0 0,-1 0 0,1 0 0,0 0 0,-1 0 0,1 0 0,-1 0 0,1 0 0,0 0 0,-1 0 0,1 0 0,-1 0 0,1 1 0,-1-1 0,1 0 0,0 1 0,-15 22 0,-34 46 0,-19 23 0,4 3 0,-60 124 0,121-217 0,1 0 0,0 0 0,0 0 0,0 0 0,0 1 0,0-1 0,0 0 0,1 1 0,-1-1 0,1 0 0,-1 1 0,1-1 0,0 1 0,0-1 0,0 0 0,0 1 0,1-1 0,-1 1 0,1-1 0,-1 0 0,1 1 0,0-1 0,0 0 0,2 4 0,-1-5 0,1 1 0,-1-1 0,1 0 0,0 0 0,-1 0 0,1 0 0,0 0 0,0 0 0,0-1 0,0 0 0,0 1 0,0-1 0,0 0 0,-1 0 0,1-1 0,0 1 0,0 0 0,0-1 0,0 0 0,0 0 0,2-1 0,17-5 0,0 0 0,0-2 0,-1-1 0,0 0 0,22-16 0,98-76 0,-106 76 0,18-14 0,-2-2 0,49-54 0,-98 95 0,-1 0 0,1 0 0,-1-1 0,1 1 0,-1-1 0,0 1 0,1-1 0,-1 0 0,0 1 0,0-1 0,0 0 0,0 0 0,0 0 0,-1 0 0,1 0 0,-1 0 0,1 0 0,-1 0 0,0 0 0,1 0 0,-1 0 0,0 0 0,-1-3 0,0 5 0,-1-1 0,1 0 0,-1 1 0,0-1 0,0 1 0,1-1 0,-1 1 0,0 0 0,0 0 0,1 0 0,-1 0 0,0 0 0,0 0 0,1 0 0,-1 0 0,0 1 0,0-1 0,1 1 0,-1-1 0,0 1 0,1 0 0,-1 0 0,1-1 0,-1 1 0,-1 2 0,-19 8 0,1 0 0,0 2 0,1 1 0,1 0 0,0 2 0,0 0 0,2 1 0,0 1 0,1 0 0,1 1 0,1 1 0,0 0 0,2 1 0,0 0 0,2 1 0,0 1 0,-11 40 0,20-60 0,0-1 0,0 1 0,0 0 0,1 0 0,0-1 0,-1 1 0,1 0 0,0 0 0,0 0 0,1-1 0,-1 1 0,1 0 0,-1 0 0,1-1 0,0 1 0,0 0 0,0-1 0,0 1 0,0-1 0,1 1 0,-1-1 0,1 0 0,0 1 0,-1-1 0,1 0 0,0 0 0,0 0 0,1 0 0,-1-1 0,0 1 0,1-1 0,-1 1 0,0-1 0,1 0 0,0 0 0,-1 0 0,5 1 0,4 1 0,1-1 0,-1-1 0,1 0 0,-1 0 0,0-1 0,1 0 0,-1-1 0,15-3 0,17-6 0,0-2 0,-2-1 0,1-2 0,-2-2 0,58-33 0,179-129 0,-274 176 0,69-46 0,-3-3 0,-3-3 0,-2-3 0,59-68 0,-112 114 0,-16 21 0,-6 9 0,-32 55 0,-135 249 0,150-264 0,3 1 0,3 1 0,-26 110 0,45-157 0,0-1 0,1 1 0,1 0 0,0-1 0,2 23 0,0-32 0,-1 0 0,1-1 0,-1 1 0,1-1 0,0 1 0,0-1 0,0 1 0,0-1 0,0 0 0,0 0 0,1 1 0,-1-1 0,1 0 0,0 0 0,0 0 0,-1-1 0,1 1 0,0 0 0,1-1 0,-1 1 0,0-1 0,0 1 0,1-1 0,-1 0 0,0 0 0,1 0 0,-1-1 0,1 1 0,-1 0 0,1-1 0,0 0 0,-1 0 0,1 0 0,2 0 0,16-1 0,-1-1 0,0 0 0,0-2 0,0 0 0,-1-2 0,1 0 0,-1-1 0,-1-1 0,1 0 0,18-13 0,7-6 0,-2-1 0,75-66 0,-60 39 0,-2-3 0,-2-2 0,47-70 0,-34 30 0,73-145 0,-130 229 0,32-75 0,-38 85 0,-1 1 0,0-1 0,-1 0 0,1 0 0,-1 1 0,0-1 0,-1 0 0,1 0 0,-1 0 0,0 0 0,-1 0 0,-1-8 0,1 12 0,0 0 0,0 1 0,0-1 0,0 0 0,0 0 0,-1 1 0,1-1 0,-1 1 0,1-1 0,-1 1 0,1-1 0,-1 1 0,0 0 0,0 0 0,0 0 0,0 0 0,0 0 0,0 1 0,0-1 0,0 0 0,0 1 0,0-1 0,0 1 0,0 0 0,0 0 0,0 0 0,-4 0 0,-16 0 0,-1 2 0,0 0 0,1 1 0,0 2 0,-36 11 0,-119 48 0,126-43 0,-39 14 0,-445 154 0,434-161 0,1-1 0,-147 59 0,234-80 0,1 1 0,0 0 0,0 0 0,-17 16 0,27-21 0,0 0 0,0 0 0,0-1 0,1 1 0,-1 0 0,0 0 0,1 1 0,0-1 0,0 0 0,0 0 0,0 1 0,0-1 0,0 0 0,0 4 0,1-5 0,0 1 0,0-1 0,0 1 0,1-1 0,-1 1 0,1-1 0,-1 0 0,1 1 0,0-1 0,-1 0 0,1 0 0,0 1 0,0-1 0,0 0 0,0 0 0,0 0 0,0 0 0,0 0 0,0 0 0,0 0 0,0 0 0,1-1 0,-1 1 0,0 0 0,1-1 0,-1 1 0,2 0 0,7 2 0,-1 0 0,1-1 0,0 0 0,0 0 0,0-1 0,0 0 0,0-1 0,0 0 0,0-1 0,0 0 0,0 0 0,0-1 0,18-6 0,-4 0 0,0-1 0,-1 0 0,0-2 0,30-20 0,-20 9 0,0-2 0,49-46 0,-66 54 0,0-1 0,-2-1 0,0 0 0,0-1 0,-2 0 0,12-24 0,-22 39 0,0-1 0,0 1 0,-1 0 0,1 0 0,-1-1 0,0 1 0,0-1 0,-1 1 0,1-1 0,-1 1 0,0-1 0,0 0 0,-1 1 0,1-1 0,-2-4 0,1 6 0,-1 0 0,0-1 0,1 1 0,-1 0 0,-1 0 0,1 0 0,0 0 0,-1 1 0,1-1 0,-1 0 0,0 1 0,0 0 0,0 0 0,0 0 0,0 0 0,0 0 0,-1 1 0,1-1 0,-7-1 0,-14-4 0,0 1 0,-1 1 0,0 1 0,0 1 0,0 2 0,0 0 0,0 1 0,-27 5 0,1 2 0,1 2 0,0 2 0,-49 19 0,79-23 0,1 0 0,0 2 0,0 0 0,1 1 0,0 1 0,1 1 0,0 0 0,1 1 0,0 1 0,1 0 0,1 1 0,0 1 0,1 0 0,1 1 0,-12 21 0,23-37 0,1 0 0,-1 1 0,0-1 0,1 0 0,-1 0 0,1 1 0,0-1 0,-1 0 0,1 0 0,0 1 0,0-1 0,-1 0 0,1 1 0,0-1 0,1 0 0,-1 1 0,0-1 0,0 0 0,0 1 0,1-1 0,-1 0 0,1 0 0,-1 1 0,1-1 0,1 2 0,-1-1 0,1-1 0,0 0 0,0 0 0,0 1 0,0-1 0,0 0 0,0-1 0,0 1 0,0 0 0,0 0 0,0-1 0,0 0 0,0 1 0,3-1 0,10 1 0,-1-1 0,1-1 0,25-5 0,-21 2 0,1-1 0,-1-1 0,-1-1 0,1-1 0,-1-1 0,-1 0 0,0-1 0,0-1 0,20-17 0,-18 13 0,-1-2 0,0 0 0,-1-1 0,-1-1 0,-1 0 0,-1-1 0,13-24 0,-15 8 0,-16 26 0,-12 16 0,10-1 0,0 0 0,1 0 0,-1 1 0,2 0 0,-1 0 0,0 0 0,1 0 0,0 1 0,1-1 0,0 1 0,0 0 0,0 0 0,1 1 0,-2 7 0,-1 5 0,2 1 0,0 0 0,1 0 0,1 26 0,3-9 0,2 0 0,1 0 0,3 0 0,0-1 0,3 0 0,1-1 0,1 0 0,2 0 0,2-2 0,1 0 0,28 38 0,-26-44 0,0 0 0,2-2 0,2-1 0,0-1 0,1 0 0,1-2 0,1-1 0,1-2 0,1 0 0,1-2 0,0-1 0,1-2 0,37 13 0,-26-16 0,0-1 0,0-2 0,1-2 0,0-1 0,68-3 0,-50-5 0,-1-3 0,0-3 0,89-24 0,-58 4 0,0-3 0,-3-5 0,-1-3 0,161-102 0,-185 101 0,-1-2 0,-3-4 0,-1-1 0,-3-4 0,-2-1 0,-3-3 0,63-90 0,-103 131 0,0 0 0,-1-1 0,12-31 0,-21 45 0,1-1 0,0 1 0,0-1 0,-1 0 0,0 1 0,1-1 0,-1 0 0,0 1 0,0-1 0,0 0 0,-1 0 0,0-2 0,1 4 0,-1 0 0,1 0 0,-1 0 0,1-1 0,-1 1 0,0 0 0,1 0 0,-1 1 0,0-1 0,0 0 0,0 0 0,0 0 0,0 0 0,0 1 0,0-1 0,0 0 0,0 1 0,0-1 0,-2 0 0,-3 0 0,0 0 0,0 0 0,0 1 0,0 0 0,0 0 0,0 0 0,0 1 0,0 0 0,-8 2 0,-25 6 0,0 2 0,1 2 0,1 2 0,-46 23 0,-144 93 0,130-72 0,90-55 0,-412 265 0,374-235 0,2 2 0,1 1 0,2 2 0,1 3 0,3 0 0,-55 84 0,86-119 0,1 0 0,1 1 0,-1-1 0,1 1 0,1 0 0,-4 14 0,6-22 0,-1 1 0,1 0 0,0-1 0,0 1 0,0 0 0,0 0 0,0-1 0,0 1 0,0 0 0,1-1 0,-1 1 0,0 0 0,0-1 0,0 1 0,1 0 0,-1-1 0,0 1 0,1-1 0,-1 1 0,1 0 0,-1-1 0,0 1 0,1-1 0,-1 1 0,1-1 0,-1 1 0,1-1 0,0 0 0,-1 1 0,1-1 0,-1 0 0,2 1 0,1-1 0,0 0 0,0 0 0,0 0 0,0 0 0,0-1 0,0 1 0,0-1 0,0 0 0,0 0 0,0 0 0,-1 0 0,6-3 0,24-13 0,-1-2 0,0-1 0,41-35 0,86-90 0,-112 97 0,-2-2 0,-2-1 0,-3-2 0,-2-2 0,-3-1 0,51-112 0,-82 161 0,2-4 0,-1 0 0,0 0 0,-1-1 0,3-12 0,-6 22 0,1 0 0,-1 0 0,0 0 0,0-1 0,0 1 0,0 0 0,0 0 0,0 0 0,-1-1 0,1 1 0,-1 0 0,0 0 0,1 0 0,-1 0 0,0 0 0,0 0 0,0 0 0,0 0 0,-1 0 0,1 1 0,-1-1 0,1 0 0,-1 1 0,1-1 0,-1 1 0,0 0 0,-3-3 0,-1 2 0,0 0 0,0 0 0,-1 0 0,1 1 0,-1 0 0,1 0 0,-1 0 0,1 1 0,-1 0 0,-13 2 0,-70 15 0,55-9 0,1 3 0,0 1 0,0 1 0,2 2 0,0 1 0,-47 32 0,63-37 0,0 1 0,1 0 0,0 2 0,1 0 0,1 0 0,0 1 0,1 1 0,1 0 0,0 0 0,2 1 0,-1 1 0,2 0 0,-10 29 0,17-45 0,1-1 0,-1 1 0,1-1 0,-1 1 0,1 0 0,-1-1 0,1 1 0,0 0 0,0-1 0,0 1 0,0-1 0,0 1 0,0 0 0,0-1 0,1 1 0,-1 0 0,0-1 0,1 1 0,0-1 0,-1 1 0,1-1 0,0 1 0,0-1 0,-1 0 0,1 1 0,0-1 0,1 0 0,-1 0 0,0 1 0,0-1 0,0 0 0,1 0 0,-1 0 0,0 0 0,1-1 0,-1 1 0,1 0 0,-1-1 0,1 1 0,-1-1 0,1 1 0,0-1 0,-1 0 0,4 1 0,6-1 0,0 1 0,-1-2 0,1 1 0,0-2 0,19-4 0,9-5 0,0-1 0,-1-2 0,0-2 0,-2-1 0,37-24 0,-9 0 0,108-89 0,-99 63 0,-3-3 0,-3-3 0,-3-3 0,-4-3 0,-3-2 0,65-123 0,-111 181 0,-11 17 0,-27 35 0,-85 110 0,-104 170 0,210-300 0,0 0 0,1 0 0,0 1 0,1 0 0,0 0 0,1 0 0,-1 0 0,0 12 0,3-19 0,1 0 0,1 1 0,-1-1 0,0 0 0,1 1 0,0-1 0,0 0 0,0 0 0,0 1 0,0-1 0,1 0 0,-1 0 0,1 0 0,0-1 0,0 1 0,0 0 0,0-1 0,1 1 0,-1-1 0,1 1 0,-1-1 0,1 0 0,0 0 0,0-1 0,0 1 0,0 0 0,0-1 0,5 2 0,10 4 0,0-1 0,1-1 0,0 0 0,0-1 0,0-1 0,0-1 0,1-1 0,-1-1 0,0 0 0,1-1 0,-1-2 0,0 0 0,29-8 0,13-6 0,0-4 0,102-50 0,32-28 0,-158 77 0,-1-1 0,-1-2 0,32-30 0,-65 54 0,0 0 0,0-1 0,0 1 0,0-1 0,0 0 0,-1 1 0,1-1 0,-1 0 0,1 0 0,-1 0 0,0 0 0,0 0 0,1 0 0,-1 0 0,-1-1 0,1 1 0,0 0 0,-1-1 0,1 1 0,-1 0 0,0-1 0,1 1 0,-1-1 0,-1-2 0,0 3 0,-1 0 0,0 0 0,0 0 0,0 1 0,0-1 0,0 0 0,0 1 0,0 0 0,-1-1 0,1 1 0,0 0 0,-1 0 0,1 0 0,-1 0 0,1 1 0,-1-1 0,0 1 0,1 0 0,-1-1 0,0 1 0,-4 1 0,-27-3 0,1 2 0,-1 2 0,1 1 0,-1 1 0,1 2 0,1 2 0,-1 1 0,1 1 0,1 1 0,0 2 0,0 2 0,1 0 0,1 2 0,-39 30 0,39-24 0,0 1 0,2 2 0,1 0 0,1 2 0,1 1 0,1 1 0,2 1 0,1 1 0,2 0 0,1 1 0,1 2 0,-20 66 0,33-93 0,1 1 0,0 0 0,0 0 0,1 0 0,1 0 0,-1 0 0,1 0 0,2 15 0,-1-21 0,0-1 0,-1 1 0,1-1 0,0 1 0,0-1 0,1 0 0,-1 1 0,0-1 0,1 0 0,0 0 0,-1 0 0,1 0 0,0 0 0,0 0 0,0-1 0,0 1 0,0-1 0,0 1 0,1-1 0,-1 0 0,1 0 0,-1 0 0,0 0 0,1 0 0,0 0 0,-1-1 0,1 1 0,-1-1 0,1 0 0,0 0 0,-1 0 0,1 0 0,-1 0 0,4-1 0,23-3 0,0-2 0,-1-1 0,0-1 0,53-23 0,-71 27 0,75-33 0,-1-4 0,-3-3 0,97-70 0,210-185 0,-224 166 0,-98 78 0,-53 41 0,-21 16 0,-31 19 0,-327 231 0,285-187 0,3 3 0,-90 102 0,147-147 0,1 1 0,1 1 0,2 1 0,0 0 0,2 1 0,0 1 0,2 0 0,2 1 0,0 0 0,2 1 0,-6 32 0,14-57 0,0 1 0,0-1 0,1 1 0,0 0 0,0-1 0,2 10 0,-2-13 0,1-1 0,-1 1 0,1-1 0,0 1 0,-1-1 0,1 1 0,0-1 0,0 0 0,0 0 0,0 1 0,0-1 0,0 0 0,1 0 0,-1 0 0,0 0 0,0 0 0,1-1 0,-1 1 0,1 0 0,-1 0 0,0-1 0,1 1 0,0-1 0,-1 0 0,1 1 0,-1-1 0,1 0 0,-1 0 0,4 0 0,6 0 0,0-1 0,0 0 0,0 0 0,0-2 0,0 1 0,20-9 0,69-35 0,-4-9 0,128-98 0,79-90 0,-194 155 0,-74 60 0,-17 15 0,-2-1 0,27-26 0,-43 36 0,-13 10 0,-40 28 0,1 1 0,1 4 0,2 1 0,2 2 0,2 3 0,-45 57 0,85-97 0,1 0 0,1 0 0,-1 0 0,1 0 0,0 1 0,0-1 0,1 1 0,-4 10 0,6-16 0,0 1 0,0-1 0,0 1 0,0 0 0,0-1 0,0 1 0,0 0 0,0-1 0,0 1 0,1 0 0,-1-1 0,0 1 0,0 0 0,0-1 0,1 1 0,-1-1 0,0 1 0,1-1 0,-1 1 0,1-1 0,-1 1 0,1-1 0,-1 1 0,1-1 0,-1 1 0,1-1 0,-1 0 0,1 1 0,-1-1 0,2 1 0,1-1 0,0 1 0,0 0 0,1-1 0,-1 0 0,0 0 0,0 0 0,1 0 0,-1 0 0,0-1 0,4 0 0,53-13 0,-1-2 0,0-2 0,94-46 0,162-97 0,-307 157 0,102-56 0,339-202 0,-453 265 0,-117 90 0,104-79 0,1 0 0,0 2 0,1 0 0,1 0 0,1 2 0,0 0 0,-12 23 0,23-37 0,0 0 0,1 0 0,-1 0 0,1 0 0,0 1 0,0-1 0,0 0 0,1 1 0,0-1 0,0 0 0,0 1 0,0-1 0,0 1 0,1-1 0,0 0 0,0 0 0,0 1 0,1-1 0,-1 0 0,1 0 0,0 0 0,0 0 0,0-1 0,1 1 0,-1 0 0,1-1 0,0 0 0,0 0 0,0 0 0,0 0 0,1 0 0,-1 0 0,1-1 0,5 3 0,7 4 0,0-1 0,0-1 0,0-1 0,1 0 0,0-1 0,0-1 0,25 3 0,-12-4 0,0-1 0,0-2 0,-1-2 0,1 0 0,0-2 0,-1-1 0,0-1 0,0-2 0,0-1 0,-1-1 0,40-20 0,-22 5 0,-1-2 0,0-1 0,-2-2 0,-2-3 0,59-57 0,-99 89 0,1-1 0,0 0 0,0 1 0,0-1 0,-1 0 0,1 0 0,-1 0 0,1 0 0,-1 0 0,0 0 0,0 0 0,0 0 0,2-5 0,-4 6 0,1 1 0,-1-1 0,0 1 0,1 0 0,-1-1 0,0 1 0,0 0 0,1 0 0,-1-1 0,0 1 0,0 0 0,1 0 0,-1 0 0,0 0 0,0 0 0,1 0 0,-1 0 0,0 0 0,0 0 0,1 0 0,-1 1 0,0-1 0,1 0 0,-1 0 0,0 1 0,0-1 0,0 1 0,-76 32 0,5 3 0,1 3 0,3 3 0,-102 82 0,168-123 0,1 0 0,0 0 0,-1 0 0,1 0 0,0 0 0,0 0 0,0 1 0,0-1 0,0 0 0,0 1 0,0-1 0,0 0 0,0 1 0,1-1 0,-1 1 0,1-1 0,-1 1 0,1 0 0,-1-1 0,1 1 0,0 0 0,0-1 0,0 1 0,0 2 0,1-2 0,0 0 0,0-1 0,0 1 0,0 0 0,1 0 0,-1-1 0,0 1 0,1-1 0,-1 1 0,1-1 0,0 0 0,-1 0 0,1 0 0,0 0 0,0 0 0,3 1 0,10 5 0,2-2 0,-1 0 0,28 4 0,-43-9 0,30 3 0,0 0 0,0-3 0,0 0 0,-1-2 0,1-1 0,0-1 0,-1-2 0,0-1 0,0-2 0,-1-1 0,0-1 0,-1-1 0,0-1 0,-1-2 0,30-21 0,-50 32 0,0-1 0,0 0 0,0 0 0,-1-1 0,0 0 0,0 0 0,0-1 0,6-10 0,-11 16 0,0 0 0,-1-1 0,1 1 0,-1 0 0,1-1 0,-1 1 0,1 0 0,-1-1 0,0 1 0,0-1 0,0 1 0,0 0 0,0-1 0,0 1 0,0-1 0,0 1 0,-1 0 0,1-1 0,0 1 0,-1-1 0,1 1 0,-2-2 0,0 1 0,0-1 0,-1 1 0,1-1 0,-1 1 0,1 0 0,-1 0 0,0 0 0,0 1 0,0-1 0,0 1 0,0-1 0,0 1 0,-6-2 0,-12-2 0,0 0 0,0 2 0,0 0 0,0 1 0,0 1 0,-1 1 0,-21 3 0,-154 29 0,185-29 0,-142 31 0,2 7 0,-233 96 0,485-216 0,-28 24 0,107-105 0,-171 151 0,1 0 0,-1-1 0,-1 0 0,0 0 0,0-1 0,5-12 0,-11 21 0,0-1 0,0 1 0,0 0 0,0 0 0,-1-1 0,1 1 0,-1-1 0,1 1 0,-1 0 0,0-1 0,0 1 0,0-1 0,0 1 0,-1-1 0,1 1 0,-1-1 0,1 1 0,-1 0 0,0-1 0,0 1 0,0 0 0,0 0 0,0 0 0,0 0 0,-1 0 0,1 0 0,-1 0 0,1 0 0,-1 0 0,0 1 0,0-1 0,0 1 0,0-1 0,0 1 0,0 0 0,0-1 0,-4 0 0,-4-2 0,-1 1 0,0 0 0,0 1 0,0 0 0,0 0 0,0 2 0,-1-1 0,1 1 0,0 1 0,0 0 0,0 0 0,-15 5 0,-4 1 0,0 2 0,1 0 0,-37 19 0,49-19 0,0 1 0,1 1 0,0 1 0,0 0 0,1 1 0,1 1 0,0 0 0,1 1 0,0 1 0,2-1 0,0 2 0,0 0 0,2 0 0,0 1 0,1 0 0,1 1 0,0-1 0,2 1 0,0 1 0,1-1 0,1 1 0,1-1 0,0 1 0,2 0 0,3 31 0,-2-42 0,0-1 0,1 1 0,0-1 0,1 0 0,0 0 0,1 0 0,-1 0 0,1 0 0,1-1 0,-1 1 0,1-1 0,1 0 0,-1-1 0,11 10 0,-7-9 0,0 0 0,1-1 0,0 0 0,0 0 0,0-1 0,0-1 0,1 0 0,0 0 0,0-1 0,12 2 0,4-2 0,1 0 0,-1-2 0,1-1 0,-1-1 0,1-1 0,-1-2 0,0-1 0,42-13 0,-31 5 0,0-2 0,-2-2 0,0-1 0,-1-2 0,0-1 0,-2-2 0,-1-2 0,46-43 0,-44 34 0,-2-1 0,-1-2 0,-2-1 0,-2-1 0,-1-1 0,39-84 0,-62 118 0,0-1 0,-1 0 0,1 0 0,-1-1 0,0 1 0,-1 0 0,0-1 0,0 1 0,-1 0 0,0-10 0,0 15 0,-1 1 0,1-1 0,0 0 0,-1 1 0,0-1 0,1 1 0,-1-1 0,0 1 0,0-1 0,0 1 0,0-1 0,0 1 0,0 0 0,0-1 0,0 1 0,-1 0 0,1 0 0,0 0 0,-2-1 0,-1 1 0,1 0 0,0 0 0,-1 0 0,1 0 0,-1 0 0,1 1 0,-1-1 0,1 1 0,-1 0 0,1 0 0,-1 1 0,-5 0 0,-21 5 0,0 2 0,1 0 0,0 2 0,0 2 0,1 0 0,1 2 0,0 1 0,1 1 0,1 1 0,0 1 0,1 2 0,-33 34 0,50-46 0,0 1 0,0 0 0,0 0 0,1 0 0,1 1 0,0 0 0,0 0 0,1 1 0,0-1 0,1 1 0,0 0 0,0 0 0,2 0 0,-2 15 0,3-18 0,1 1 0,0-1 0,0 1 0,1-1 0,0 0 0,1 0 0,0 0 0,0 0 0,0 0 0,1 0 0,0-1 0,1 0 0,-1 0 0,2 0 0,-1 0 0,1-1 0,0 0 0,0 0 0,11 7 0,2 1 0,1-1 0,1-2 0,0 0 0,0-1 0,1 0 0,1-2 0,-1-1 0,1-1 0,0-1 0,1-1 0,32 2 0,-17-4 0,0-2 0,0-1 0,0-2 0,0-2 0,-1-2 0,48-14 0,5-8 0,-2-5 0,-1-3 0,-2-4 0,-2-4 0,-2-3 0,121-94 0,-169 113 0,-1 0 0,-1-3 0,-1 0 0,48-69 0,-75 95 0,0 0 0,0 0 0,0 0 0,-1-1 0,0 0 0,0 1 0,-1-1 0,0 0 0,0 0 0,1-12 0,-3 17 0,0 1 0,0 0 0,0-1 0,-1 1 0,1-1 0,0 1 0,-1-1 0,1 1 0,-1 0 0,1-1 0,-1 1 0,0 0 0,1 0 0,-1-1 0,0 1 0,0 0 0,0 0 0,0 0 0,0 0 0,0 0 0,-3-2 0,1 2 0,-1-1 0,0 1 0,1 0 0,-1 0 0,0 0 0,0 0 0,1 1 0,-1 0 0,0-1 0,0 1 0,0 1 0,-4 0 0,-25 3 0,1 1 0,-1 2 0,-55 20 0,-94 47 0,142-57 0,-80 35 0,-125 76 0,209-107 0,1 1 0,2 3 0,0 0 0,2 2 0,1 1 0,1 2 0,-44 58 0,67-78 0,-1 0 0,2 0 0,-1 0 0,-6 19 0,12-28 0,-1 1 0,0-1 0,1 1 0,-1 0 0,1-1 0,-1 1 0,1 0 0,0 0 0,0-1 0,0 1 0,0 0 0,0 0 0,0-1 0,0 1 0,1 0 0,-1-1 0,0 1 0,1 0 0,0-1 0,-1 1 0,1 0 0,0-1 0,0 1 0,0-1 0,0 0 0,0 1 0,0-1 0,0 0 0,1 1 0,-1-1 0,0 0 0,1 0 0,-1 0 0,1 0 0,-1 0 0,1-1 0,-1 1 0,1 0 0,2 0 0,8 2 0,0-1 0,0 0 0,0-1 0,1-1 0,-1 0 0,0 0 0,1-1 0,13-3 0,17-5 0,45-15 0,6-9 0,-2-3 0,119-67 0,166-120 0,-346 204 0,52-35 0,-77 49 0,0 1 0,0-1 0,-1 0 0,0 0 0,0 0 0,0-1 0,0 0 0,-1 0 0,5-9 0,-9 14 0,1-1 0,-1 1 0,1-1 0,-1 1 0,0 0 0,0-1 0,0 1 0,0-1 0,0 1 0,0-1 0,0 1 0,0-1 0,0 1 0,-1 0 0,1-1 0,-1 1 0,1-1 0,-1 1 0,1 0 0,-1 0 0,0-1 0,0 1 0,1 0 0,-1 0 0,0 0 0,0 0 0,0 0 0,-1 0 0,1 0 0,0 0 0,0 0 0,0 0 0,-1 1 0,1-1 0,0 1 0,-1-1 0,1 1 0,0-1 0,-2 0 0,-6-2 0,-1 1 0,1-1 0,-1 2 0,1-1 0,-11 1 0,-14 0 0,-1 2 0,0 1 0,1 2 0,-35 9 0,-137 42 0,178-47 0,-29 9 0,7-5 0,1 3 0,1 2 0,0 2 0,-62 36 0,102-51 0,1 1 0,0-1 0,1 2 0,0-1 0,-1 1 0,2 0 0,-1 0 0,1 0 0,0 1 0,0 0 0,0 0 0,1 0 0,0 1 0,1-1 0,0 1 0,0 0 0,1 0 0,-1 0 0,-1 14 0,4-9 0,0-1 0,1 1 0,0-1 0,1 1 0,0-1 0,1 0 0,1 0 0,0 0 0,0 0 0,1 0 0,1-1 0,9 16 0,5 3 0,2 0 0,1-2 0,0-1 0,2-1 0,2-1 0,0-1 0,1-1 0,57 34 0,-35-28 0,2-2 0,0-2 0,1-3 0,103 28 0,-119-40 0,0-3 0,1-1 0,-1-1 0,1-3 0,0-1 0,0-1 0,0-2 0,50-10 0,-63 6 0,-1 0 0,0-1 0,0-2 0,-1 0 0,0-2 0,0-1 0,-1 0 0,-1-1 0,0-2 0,-1 0 0,-1-1 0,0-1 0,23-28 0,90-139 0,-82 109 0,-38 55 0,-19 22 0,-29 30 0,30-27 0,-160 164 0,163-167 0,1 1 0,0-1 0,0 0 0,0 1 0,0-1 0,0 1 0,1-1 0,-1 1 0,1 0 0,-1 0 0,1 0 0,0 0 0,0 0 0,1 0 0,-1 0 0,0 0 0,1 0 0,0 6 0,0-8 0,1 0 0,-1 0 0,1 0 0,-1 0 0,1-1 0,0 1 0,-1 0 0,1 0 0,0-1 0,-1 1 0,1-1 0,0 1 0,0 0 0,0-1 0,0 1 0,-1-1 0,1 0 0,0 1 0,0-1 0,0 0 0,0 0 0,1 1 0,41-2 0,0-7 0,-1-3 0,-1-1 0,0-2 0,-1-2 0,0-2 0,47-28 0,-19 4 0,-1-2 0,91-82 0,-158 126 0,67-63 0,-60 57 0,-1-1 0,0 0 0,-1-1 0,0 1 0,0-1 0,-1 0 0,5-10 0,-8 16 0,-1 0 0,1-1 0,0 1 0,-1 0 0,1 0 0,-1-1 0,0 1 0,0 0 0,0 0 0,0-1 0,0 1 0,0 0 0,-1-1 0,1 1 0,-1 0 0,0 0 0,1 0 0,-1 0 0,0-1 0,0 1 0,0 0 0,-1 1 0,1-1 0,0 0 0,-1 0 0,1 0 0,-1 1 0,0-1 0,1 1 0,-1-1 0,0 1 0,0 0 0,0 0 0,0 0 0,0 0 0,-3-1 0,-4-1 0,1 0 0,-1 1 0,1 0 0,-1 0 0,0 1 0,0 0 0,0 1 0,-11 0 0,-7 3 0,0 1 0,0 2 0,1 0 0,-1 2 0,2 1 0,-1 1 0,1 1 0,-26 16 0,16-6 0,1 1 0,1 2 0,1 1 0,-51 52 0,75-70 0,1 2 0,-1-1 0,2 1 0,-1 0 0,1 1 0,0-1 0,-5 14 0,10-19 0,0-1 0,0 1 0,0-1 0,1 1 0,-1-1 0,1 1 0,0-1 0,0 1 0,0-1 0,0 1 0,1-1 0,0 1 0,-1-1 0,1 1 0,1-1 0,-1 0 0,0 1 0,1-1 0,-1 0 0,1 0 0,0 0 0,0 0 0,1-1 0,-1 1 0,0 0 0,6 3 0,2 3 0,1-1 0,0-1 0,0 0 0,0 0 0,1-1 0,0 0 0,0-1 0,1-1 0,0 0 0,19 3 0,8 0 0,0-2 0,52-1 0,-18-5 0,0-4 0,-1-2 0,0-4 0,-1-3 0,0-3 0,96-37 0,-138 42 0,-2-1 0,1-1 0,-2-1 0,0-2 0,-1-1 0,0-1 0,-2 0 0,0-2 0,-1-1 0,34-44 0,-43 49 0,0 0 0,1 0 0,27-23 0,-33 34 0,1-1 0,0 1 0,-1 0 0,2 1 0,-1 0 0,1 1 0,0 0 0,18-3 0,12 0 0,0 3 0,0 2 0,1 1 0,-1 2 0,51 8 0,-54 2 0,-37-11 0,0 1 0,0-1 0,0 1 0,0 0 0,0 0 0,0 0 0,0 0 0,0-1 0,0 1 0,0 0 0,-1 1 0,1-1 0,0 0 0,-1 0 0,1 0 0,-1 0 0,1 0 0,-1 2 0,0 1 0,0 0 0,-1 0 0,1 1 0,-1-1 0,0 0 0,0 0 0,-1 0 0,1-1 0,-1 1 0,0 0 0,0 0 0,0-1 0,-1 0 0,-4 7 0,-37 44 0,-1-3 0,-55 48 0,47-47 0,36-38 0,12-16 0,14-27 0,-9 28 0,6-14 0,7-18 0,-1 0 0,-2-1 0,13-68 0,-23 97 0,0 0 0,1 1 0,-1-1 0,-1 0 0,1 0 0,-1 0 0,0 0 0,0 0 0,0 0 0,-1 1 0,0-1 0,0 0 0,0 1 0,0-1 0,-1 1 0,1 0 0,-1 0 0,-4-4 0,2 3 0,-1 0 0,0 1 0,0 0 0,0 0 0,0 0 0,-1 1 0,1 0 0,-1 0 0,0 0 0,0 1 0,-8-2 0,-7 1 0,1 0 0,-1 1 0,1 1 0,-1 2 0,0 0 0,1 1 0,-28 6 0,-17 12 0,52-14 0,43-11 0,-3-2 0,0-2 0,42-19 0,-58 24 0,0-1 0,0-1 0,-1 1 0,1-2 0,-2 1 0,1-1 0,-1 0 0,0-1 0,9-12 0,-16 20 0,-1-1 0,1 1 0,-1-1 0,1 0 0,-1 1 0,1-1 0,-1 0 0,0 0 0,1 1 0,-1-1 0,0 0 0,0 0 0,0 0 0,1 1 0,-1-1 0,0 0 0,0 0 0,0 0 0,0 1 0,-1-1 0,1 0 0,0 0 0,0 0 0,0 1 0,-1-1 0,1 0 0,0 0 0,-1 1 0,1-1 0,0 0 0,-1 0 0,0 0 0,-2-1 0,1 0 0,0 1 0,0 0 0,-1-1 0,1 1 0,-1 0 0,1 0 0,-1 1 0,1-1 0,-5 0 0,-7-1 0,0 0 0,1 2 0,-18 0 0,-3 4 0,0 1 0,0 1 0,1 2 0,0 1 0,1 2 0,0 1 0,1 1 0,0 2 0,1 1 0,1 2 0,0 0 0,-37 33 0,65-50 0,-1 0 0,1 0 0,0 0 0,-1 1 0,1-1 0,0 0 0,0 0 0,0 1 0,0-1 0,0 1 0,0-1 0,0 1 0,0-1 0,0 1 0,1 0 0,-1-1 0,1 1 0,-1 0 0,1 3 0,0-5 0,1 1 0,0 0 0,-1-1 0,1 1 0,0-1 0,0 1 0,0 0 0,0-1 0,-1 0 0,1 1 0,0-1 0,0 0 0,0 1 0,0-1 0,0 0 0,0 0 0,0 0 0,0 0 0,0 0 0,0 0 0,0 0 0,0 0 0,0 0 0,1-1 0,12 0 0,0-2 0,-1 0 0,26-9 0,-18 3 0,0-1 0,0-1 0,-1-1 0,28-21 0,-37 24 0,-1 0 0,1 0 0,-1-1 0,-1 0 0,0-1 0,-1 0 0,0-1 0,12-21 0,-19 32 0,-1-1 0,1 1 0,0-1 0,-1 1 0,1-1 0,-1 1 0,0-1 0,1 1 0,-1-1 0,0 0 0,0 1 0,0-1 0,0 1 0,0-1 0,0 0 0,-1 1 0,1-1 0,0 1 0,-1-1 0,1 1 0,-1-1 0,0 1 0,0-1 0,-1-1 0,0 1 0,0 0 0,0 0 0,-1 0 0,1 0 0,-1 1 0,1-1 0,-1 1 0,0 0 0,1 0 0,-1 0 0,0 0 0,-4-1 0,-10 0 0,1 0 0,0 0 0,-30 3 0,13 1 0,0 2 0,1 2 0,-1 1 0,1 1 0,1 2 0,-49 21 0,36-10 0,2 2 0,0 1 0,-74 58 0,108-75 0,0-1 0,0 1 0,1 0 0,-10 13 0,16-20 0,1 1 0,0-1 0,0 0 0,0 0 0,0 0 0,0 0 0,0 1 0,0-1 0,0 0 0,0 0 0,0 0 0,0 0 0,0 1 0,0-1 0,0 0 0,0 0 0,0 0 0,0 1 0,0-1 0,0 0 0,0 0 0,0 0 0,0 0 0,0 1 0,0-1 0,1 0 0,-1 0 0,0 0 0,0 0 0,0 0 0,0 1 0,0-1 0,0 0 0,1 0 0,-1 0 0,0 0 0,0 0 0,0 0 0,0 0 0,1 0 0,-1 1 0,0-1 0,0 0 0,0 0 0,0 0 0,1 0 0,-1 0 0,0 0 0,0 0 0,0 0 0,1 0 0,-1 0 0,0 0 0,0 0 0,0 0 0,0-1 0,1 1 0,-1 0 0,0 0 0,0 0 0,0 0 0,0 0 0,1 0 0,-1 0 0,0 0 0,0-1 0,10-3 0,0 0 0,0-1 0,-1 0 0,0-1 0,0 0 0,0-1 0,-1 0 0,0 0 0,0 0 0,10-15 0,1 3 0,10-10 0,37-47 0,-64 73 0,-1 1 0,1 0 0,-1 0 0,1-1 0,-1 1 0,0-1 0,0 1 0,0-1 0,0 0 0,0 1 0,-1-1 0,1-4 0,-1 6 0,0 0 0,0 0 0,0 0 0,-1 0 0,1-1 0,0 1 0,-1 0 0,1 0 0,-1 0 0,1 0 0,-1 0 0,1 0 0,-1 0 0,0 0 0,0 0 0,1 0 0,-1 0 0,0 1 0,0-1 0,-2-1 0,-2-1 0,-1 1 0,0 0 0,1 0 0,-1 0 0,0 1 0,0 0 0,0 0 0,0 1 0,0-1 0,-11 2 0,-44 3 0,-1 2 0,-68 17 0,-125 40 0,118-27 0,-207 46 0,312-77 0,32-5 0,0 0 0,-1 0 0,1 0 0,0-1 0,0 1 0,0 0 0,0 0 0,0 0 0,0-1 0,0 1 0,0 0 0,0 0 0,0 0 0,0-1 0,0 1 0,0 0 0,0 0 0,0-1 0,0 1 0,0 0 0,0 0 0,0 0 0,0-1 0,0 1 0,0 0 0,0 0 0,1 0 0,-1-1 0,0 1 0,0 0 0,0 0 0,0 0 0,0 0 0,1-1 0,-1 1 0,0 0 0,0 0 0,0 0 0,0 0 0,1 0 0,-1 0 0,0 0 0,0 0 0,0-1 0,1 1 0,-1 0 0,0 0 0,0 0 0,1 0 0,-1 0 0,0 0 0,0 0 0,0 0 0,1 0 0,-1 0 0,59-31 0,-43 23 0,57-29 0,-12 8 0,0-4 0,73-52 0,-127 80 0,0-1 0,0 1 0,-1-1 0,0-1 0,0 1 0,-1-1 0,9-13 0,-13 18 0,0 0 0,-1 0 0,1 1 0,0-1 0,-1 0 0,1 0 0,-1 0 0,0 0 0,0 0 0,0 0 0,0 0 0,0 0 0,0 0 0,0 0 0,-1 0 0,1 0 0,-1 0 0,1 0 0,-1 0 0,0 1 0,0-1 0,0 0 0,0 0 0,0 1 0,0-1 0,0 0 0,0 1 0,-1 0 0,1-1 0,-1 1 0,1 0 0,-1-1 0,1 1 0,-1 0 0,0 0 0,0 0 0,1 0 0,-1 1 0,-4-2 0,-9-4 0,0 1 0,-1 0 0,0 2 0,0-1 0,0 2 0,0 0 0,0 1 0,-1 1 0,1 0 0,0 1 0,-23 5 0,-2 1 0,0 2 0,1 2 0,-52 22 0,53-16 0,1 1 0,-38 26 0,57-32 0,0 1 0,1 1 0,0 1 0,2 0 0,-22 24 0,37-38 0,0 0 0,0 0 0,1 0 0,-1 0 0,0 1 0,0-1 0,1 0 0,-1 0 0,0 1 0,1-1 0,-1 0 0,1 0 0,0 1 0,-1-1 0,1 1 0,0-1 0,0 0 0,0 1 0,0 1 0,1-2 0,-1 0 0,1 0 0,0 0 0,0 0 0,0 0 0,0 0 0,1 0 0,-1-1 0,0 1 0,0 0 0,0-1 0,1 1 0,-1-1 0,0 1 0,0-1 0,1 1 0,-1-1 0,0 0 0,1 0 0,-1 0 0,1 0 0,0 0 0,25 2 0,0-2 0,1-1 0,-1-1 0,-1-1 0,1-1 0,33-10 0,-17 2 0,-1-2 0,-1-2 0,49-26 0,-69 31 0,0-2 0,-1 0 0,-1-1 0,28-26 0,-46 39 0,1 0 0,0-1 0,-1 1 0,1-1 0,-1 1 0,0-1 0,1 0 0,-1 1 0,0-1 0,0 0 0,0 0 0,0 0 0,0 0 0,-1 0 0,1 0 0,-1 0 0,1 0 0,-1-2 0,0 3 0,0 0 0,-1 0 0,0 0 0,1 0 0,-1 0 0,1 1 0,-1-1 0,0 0 0,0 1 0,1-1 0,-1 0 0,0 1 0,0-1 0,0 1 0,0-1 0,0 1 0,1-1 0,-1 1 0,0 0 0,0 0 0,0-1 0,0 1 0,0 0 0,0 0 0,0 0 0,-1 0 0,-14 0 0,0 0 0,1 1 0,-1 0 0,-14 5 0,-81 20 0,-198 76 0,241-77 0,27-11 0,0 1 0,2 3 0,0 0 0,1 3 0,-44 31 0,72-39 0,26-17 0,33-16 0,-4-5 0,-2-1 0,0-2 0,-2-2 0,-1-2 0,-1-1 0,34-40 0,-151 122 0,-69 69 0,102-81 0,23-12 0,25-15 0,20-5 0,2-7 0,0-1 0,0-1 0,-1-1 0,1-2 0,33-12 0,-45 15 0,205-76 0,-178 63 0,0-2 0,-1-2 0,45-32 0,-78 49 0,0 0 0,-1-1 0,0 1 0,1-1 0,-1 0 0,-1 0 0,1-1 0,-1 1 0,0-1 0,0 0 0,5-12 0,-9 17 0,1-1 0,-1 0 0,0 0 0,0 1 0,0-1 0,0 0 0,0 0 0,0 0 0,0 1 0,0-1 0,-1 0 0,1 0 0,0 1 0,-1-1 0,0 0 0,1 1 0,-1-1 0,-2-3 0,0 2 0,0 0 0,0 0 0,0 0 0,0 0 0,-1 1 0,1-1 0,-1 1 0,1 0 0,-1 0 0,-8-3 0,-18-6 0,-1 2 0,0 1 0,0 1 0,-1 2 0,1 1 0,-1 2 0,0 1 0,-64 6 0,45 1 0,0 3 0,0 1 0,1 3 0,-92 37 0,62-14 0,2 3 0,2 3 0,-114 85 0,135-84 0,1 3 0,3 1 0,2 3 0,-82 108 0,130-156 0,-9 10 0,0 1 0,2 0 0,-1 1 0,1 0 0,1 1 0,1 0 0,-5 15 0,11-29 0,-1 0 0,1-1 0,0 1 0,0 0 0,0 0 0,0 0 0,0-1 0,0 1 0,0 0 0,0 0 0,0 0 0,0-1 0,1 1 0,-1 0 0,0 0 0,0-1 0,1 1 0,-1 0 0,1-1 0,-1 1 0,0 0 0,1-1 0,-1 1 0,1 0 0,0-1 0,-1 1 0,1-1 0,-1 1 0,1-1 0,0 1 0,-1-1 0,1 0 0,0 1 0,0-1 0,-1 0 0,1 1 0,0-1 0,0 0 0,-1 0 0,1 0 0,0 0 0,0 0 0,0 0 0,-1 0 0,1 0 0,0 0 0,0 0 0,0 0 0,1-1 0,18-1 0,0 0 0,0-2 0,-1-1 0,23-8 0,95-36 0,-118 42 0,102-44 0,-3-5 0,-2-4 0,-2-6 0,-4-5 0,-3-4 0,-3-5 0,-4-5 0,-3-4 0,104-124 0,-154 157 0,51-82 0,-86 118 0,0-1 0,-1 0 0,-1-1 0,-1 0 0,0 0 0,-2-1 0,7-42 0,-13 60 0,-1 0 0,1 0 0,-1 0 0,-1 0 0,1 0 0,-1 0 0,1 0 0,-2 0 0,1 0 0,0 1 0,-1-1 0,0 0 0,0 1 0,0-1 0,-1 1 0,1 0 0,-1 0 0,0 0 0,0 0 0,-1 0 0,1 1 0,-1-1 0,0 1 0,0 0 0,0 0 0,-6-3 0,-4-1 0,-1 0 0,1 1 0,-1 1 0,0 1 0,0 0 0,-1 1 0,-21-2 0,-4 2 0,0 3 0,-1 1 0,1 1 0,0 3 0,0 1 0,1 2 0,0 2 0,-57 22 0,21-1 0,0 3 0,3 3 0,-87 58 0,108-59 0,2 1 0,1 3 0,2 2 0,2 2 0,2 1 0,2 3 0,2 1 0,2 3 0,2 0 0,3 2 0,2 2 0,3 0 0,2 2 0,3 1 0,-19 76 0,32-95 0,-5 61 0,13-85 0,1 1 0,0 0 0,1-1 0,1 1 0,0-1 0,7 23 0,-7-32 0,1-1 0,0 0 0,0 1 0,1-1 0,0 0 0,0 0 0,0-1 0,0 1 0,1-1 0,0 0 0,0 0 0,1-1 0,-1 0 0,1 0 0,0 0 0,0 0 0,0-1 0,1 0 0,-1 0 0,1-1 0,-1 0 0,1 0 0,0 0 0,0-1 0,0 0 0,7 0 0,5 0 0,0 0 0,0-2 0,0 0 0,0-1 0,0-1 0,0-1 0,-1 0 0,30-12 0,3-6 0,-1-3 0,-1-2 0,70-50 0,122-122 0,-199 160 0,-3-3 0,-1 0 0,-2-3 0,35-56 0,-54 74 0,-2-1 0,0 0 0,-2-1 0,-1 0 0,-2-1 0,-1-1 0,-1 1 0,-1-2 0,2-32 0,-8 52 0,-1 1 0,0-1 0,-1 0 0,0 1 0,-1-1 0,0 0 0,-1 1 0,0 0 0,-1 0 0,0 0 0,0 0 0,-2 0 0,1 1 0,-1 0 0,-1 0 0,0 1 0,0-1 0,-1 1 0,0 1 0,0 0 0,-1 0 0,0 1 0,-16-11 0,3 6 0,1 1 0,-2 0 0,1 2 0,-2 1 0,1 0 0,-1 2 0,0 1 0,0 1 0,0 0 0,-34 1 0,26 3 0,1 1 0,-1 2 0,1 1 0,0 1 0,0 2 0,0 1 0,1 1 0,1 2 0,-38 18 0,34-11 0,0 2 0,1 1 0,2 1 0,0 2 0,1 1 0,1 1 0,-34 42 0,35-34 0,1 0 0,2 2 0,1 1 0,2 1 0,1 0 0,3 2 0,0 0 0,3 1 0,2 0 0,1 1 0,-8 66 0,18-101 0,1 0 0,-1 1 0,1-1 0,1 0 0,-1 1 0,1-1 0,1 0 0,-1 0 0,4 11 0,-3-15 0,0 0 0,-1-1 0,1 1 0,0 0 0,0-1 0,1 1 0,-1-1 0,0 0 0,1 0 0,0 0 0,-1 0 0,1 0 0,0 0 0,0-1 0,0 1 0,0-1 0,0 0 0,0 0 0,0 0 0,1 0 0,-1-1 0,5 1 0,14 1 0,1-1 0,-1-1 0,1-1 0,-1 0 0,1-2 0,-1-1 0,0-1 0,0-1 0,0 0 0,-1-2 0,0-1 0,-1 0 0,0-1 0,0-2 0,-1 0 0,23-19 0,-20 11 0,-1-1 0,-1 0 0,-1-2 0,-2 0 0,0-2 0,-1 0 0,-1 0 0,-2-1 0,0-1 0,-2 0 0,-1-1 0,7-31 0,-10 14 0,-7 45 0,0-1 0,0 1 0,0-1 0,0 1 0,1 0 0,-1-1 0,0 1 0,0-1 0,0 1 0,0-1 0,0 1 0,0-1 0,-1 1 0,1 0 0,0-1 0,0 1 0,0-1 0,0 1 0,0-1 0,-1 1 0,1 0 0,0-1 0,0 1 0,-1 0 0,1-1 0,0 1 0,-1 0 0,1-1 0,0 1 0,-1 0 0,1-1 0,0 1 0,-1 0 0,1 0 0,-1 0 0,1-1 0,0 1 0,-1 0 0,1 0 0,-1 0 0,1 0 0,-1 0 0,1 0 0,-1 0 0,1 0 0,0 0 0,-1 0 0,1 0 0,-1 0 0,1 0 0,-1 0 0,1 0 0,-1 0 0,1 1 0,0-1 0,-1 0 0,0 0 0,-22 19 0,-36 49 0,53-61 0,1 1 0,0-1 0,0 1 0,1 0 0,0 1 0,1-1 0,-5 15 0,8-21 0,0-1 0,-1 1 0,1-1 0,0 1 0,0-1 0,0 0 0,0 1 0,0-1 0,1 1 0,-1-1 0,0 1 0,1-1 0,-1 0 0,1 1 0,-1-1 0,1 0 0,0 1 0,-1-1 0,1 0 0,0 0 0,0 0 0,0 1 0,0-1 0,0 0 0,0 0 0,0-1 0,1 1 0,-1 0 0,0 0 0,0 0 0,1-1 0,-1 1 0,0-1 0,3 1 0,2 1 0,0-1 0,0 0 0,1 0 0,-1-1 0,1 1 0,-1-2 0,7 0 0,22-4 0,0-3 0,0 0 0,-1-3 0,0-1 0,0-1 0,-2-2 0,0-1 0,0-1 0,-2-2 0,29-23 0,-44 31 0,-1-1 0,0 0 0,0 0 0,-2-2 0,1 0 0,-2 0 0,0-1 0,12-20 0,-22 32 0,0 1 0,0-1 0,0 1 0,0-1 0,0 1 0,0-1 0,-1 1 0,0-1 0,1 0 0,-1 1 0,0-1 0,0 0 0,0 1 0,-1-1 0,1 0 0,-1 1 0,1-1 0,-1 1 0,0-1 0,0 1 0,0-1 0,0 1 0,-1 0 0,1-1 0,0 1 0,-1 0 0,0 0 0,0 0 0,1 0 0,-1 0 0,0 0 0,0 1 0,-1-1 0,1 1 0,0-1 0,-4-1 0,-4-1 0,0 0 0,0 1 0,0-1 0,0 2 0,-1 0 0,1 0 0,-22 0 0,1 3 0,0 1 0,-1 2 0,2 1 0,-1 1 0,1 2 0,0 1 0,0 2 0,1 0 0,1 2 0,0 1 0,1 2 0,-44 32 0,53-32 0,0 1 0,1 1 0,1 0 0,0 1 0,2 1 0,0 0 0,-18 38 0,23-40 0,1 1 0,0 1 0,2-1 0,0 1 0,1 0 0,1 1 0,1-1 0,1 1 0,0 29 0,2-48 0,0 1 0,1 0 0,-1 0 0,1 0 0,-1 0 0,1 0 0,0 0 0,0-1 0,0 1 0,1 0 0,-1-1 0,1 1 0,-1-1 0,1 1 0,0-1 0,0 0 0,0 0 0,0 0 0,0 0 0,5 3 0,-2-2 0,0 0 0,1-1 0,-1 0 0,1 0 0,-1 0 0,1-1 0,0 0 0,0 0 0,11 0 0,5-1 0,0-1 0,0-1 0,0-1 0,32-9 0,-25 3 0,-1-1 0,0-1 0,0-2 0,-1 0 0,-1-2 0,-1-1 0,0-1 0,-1-1 0,27-26 0,-21 15 0,-2-1 0,-1-1 0,-2-1 0,-1-1 0,-2-1 0,24-48 0,-39 69 0,-1 0 0,0-1 0,-1 1 0,-1-1 0,4-19 0,-8 30 0,1 0 0,-1 0 0,0 1 0,0-1 0,0 0 0,0 0 0,0 0 0,-1 0 0,1 0 0,-1 0 0,0 0 0,0 0 0,0 1 0,0-1 0,0 0 0,-1 1 0,1-1 0,-1 1 0,1-1 0,-1 1 0,0 0 0,0-1 0,0 1 0,-1 0 0,1 1 0,0-1 0,-1 0 0,1 1 0,-1-1 0,0 1 0,-4-2 0,-5-1 0,0 1 0,-1 0 0,1 1 0,0 1 0,-1 0 0,1 0 0,-1 2 0,1-1 0,-1 1 0,1 1 0,-1 0 0,1 1 0,0 1 0,-15 5 0,9-1 0,0-1 0,0 2 0,1 0 0,1 1 0,-1 1 0,2 1 0,0 0 0,-23 24 0,24-21 0,1 1 0,1 1 0,1 0 0,1 1 0,0 0 0,1 0 0,1 1 0,1 0 0,-6 22 0,9-26 0,1 1 0,1-1 0,0 1 0,1 0 0,0 0 0,2-1 0,0 1 0,0 0 0,2-1 0,0 1 0,0-1 0,9 22 0,-9-30 0,0 0 0,1 1 0,0-1 0,0-1 0,1 1 0,-1 0 0,1-1 0,1 0 0,-1 0 0,1-1 0,0 0 0,0 0 0,1 0 0,0-1 0,11 6 0,-8-5 0,0-2 0,1 1 0,0-1 0,-1-1 0,1 0 0,0-1 0,0 0 0,1 0 0,-1-1 0,14-2 0,-5-1 0,0 0 0,0-2 0,0 0 0,-1-1 0,0-1 0,0-1 0,0-1 0,-1 0 0,-1-1 0,1-1 0,28-25 0,-23 13 0,-1-1 0,-1-1 0,-1-2 0,-2 1 0,0-2 0,-2-1 0,-1 0 0,-1-1 0,-2 0 0,15-55 0,-25 79 0,-1 1 0,1-1 0,-1 0 0,0 0 0,-1 0 0,1 0 0,-1 0 0,-1 0 0,0-8 0,1 14 0,0-1 0,-1 0 0,1 1 0,0-1 0,-1 0 0,1 1 0,-1-1 0,1 0 0,0 1 0,-1-1 0,1 1 0,-1-1 0,0 1 0,1-1 0,-1 1 0,1 0 0,-1-1 0,0 1 0,1-1 0,-1 1 0,0 0 0,1 0 0,-1 0 0,0-1 0,0 1 0,1 0 0,-2 0 0,-1 0 0,-1 1 0,1-1 0,0 1 0,0 0 0,-1 0 0,1 0 0,0 0 0,0 0 0,0 1 0,-2 1 0,-23 14 0,2 1 0,0 1 0,1 2 0,-38 40 0,-83 107 0,112-127 0,-6 7 0,16-21 0,1 1 0,2 0 0,-31 53 0,49-68 0,10-9 0,-1-6 0,-1 0 0,1 0 0,-1-1 0,1 1 0,-1-1 0,0 0 0,0-1 0,8-6 0,44-42 0,-48 44 0,27-31 0,-1-2 0,-2-1 0,-2-2 0,-2 0 0,-2-3 0,-2 0 0,-2-1 0,-2-1 0,-2-1 0,-3-1 0,11-56 0,-25 100 0,1-7 0,0-1 0,-1 1 0,1-23 0,-3 34 0,0 0 0,0 1 0,0-1 0,-1 1 0,1-1 0,-1 1 0,1-1 0,-1 1 0,0 0 0,0-1 0,0 1 0,0 0 0,0-1 0,0 1 0,-1 0 0,1 0 0,-1 0 0,1 0 0,-1 0 0,0 1 0,0-1 0,0 0 0,0 1 0,0 0 0,0-1 0,-5-1 0,1 2 0,1 0 0,-1 0 0,0 0 0,0 1 0,0 0 0,1 0 0,-1 1 0,0-1 0,0 1 0,0 1 0,1-1 0,-1 1 0,-8 3 0,-8 5 0,1 0 0,-25 16 0,1 4 0,2 2 0,0 2 0,-40 44 0,-103 130 0,176-196 0,2 0 0,0 0 0,0 1 0,1 0 0,0 1 0,2-1 0,-1 1 0,2 0 0,0 1 0,0-1 0,2 1 0,-1 0 0,2-1 0,0 1 0,1 0 0,2 15 0,0-11 0,1 0 0,2 0 0,0 0 0,0-1 0,2 0 0,0 0 0,1-1 0,1 0 0,1 0 0,0-1 0,20 24 0,-17-25 0,0 0 0,2-1 0,-1-1 0,2 0 0,0-1 0,0-1 0,1 0 0,0-1 0,1-1 0,0-1 0,23 8 0,-26-12 0,0 0 0,0-1 0,0-1 0,0 0 0,1-1 0,-1-1 0,0 0 0,1-1 0,-1-1 0,0 0 0,0-1 0,0 0 0,0-2 0,-1 0 0,22-9 0,-16 3 0,0 0 0,0-2 0,-1 0 0,-1-1 0,0-1 0,-1 0 0,0-2 0,26-34 0,-24 24 0,-1 0 0,-2-1 0,-1-1 0,-1-1 0,18-54 0,-18 32 0,-2 0 0,-2 0 0,-2-1 0,-3 0 0,-2-1 0,-3 1 0,-8-76 0,7 117 0,-10-62 0,10 69 0,0 0 0,0 1 0,0-1 0,-1 0 0,0 1 0,0-1 0,0 1 0,-1-1 0,1 1 0,-5-6 0,6 10 0,0-1 0,1 1 0,-1-1 0,0 1 0,0 0 0,0-1 0,0 1 0,1 0 0,-1-1 0,0 1 0,0 0 0,0 0 0,0 0 0,0 0 0,0 0 0,0 0 0,0 0 0,0 0 0,0 0 0,1 1 0,-1-1 0,0 0 0,0 0 0,0 1 0,0-1 0,0 1 0,1-1 0,-1 1 0,0-1 0,0 1 0,1-1 0,-1 1 0,0 0 0,1-1 0,-1 1 0,1 0 0,-1-1 0,1 1 0,-1 0 0,0 1 0,-6 8 0,0 0 0,1 1 0,0-1 0,1 2 0,0-1 0,-4 14 0,-21 82 0,26-89 0,-24 91 0,6 2 0,4 0 0,-5 151 0,23-260 0,0 0 0,0-1 0,0 1 0,0 0 0,0 0 0,0 0 0,1 0 0,-1 0 0,1 0 0,-1 0 0,1-1 0,-1 1 0,1 0 0,0 0 0,0-1 0,0 1 0,0-1 0,2 3 0,-2-3 0,0-1 0,1 1 0,-1-1 0,0 1 0,0-1 0,0 0 0,0 0 0,0 1 0,0-1 0,1 0 0,-1 0 0,0 0 0,0 0 0,0-1 0,0 1 0,0 0 0,0 0 0,1-1 0,-1 1 0,0-1 0,0 1 0,1-2 0,7-3 0,0-1 0,-1 0 0,1 0 0,-2-1 0,12-11 0,4-9 0,-1-1 0,0 0 0,-3-2 0,0 0 0,-2-2 0,17-41 0,-32 68 0,0 0 0,0 0 0,0 0 0,-1 0 0,0-1 0,0 1 0,0 0 0,-1-1 0,0 1 0,0 0 0,0-1 0,-2-8 0,2 13 0,-1 0 0,1-1 0,-1 1 0,1 0 0,-1 0 0,0 0 0,0 0 0,1 0 0,-1 0 0,0 0 0,0 0 0,0 0 0,0 0 0,0 0 0,0 1 0,0-1 0,-1 0 0,1 1 0,0-1 0,-2 0 0,0 1 0,0-1 0,0 1 0,0-1 0,0 1 0,0 0 0,-1 0 0,1 1 0,0-1 0,0 1 0,0 0 0,-5 1 0,-10 5-170,1 1-1,-1 0 0,2 2 1,-1 0-1,2 0 0,-1 2 1,-21 20-1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27:44.13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27:55.967"/>
    </inkml:context>
    <inkml:brush xml:id="br0">
      <inkml:brushProperty name="width" value="0.35" units="cm"/>
      <inkml:brushProperty name="height" value="0.35" units="cm"/>
      <inkml:brushProperty name="color" value="#FFFFFF"/>
    </inkml:brush>
  </inkml:definitions>
  <inkml:trace contextRef="#ctx0" brushRef="#br0">6474 2815 24575,'-32'-49'0,"3"4"0,-44-53 0,64 87 0,0 1 0,-1 0 0,1 1 0,-2 0 0,1 1 0,-2 0 0,1 1 0,-1 0 0,0 1 0,-17-7 0,27 12 0,-1 0 0,0 0 0,0 0 0,0 1 0,0-1 0,0 1 0,0 0 0,1-1 0,-1 1 0,0 1 0,0-1 0,0 0 0,0 1 0,0 0 0,0-1 0,0 1 0,1 0 0,-1 0 0,0 1 0,1-1 0,-1 1 0,1-1 0,-1 1 0,1 0 0,0 0 0,-1 0 0,1 0 0,0 0 0,0 0 0,1 1 0,-1-1 0,0 1 0,1-1 0,0 1 0,-1-1 0,1 1 0,0 0 0,0 0 0,0 5 0,-4 11 0,1 1 0,1 1 0,1-1 0,0 32 0,2-43 0,-1 5 0,1 0 0,0 1 0,1-1 0,1 0 0,0 0 0,1 0 0,1-1 0,0 1 0,0-1 0,2 1 0,-1-1 0,2-1 0,0 1 0,0-1 0,1-1 0,1 1 0,0-1 0,0-1 0,13 12 0,2-2 0,1-1 0,1 0 0,1-2 0,1-1 0,0-1 0,1-2 0,0-1 0,1-1 0,0-1 0,1-2 0,0-1 0,0-1 0,1-2 0,0-1 0,-1-2 0,42-3 0,-56-1 0,1-1 0,-1-1 0,1 0 0,-2-1 0,1-1 0,-1-1 0,0 0 0,0-1 0,-1-1 0,0 0 0,-1-1 0,23-23 0,-26 23 0,0 0 0,-1-1 0,0 0 0,-1 0 0,0-1 0,-1-1 0,-1 1 0,0-1 0,-1 0 0,0-1 0,-1 0 0,-1 0 0,0 0 0,-1 0 0,1-17 0,-4 21 0,-1-1 0,-1 0 0,0 1 0,0 0 0,-1-1 0,-1 1 0,1 0 0,-2 0 0,0 1 0,0 0 0,-9-13 0,-6-7 0,-1 2 0,-34-37 0,50 61 0,-134-138 0,121 126 0,-1 0 0,-1 0 0,-1 2 0,0 1 0,-45-21 0,64 33 0,0 0 0,0 0 0,-1 0 0,1 0 0,-1 1 0,1-1 0,-1 1 0,1 0 0,-1-1 0,1 1 0,-1 0 0,1 1 0,-1-1 0,1 0 0,-1 1 0,-3 0 0,5 0 0,-1 0 0,1 0 0,0 0 0,-1 0 0,1 1 0,0-1 0,0 0 0,-1 0 0,1 1 0,0-1 0,0 1 0,1-1 0,-1 1 0,0-1 0,0 1 0,1-1 0,-1 1 0,0 2 0,-1 8 0,1 0 0,0 1 0,1-1 0,1 0 0,2 19 0,-1 3 0,-2-35 0,0 1 0,-1 0 0,1-1 0,0 1 0,0 0 0,-1-1 0,1 1 0,-1 0 0,1-1 0,0 1 0,-1 0 0,1 0 0,0 0 0,-1-1 0,1 1 0,-1 0 0,1 0 0,-1 0 0,1 0 0,-1 0 0,1 0 0,0 0 0,-1 0 0,1 0 0,-1 0 0,1 0 0,-1 0 0,1 0 0,-1 0 0,1 0 0,0 1 0,-1-1 0,1 0 0,-1 0 0,1 0 0,0 1 0,-1-1 0,1 0 0,-1 0 0,1 1 0,0-1 0,-1 0 0,1 1 0,0-1 0,0 1 0,-1-1 0,1 0 0,0 1 0,0-1 0,0 1 0,-1-1 0,1 0 0,0 1 0,0-1 0,0 1 0,0-1 0,0 1 0,0-1 0,0 1 0,0-1 0,0 1 0,0-1 0,0 0 0,0 1 0,0-1 0,1 1 0,-1-1 0,0 1 0,1 0 0,-30-32 0,23 24 0,-6-7 0,-1 1 0,0 1 0,-1 0 0,-1 1 0,0 0 0,0 1 0,-25-11 0,35 19 0,1 0 0,-1 0 0,0 1 0,0-1 0,0 1 0,0 1 0,0-1 0,0 1 0,0-1 0,-1 1 0,1 1 0,0-1 0,-8 3 0,9-2 0,1 1 0,-1 0 0,0 0 0,0 0 0,1 0 0,-1 1 0,1-1 0,0 1 0,0 0 0,0 0 0,0 0 0,0 1 0,1-1 0,-1 1 0,1-1 0,0 1 0,0 0 0,-2 7 0,0 0 0,0 0 0,1 1 0,1-1 0,0 1 0,1-1 0,0 1 0,1 16 0,-1-28 0,1 1 0,0 0 0,0 0 0,0 0 0,0-1 0,0 1 0,1 0 0,-1 0 0,0 0 0,0-1 0,0 1 0,1 0 0,-1 0 0,0-1 0,1 1 0,-1 0 0,1-1 0,-1 1 0,1 0 0,-1-1 0,2 2 0,10-7 0,13-28 0,-6-3 0,-2 0 0,-1-2 0,-2 0 0,-2 0 0,-1-1 0,-2 0 0,-2-1 0,-2 0 0,-1 0 0,-3-69 0,-2 93 0,-1 0 0,0 0 0,-1 1 0,-1-1 0,-1 1 0,0 0 0,-1 0 0,0 1 0,-2 0 0,-11-19 0,15 27 0,0 1 0,0-1 0,0 1 0,-1 0 0,0 1 0,0-1 0,0 1 0,0 0 0,-1 0 0,1 1 0,-1-1 0,0 1 0,0 1 0,0-1 0,-1 1 0,1 0 0,-1 0 0,1 1 0,-1 0 0,0 0 0,1 0 0,-1 1 0,0 0 0,1 1 0,-1-1 0,-12 4 0,12-2 0,1 0 0,-1 1 0,1 0 0,-1 1 0,1-1 0,0 1 0,1 0 0,-1 1 0,1-1 0,-1 1 0,1 0 0,1 0 0,-8 11 0,-4 6 0,2 2 0,-13 26 0,22-40 0,-24 49 0,-28 81 0,47-113 0,3 0 0,0 0 0,1 1 0,2 0 0,-1 47 0,4-73 0,1 1 0,0-1 0,0 1 0,1-1 0,-1 0 0,0 1 0,1-1 0,0 0 0,-1 1 0,1-1 0,0 0 0,0 0 0,0 1 0,0-1 0,1 0 0,-1 0 0,1 0 0,-1 0 0,1-1 0,-1 1 0,1 0 0,0-1 0,0 1 0,0-1 0,4 3 0,-4-4 0,1 1 0,0-1 0,-1 0 0,1 1 0,0-1 0,-1 0 0,1 0 0,0-1 0,-1 1 0,1-1 0,0 1 0,-1-1 0,1 0 0,-1 0 0,1 0 0,-1 0 0,0 0 0,1-1 0,-1 1 0,0-1 0,0 1 0,0-1 0,3-3 0,9-9 0,0-2 0,-2 1 0,1-2 0,-2 1 0,0-2 0,14-31 0,-6 4 0,24-81 0,-33 86 0,-1-1 0,-3 1 0,4-82 0,-10 98 0,0 0 0,-2 0 0,-1 0 0,-1 0 0,-1 0 0,-1 1 0,-1-1 0,-11-24 0,14 39 0,0 1 0,0 0 0,-1 0 0,0 1 0,-1 0 0,0 0 0,0 0 0,0 0 0,-1 1 0,0 0 0,0 0 0,0 1 0,-1 0 0,0 0 0,0 1 0,0 0 0,0 1 0,-1-1 0,-14-2 0,19 5 0,0 1 0,0 0 0,1 0 0,-1 1 0,0-1 0,0 1 0,1 0 0,-1 0 0,0 0 0,1 0 0,-1 1 0,1-1 0,-1 1 0,1 0 0,0 0 0,0 0 0,0 0 0,0 1 0,0 0 0,1-1 0,-1 1 0,1 0 0,-1 0 0,-2 5 0,-4 5 0,1 1 0,0 1 0,1-1 0,-8 24 0,4-7 0,2 1 0,1 1 0,2-1 0,1 1 0,1 0 0,3 66 0,0-99 0,1 0 0,0 1 0,0-1 0,0 0 0,0 1 0,0-1 0,0 0 0,0 1 0,0-1 0,0 0 0,0 0 0,0 1 0,0-1 0,0 0 0,0 1 0,0-1 0,0 0 0,0 1 0,0-1 0,0 0 0,0 1 0,0-1 0,1 0 0,-1 0 0,0 1 0,0-1 0,0 0 0,1 0 0,-1 1 0,0-1 0,0 0 0,1 0 0,-1 0 0,0 1 0,0-1 0,1 0 0,-1 0 0,0 0 0,0 0 0,1 0 0,-1 0 0,0 1 0,1-1 0,-1 0 0,0 0 0,1 0 0,-1 0 0,0 0 0,1 0 0,13-17 0,9-30 0,-6 5 0,19-66 0,-33 97 0,0-1 0,0 0 0,-2 0 0,0 0 0,0 0 0,-1 0 0,0 0 0,-1 0 0,0 0 0,-1 0 0,-4-13 0,5 21 0,-1 1 0,1 0 0,-1-1 0,1 1 0,-1 0 0,0 0 0,0 0 0,-1 0 0,1 0 0,-1 1 0,1-1 0,-1 1 0,0-1 0,0 1 0,0 0 0,0 0 0,0 1 0,0-1 0,-1 0 0,1 1 0,-1 0 0,1 0 0,-1 0 0,1 0 0,-1 1 0,1-1 0,-5 1 0,1 0 0,1 0 0,-1 1 0,1 0 0,-1 0 0,1 1 0,0 0 0,-1 0 0,1 0 0,0 1 0,0 0 0,1 0 0,-1 0 0,1 1 0,-8 6 0,-9 12 0,0 1 0,1 1 0,2 1 0,0 1 0,2 1 0,1 0 0,1 1 0,1 1 0,-10 33 0,-1 13 0,2 0 0,-18 118 0,33-141 0,3 0 0,0 61 0,10-78 0,-4-35 0,-1 1 0,0 0 0,1 0 0,-1 0 0,1-1 0,-1 1 0,1 0 0,-1 0 0,1-1 0,-1 1 0,1 0 0,0-1 0,0 1 0,-1-1 0,1 1 0,0-1 0,0 1 0,-1-1 0,1 1 0,0-1 0,1 0 0,1 0 0,0 0 0,0-1 0,1 0 0,-1 1 0,0-1 0,0-1 0,0 1 0,0 0 0,-1-1 0,1 1 0,0-1 0,-1 0 0,1 0 0,-1 0 0,1 0 0,-1 0 0,3-4 0,18-18 0,-2-1 0,0-2 0,-2 0 0,-1 0 0,-1-2 0,-1 0 0,-2-1 0,21-62 0,-14 23 0,-3 0 0,-3-1 0,7-85 0,-22 147 0,5-33 0,-3-61 0,-2 91 0,-1 1 0,0 0 0,0 0 0,-1 0 0,-1 0 0,1 1 0,-2-1 0,1 0 0,-1 1 0,-1 0 0,-9-14 0,10 18 0,-1 1 0,1 0 0,-1-1 0,0 2 0,0-1 0,-1 1 0,1-1 0,-1 2 0,0-1 0,0 0 0,1 1 0,-2 0 0,1 1 0,0-1 0,0 1 0,-8 0 0,-6-1 0,0 2 0,0 0 0,-37 5 0,48-2 0,-1 0 0,0 0 0,1 0 0,0 1 0,-1 1 0,2-1 0,-1 1 0,0 1 0,1 0 0,0 0 0,1 1 0,-1 0 0,1 0 0,0 0 0,1 1 0,-10 15 0,-5 10 0,2 1 0,-29 69 0,30-59 0,3 1 0,1 0 0,2 1 0,2 0 0,3 1 0,1-1 0,3 2 0,4 87 0,0-120 0,1 0 0,1 1 0,1-2 0,0 1 0,1 0 0,0-1 0,1 0 0,1 0 0,0 0 0,1-1 0,0 0 0,1-1 0,14 15 0,-16-19 0,1 0 0,0-1 0,1-1 0,-1 1 0,1-2 0,0 1 0,1-1 0,-1 0 0,1-1 0,0 0 0,0-1 0,1 0 0,-1 0 0,1-1 0,-1-1 0,1 0 0,0 0 0,-1-1 0,19-1 0,-10-3 0,1 0 0,-1-1 0,0-1 0,0-1 0,-1-1 0,1 0 0,-2-1 0,1-1 0,-1-1 0,-1 0 0,0-1 0,25-25 0,-5-1 0,-1-1 0,-2-1 0,47-74 0,-32 35 0,-3-2 0,-4-2 0,-4-2 0,49-161 0,-86 241 0,-5 13 0,-15 36 0,-25 63 0,33-74 0,1 1 0,2 1 0,-6 43 0,13-68 0,1-1 0,0 0 0,0 0 0,1 1 0,1-1 0,0 0 0,0 1 0,0-1 0,2 0 0,-1 0 0,1 0 0,0-1 0,0 1 0,1-1 0,1 1 0,-1-1 0,10 12 0,-10-16 0,0-1 0,0 1 0,1 0 0,0-1 0,-1 0 0,1 0 0,0-1 0,1 1 0,-1-1 0,0 0 0,1 0 0,-1-1 0,1 1 0,-1-1 0,1-1 0,0 1 0,-1-1 0,1 0 0,0 0 0,-1-1 0,1 1 0,0-1 0,-1-1 0,1 1 0,-1-1 0,7-2 0,2-2 0,1-1 0,-1 0 0,0 0 0,-1-2 0,0 1 0,0-2 0,-1 0 0,13-12 0,-10 5 0,-1 0 0,-1-1 0,0 0 0,-1-1 0,-1 0 0,14-34 0,-19 38 0,-1 1 0,0-1 0,-1 0 0,0 0 0,-2 0 0,0 0 0,0-1 0,-2 1 0,0 0 0,-2-21 0,1 31 0,0 1 0,0-1 0,0 1 0,0-1 0,-1 1 0,0 0 0,0 0 0,0 0 0,0 0 0,-1 0 0,0 0 0,1 1 0,-1-1 0,0 1 0,-1 0 0,1-1 0,-7-3 0,4 3 0,0 1 0,-1 1 0,1-1 0,0 1 0,-1 0 0,0 0 0,1 1 0,-1 0 0,0 0 0,-13 0 0,5 2 0,0 0 0,1 1 0,-1 0 0,1 1 0,0 1 0,0 1 0,0 0 0,0 0 0,1 1 0,-19 12 0,11-2 0,2 1 0,-1 1 0,2 1 0,1 0 0,0 1 0,1 1 0,2 1 0,0 0 0,-16 35 0,-2 14 0,-44 139 0,66-176 0,0 1 0,3 0 0,-7 59 0,14-91 0,-1-1 0,1 1 0,0-1 0,0 1 0,0-1 0,0 1 0,0-1 0,0 1 0,1-1 0,-1 0 0,1 1 0,-1-1 0,1 1 0,0-1 0,0 0 0,0 0 0,1 1 0,-1-1 0,0 0 0,1 0 0,-1 0 0,1 0 0,0-1 0,0 1 0,0 0 0,0-1 0,0 1 0,0-1 0,0 0 0,0 0 0,0 0 0,1 0 0,-1 0 0,0 0 0,1 0 0,-1-1 0,1 1 0,-1-1 0,1 0 0,-1 0 0,1 0 0,3 0 0,4-1 0,0-1 0,0 1 0,0-2 0,0 0 0,-1 0 0,1 0 0,-1-2 0,0 1 0,14-9 0,5-6 0,-1-2 0,-1-1 0,44-47 0,59-92 0,-74 82 0,-2-3 0,-5-2 0,-3-2 0,-4-2 0,-3-1 0,40-150 0,-64 153 0,-13 84 0,-1 0 0,0 0 0,1 0 0,-1 0 0,0 0 0,0-1 0,-1 1 0,1 0 0,0 0 0,-1 0 0,1 0 0,-1 0 0,1 0 0,-1 0 0,0 0 0,0 1 0,0-1 0,-2-3 0,1 5 0,1 0 0,-1-1 0,0 1 0,0 0 0,1 0 0,-1 1 0,0-1 0,1 0 0,-1 1 0,0-1 0,1 1 0,-1-1 0,0 1 0,1 0 0,-1-1 0,1 1 0,-1 0 0,1 0 0,0 0 0,-1 0 0,1 0 0,0 1 0,-2 1 0,-18 16 0,1 0 0,0 1 0,2 1 0,-22 31 0,-57 104 0,71-113 0,-152 272 0,127-213 0,-47 130 0,81-171 0,17-60 0,0-1 0,0 1 0,-1-1 0,1 1 0,0-1 0,0 1 0,0-1 0,0 1 0,-1-1 0,1 1 0,0-1 0,0 1 0,0-1 0,0 1 0,0-1 0,0 1 0,1-1 0,-1 1 0,0-1 0,0 1 0,0-1 0,0 1 0,0-1 0,1 1 0,-1-1 0,0 1 0,1-1 0,-1 1 0,0-1 0,1 0 0,-1 1 0,0-1 0,1 0 0,-1 1 0,1-1 0,-1 0 0,0 1 0,1-1 0,-1 0 0,1 0 0,-1 0 0,1 1 0,-1-1 0,1 0 0,-1 0 0,1 0 0,-1 0 0,1 0 0,-1 0 0,1 0 0,-1 0 0,1 0 0,0 0 0,-1 0 0,1 0 0,-1 0 0,1-1 0,7-3 0,-1-1 0,1 0 0,-2 0 0,1-1 0,0 1 0,-1-1 0,0-1 0,5-6 0,51-71 0,-43 55 0,45-63 0,-5-3 0,-3-3 0,-5-2 0,-5-2 0,53-169 0,-96 259 0,13-51 0,-15 60 0,-1 1 0,1-1 0,-1 0 0,0 0 0,1 0 0,-1 0 0,-1 0 0,1 0 0,0 0 0,-1 0 0,1 0 0,-1 0 0,0 0 0,-2-4 0,2 6 0,0 1 0,0-1 0,1 1 0,-1 0 0,0 0 0,0-1 0,0 1 0,0 0 0,0 0 0,0 0 0,1 0 0,-1 0 0,0 0 0,0 0 0,0 0 0,0 1 0,0-1 0,1 0 0,-1 0 0,0 1 0,0-1 0,0 1 0,1-1 0,-1 0 0,0 1 0,0 0 0,1-1 0,-1 1 0,0-1 0,1 1 0,-1 0 0,1-1 0,-1 1 0,1 0 0,-1 1 0,-24 26 0,2 0 0,1 2 0,1 1 0,2 1 0,-26 57 0,20-39 0,-42 76 0,-79 157 0,106-195 0,-37 115 0,66-157 0,11-46 0,0 0 0,-1 0 0,1 0 0,0 1 0,0-1 0,0 0 0,0 0 0,0 0 0,0 0 0,0 1 0,0-1 0,0 0 0,0 0 0,0 0 0,0 0 0,0 1 0,0-1 0,0 0 0,0 0 0,0 0 0,0 0 0,0 1 0,0-1 0,1 0 0,-1 0 0,0 0 0,0 0 0,0 1 0,0-1 0,0 0 0,0 0 0,0 0 0,1 0 0,-1 0 0,0 0 0,0 0 0,0 1 0,0-1 0,1 0 0,-1 0 0,0 0 0,0 0 0,0 0 0,0 0 0,1 0 0,-1 0 0,0 0 0,0 0 0,0 0 0,0 0 0,1 0 0,-1 0 0,0 0 0,0 0 0,0 0 0,1 0 0,19-20 0,18-38 0,-2-1 0,-3-1 0,45-115 0,-70 157 0,32-80 0,-5 0 0,25-113 0,-49 150 0,-13 53 0,-5 16 0,-36 73 0,3 2 0,-33 100 0,31-73 0,-245 583 0,271-661 0,10-30 0,3-13 0,4-11 0,2 0 0,0 0 0,1 0 0,1 1 0,14-37 0,-9 27 0,93-307-442,81-484 0,-167 674 442,-17 107 0,-6 26 0,4 17 0,-1 1 0,1-1 0,0 0 0,0 1 0,0-1 0,0 1 0,0-1 0,0 1 0,1 0 0,-1 0 0,1 0 0,0 0 0,0 0 0,-1 5 0,-81 205-6,-45 107 159,88-228 292,-111 234-153,191-435-292,-33 92 0,271-795 0,-273 793 0,6-14 0,-2 0 0,-2-1 0,-1 0 0,-1 0 0,0-53 0,-5 84 0,0 1 0,0-1 0,-1 1 0,1-1 0,0 1 0,-1-1 0,0 1 0,1-1 0,-1 1 0,0 0 0,0-1 0,-1 1 0,0-2 0,1 3 0,-1 0 0,1 1 0,0-1 0,0 1 0,-1 0 0,1-1 0,0 1 0,-1 0 0,1 0 0,0 0 0,-1 0 0,1 0 0,0 0 0,-1 0 0,1 0 0,0 0 0,0 1 0,-1-1 0,1 0 0,0 1 0,0-1 0,-1 1 0,1 0 0,0-1 0,0 1 0,0 0 0,0 0 0,0 0 0,0-1 0,-1 3 0,-12 7 0,0 1 0,2 1 0,-1 0 0,1 1 0,-14 18 0,-52 84 0,74-109 0,-295 511 0,25 18 0,258-504 0,-51 111 0,58-121 0,2 1 0,0-1 0,1 1 0,-4 36 0,9-56 0,1 0 0,0 0 0,0-1 0,0 1 0,0 0 0,0 0 0,0-1 0,0 1 0,0 0 0,1 0 0,-1-1 0,1 1 0,-1 0 0,1-1 0,0 1 0,0-1 0,-1 1 0,1-1 0,0 1 0,1-1 0,-1 1 0,0-1 0,0 0 0,0 0 0,1 0 0,-1 1 0,1-1 0,-1 0 0,1-1 0,-1 1 0,1 0 0,-1 0 0,1-1 0,0 1 0,0-1 0,-1 1 0,1-1 0,0 0 0,-1 0 0,3 0 0,6 0 0,-1 0 0,0-1 0,0 0 0,-1 0 0,1-1 0,17-6 0,9-6 0,-1-2 0,0-1 0,-1-2 0,-1-1 0,0-1 0,36-33 0,-3-5 0,95-110 0,-116 118 0,-3-2 0,52-87 0,-81 119 0,0-1 0,-2 0 0,0-1 0,-2 0 0,0 0 0,-2-1 0,0 1 0,-2-2 0,0 1 0,-1-32 0,-3 51 0,-1 0 0,1 0 0,-1 0 0,-1 0 0,1 1 0,-1-1 0,1 0 0,-1 1 0,-1-1 0,1 1 0,-1-1 0,1 1 0,-1 0 0,-1 0 0,1 0 0,0 1 0,-1-1 0,0 1 0,0 0 0,0 0 0,0 0 0,0 0 0,-1 1 0,1 0 0,-1-1 0,1 2 0,-9-3 0,4 1 0,1 1 0,-1 0 0,0 1 0,1 0 0,-1 0 0,0 1 0,0 0 0,0 1 0,1 0 0,-1 0 0,0 1 0,1 0 0,-1 0 0,1 1 0,-12 5 0,5 2 0,0 0 0,1 1 0,0 0 0,1 1 0,0 0 0,1 1 0,0 1 0,1 0 0,0 1 0,2 0 0,0 0 0,-8 18 0,-4 12 0,3 1 0,2 0 0,-13 59 0,12-35 0,4 1 0,3 1 0,4 0 0,2 0 0,11 135 0,-3-168 0,2 0 0,1-1 0,2 0 0,2-1 0,1 0 0,2-1 0,1 0 0,2-1 0,2-1 0,1-1 0,1 0 0,42 47 0,-48-63 0,2-1 0,0-2 0,1 1 0,0-2 0,1 0 0,28 13 0,-38-21 0,0-2 0,0 1 0,1-1 0,0-1 0,-1 1 0,1-2 0,15 2 0,-19-3 0,0 0 0,-1-1 0,1 1 0,0-1 0,-1-1 0,1 1 0,-1-1 0,1 0 0,-1 0 0,0 0 0,0-1 0,0 0 0,9-6 0,-2-1 0,-1-1 0,0 0 0,-1-1 0,-1 0 0,1 0 0,-2-1 0,13-24 0,39-105 0,-57 134 0,17-49 0,-2-1 0,-3-1 0,8-67 0,-18 89 0,-2 0 0,-1-1 0,-2 1 0,-2-1 0,-1 1 0,-11-47 0,11 72 0,0 0 0,-1 0 0,-1 0 0,1 1 0,-2 0 0,0 0 0,0 0 0,-1 1 0,0-1 0,-1 2 0,0-1 0,-1 1 0,0 0 0,0 1 0,-18-12 0,18 14 0,-1 1 0,1 1 0,-1-1 0,0 2 0,0-1 0,-1 1 0,1 1 0,0 0 0,-1 0 0,1 1 0,-1 1 0,0 0 0,1 0 0,-1 1 0,0 0 0,1 1 0,0 0 0,-17 6 0,6 0 0,0 1 0,0 1 0,1 1 0,1 0 0,0 2 0,-20 17 0,-1 4 0,-56 64 0,75-74 0,1 1 0,1 0 0,2 2 0,0 0 0,2 1 0,1 0 0,1 1 0,1 1 0,2 0 0,1 0 0,2 1 0,-6 44 0,13-68 0,-1 0 0,1-1 0,0 1 0,1 0 0,0 0 0,0 0 0,0 0 0,1-1 0,0 1 0,0 0 0,1-1 0,4 8 0,-5-10 0,0-1 0,1 0 0,0 0 0,-1 0 0,1 0 0,0 0 0,0-1 0,0 1 0,1-1 0,-1 0 0,1 1 0,-1-2 0,1 1 0,0 0 0,0-1 0,0 0 0,-1 0 0,1 0 0,0 0 0,0 0 0,1-1 0,3 0 0,0 0 0,0-1 0,0 0 0,1-1 0,-1 1 0,-1-1 0,1-1 0,0 0 0,0 0 0,-1 0 0,0-1 0,0 0 0,10-7 0,2-4 0,0-1 0,-1 0 0,17-21 0,-5 1 0,0-2 0,-3-1 0,-1-1 0,-2-1 0,-2-1 0,21-57 0,-23 45 0,-2 0 0,-3-1 0,-3-1 0,11-108 0,-22 150 0,0 1 0,-1-1 0,-1 1 0,0 0 0,-1-1 0,0 1 0,-1 0 0,-9-25 0,9 32 0,0 0 0,-1 0 0,1 0 0,-1 0 0,0 1 0,0 0 0,-1 0 0,0 0 0,0 0 0,0 1 0,0 0 0,-1 0 0,0 0 0,1 1 0,-1-1 0,-1 2 0,1-1 0,0 1 0,-10-3 0,1 2 0,-1 0 0,1 1 0,-1 1 0,0 1 0,1 0 0,-1 1 0,0 0 0,1 2 0,-1 0 0,1 0 0,0 1 0,0 1 0,0 1 0,1 0 0,0 1 0,0 0 0,0 1 0,-20 16 0,2 1 0,1 2 0,1 1 0,2 2 0,0 0 0,2 2 0,-23 36 0,2 8 0,2 2 0,4 2 0,-32 91 0,22-30 0,-32 152 0,30-26 0,49-236 0,1-1 0,2 1 0,1-1 0,1 1 0,2-1 0,10 49 0,-11-73 0,-1 0 0,1 0 0,1 0 0,-1 0 0,1 0 0,0 0 0,0-1 0,1 1 0,-1-1 0,1 0 0,5 5 0,-6-8 0,0 0 0,-1 0 0,1 0 0,0-1 0,0 1 0,0-1 0,0 0 0,0 1 0,1-2 0,-1 1 0,0 0 0,1-1 0,-1 1 0,0-1 0,0 0 0,1 0 0,-1 0 0,0-1 0,1 1 0,-1-1 0,0 0 0,0 1 0,4-3 0,5-1 0,-1-1 0,0-1 0,0 1 0,0-2 0,-1 0 0,1 0 0,16-16 0,-3-2 0,39-48 0,-15 6 0,-2-1 0,-4-3 0,-3-1 0,52-136 0,-60 121 0,-4-1 0,-4-1 0,-4-1 0,8-98 0,-24 166 0,-1-1 0,-2 1 0,0-1 0,-1 0 0,-9-43 0,8 59 0,0 1 0,0-1 0,0 1 0,-1 0 0,0 0 0,0 0 0,-1 0 0,0 0 0,0 1 0,0 0 0,-1 0 0,1 0 0,-1 0 0,0 1 0,-1-1 0,1 1 0,-1 1 0,0-1 0,0 1 0,0 0 0,0 0 0,0 1 0,-14-3 0,6 2 0,0 0 0,0 2 0,0-1 0,-1 2 0,1 0 0,0 1 0,0 0 0,-1 1 0,1 1 0,0 0 0,1 1 0,-1 1 0,1 0 0,-1 0 0,2 1 0,-1 1 0,1 0 0,0 1 0,-21 17 0,4 1 0,2 1 0,0 1 0,2 1 0,0 1 0,3 2 0,-24 41 0,14-14 0,3 2 0,2 1 0,3 0 0,3 2 0,-20 102 0,20-47 0,6 1 0,0 149 0,14-243 0,3 70 0,-2-90 0,1 0 0,0 0 0,0-1 0,1 1 0,0-1 0,0 1 0,0-1 0,0 1 0,1-1 0,0 0 0,0 0 0,0-1 0,6 7 0,-6-9 0,-1 0 0,1-1 0,0 1 0,0-1 0,0 1 0,0-1 0,0 0 0,0 0 0,0 0 0,1 0 0,-1-1 0,0 0 0,0 1 0,1-1 0,-1 0 0,0 0 0,1-1 0,-1 1 0,0-1 0,0 0 0,0 1 0,1-1 0,-1-1 0,0 1 0,0 0 0,-1-1 0,6-3 0,5-2 0,0-2 0,0 0 0,-1 0 0,0-1 0,11-12 0,9-15 0,-2-2 0,-1-1 0,-2-1 0,-2-1 0,-2-1 0,-1-1 0,22-67 0,-6-6 0,42-222 0,-45 110 0,-32 189 0,-1-1 0,-2 0 0,-8-63 0,7 95 0,-1 0 0,0 1 0,0-1 0,-1 0 0,0 1 0,0 0 0,-1 0 0,0 0 0,-1 0 0,1 1 0,-1 0 0,-1 0 0,0 0 0,0 0 0,0 1 0,0 0 0,-14-9 0,7 7 0,0 1 0,-1 1 0,1 0 0,-1 1 0,-1 0 0,1 2 0,-1-1 0,1 2 0,-25-2 0,11 1 0,-1 2 0,0 1 0,-50 6 0,69-4 0,1 0 0,0 0 0,-1 1 0,1 0 0,0 0 0,0 1 0,0 0 0,1 1 0,0 0 0,-1 0 0,2 1 0,-1 0 0,1 1 0,-13 13 0,6 0 0,2 0 0,0 0 0,1 1 0,1 0 0,1 1 0,1 0 0,1 0 0,-7 42 0,4 1 0,-4 123 0,13-110 0,11 99 0,-7-148 0,2-1 0,1 1 0,1-1 0,1-1 0,1 0 0,23 45 0,-27-63 0,0-1 0,0 1 0,1-1 0,0-1 0,1 1 0,0-1 0,0 0 0,0 0 0,1-1 0,11 8 0,-15-12 0,-1-1 0,0 1 0,0-1 0,1 0 0,-1 0 0,1 0 0,-1 0 0,1-1 0,-1 1 0,1-1 0,0 0 0,-1 0 0,1 0 0,-1 0 0,1-1 0,-1 1 0,1-1 0,-1 0 0,1 0 0,-1-1 0,1 1 0,-1-1 0,0 1 0,0-1 0,0 0 0,0 0 0,0 0 0,0-1 0,-1 1 0,1-1 0,2-3 0,12-16 0,-2-1 0,-1 0 0,0-1 0,-2 0 0,0-1 0,-2 0 0,9-34 0,12-51 0,-4 0 0,-5-2 0,-5-1 0,4-195 0,-20 282 0,0-21 0,-5-63 0,3 98 0,-1 0 0,0 0 0,-1 0 0,0 0 0,-1 1 0,0-1 0,0 1 0,-2 0 0,1 0 0,-11-13 0,14 20 0,-1 1 0,-1 0 0,1 0 0,0-1 0,-1 2 0,1-1 0,-1 0 0,0 1 0,0 0 0,0 0 0,0 0 0,-1 0 0,1 1 0,0-1 0,-1 1 0,1 0 0,-1 1 0,1-1 0,-1 1 0,1 0 0,-1 0 0,1 0 0,-6 1 0,-3 2 0,0 0 0,0 0 0,0 2 0,0 0 0,1 0 0,0 1 0,-15 9 0,-6 7 0,0 1 0,1 2 0,2 1 0,-52 58 0,-89 138 0,107-131 0,5 3 0,4 3 0,4 2 0,-53 144 0,99-228 0,-3 4 0,1 0 0,1 0 0,1 1 0,0 0 0,2 0 0,0 1 0,1-1 0,1 31 0,2-48 0,-1-1 0,0 0 0,1 0 0,-1 0 0,1 0 0,-1 0 0,1 0 0,0 0 0,0 0 0,0 0 0,0-1 0,0 1 0,1 0 0,-1-1 0,0 1 0,1 0 0,0-1 0,-1 0 0,1 1 0,0-1 0,-1 0 0,5 2 0,-3-2 0,1 0 0,0 0 0,0 0 0,0-1 0,-1 1 0,1-1 0,0 0 0,0 0 0,0-1 0,0 1 0,6-3 0,5-1 0,0-1 0,-1 0 0,0-1 0,0-1 0,20-14 0,1-4 0,-2-2 0,-1-1 0,-2-2 0,0 0 0,43-62 0,-26 25 0,-3-1 0,37-83 0,-58 105 0,-2-1 0,-3 0 0,-2-2 0,-1 0 0,-3 0 0,8-76 0,-19 118 0,0 1 0,-1-1 0,0 1 0,-1-1 0,1 1 0,-1-1 0,-1 1 0,1 0 0,-1-1 0,0 1 0,0 0 0,-1 0 0,-3-6 0,3 9 0,1 0 0,-1 0 0,0 0 0,0 0 0,0 0 0,0 1 0,-1 0 0,1-1 0,-1 1 0,1 0 0,-1 1 0,0-1 0,1 1 0,-1 0 0,0 0 0,0 0 0,0 0 0,0 0 0,0 1 0,0 0 0,-6 0 0,-3 1 0,1 0 0,-1 1 0,1 0 0,0 1 0,0 0 0,0 1 0,0 1 0,0 0 0,1 0 0,0 1 0,0 0 0,1 1 0,-14 11 0,-5 7 0,1 2 0,1 1 0,-26 34 0,4 0 0,3 1 0,3 3 0,-60 123 0,82-143 0,2 1 0,3 1 0,1 1 0,2 0 0,3 0 0,-8 100 0,18-143 0,-1 1 0,1-1 0,1 1 0,0-1 0,-1 1 0,2-1 0,-1 0 0,1 1 0,0-1 0,0 0 0,1 0 0,4 7 0,-5-10 0,0 0 0,1-1 0,-1 1 0,1-1 0,-1 0 0,1 0 0,0 0 0,0 0 0,0 0 0,0 0 0,0-1 0,0 0 0,1 1 0,-1-1 0,0 0 0,1-1 0,-1 1 0,1-1 0,-1 1 0,1-1 0,-1 0 0,1 0 0,-1-1 0,6 0 0,2-1 0,0-1 0,1 0 0,-1-1 0,0 0 0,-1 0 0,1-1 0,-1-1 0,0 0 0,-1 0 0,1-1 0,10-10 0,7-8 0,-1-1 0,30-39 0,-8 1 0,-2-3 0,-3-2 0,60-133 0,60-239 0,-150 402 0,-1 4 0,-1-1 0,-2 1 0,-1-2 0,-2 1 0,1-43 0,-6 77 0,-1-1 0,0 1 0,0-1 0,-1 1 0,1-1 0,0 1 0,-1-1 0,0 1 0,1 0 0,-1-1 0,0 1 0,0-1 0,0 1 0,-1 0 0,1 0 0,0 0 0,-4-4 0,3 5 0,1 0 0,-1 0 0,0 0 0,0 0 0,1 1 0,-1-1 0,0 0 0,0 1 0,0-1 0,0 1 0,0 0 0,0 0 0,0 0 0,0 0 0,0 0 0,0 0 0,0 0 0,-2 1 0,-9 3 0,0 0 0,-1 2 0,2-1 0,-1 1 0,-14 10 0,19-12 0,-56 37 0,1 2 0,2 3 0,2 2 0,3 3 0,1 3 0,3 2 0,3 2 0,2 2 0,3 2 0,-47 86 0,79-128 0,1 1 0,1 1 0,1 0 0,1 0 0,-8 32 0,14-30 0,3-25 0,0 0 0,0 0 0,0 1 0,0-1 0,0 0 0,0 0 0,0 0 0,0 0 0,0 0 0,0 0 0,0 0 0,-1 0 0,1 0 0,0-1 0,-1 1 0,1 0 0,-1 0 0,1-1 0,-1-1 0,39-76 0,-3-1 0,-4-2 0,-4-1 0,-3-1 0,25-168 0,-45 220 0,-2 0 0,-1 0 0,-2 0 0,-7-57 0,7 84 0,-1 1 0,0 0 0,1-1 0,-2 1 0,1 0 0,0 0 0,-1-1 0,0 1 0,0 0 0,0 1 0,-1-1 0,1 0 0,-1 1 0,0-1 0,0 1 0,0 0 0,0 0 0,0 0 0,-1 0 0,0 1 0,1-1 0,-1 1 0,0 0 0,0 0 0,0 0 0,0 1 0,-1-1 0,-7 0 0,2 1 0,0 1 0,0 0 0,0 0 0,1 1 0,-1 1 0,0 0 0,0 0 0,1 1 0,-1 0 0,1 0 0,0 1 0,-12 7 0,-19 13 0,0 2 0,2 1 0,1 3 0,1 0 0,-38 43 0,21-13 0,2 1 0,-57 91 0,74-96 0,2 1 0,-42 103 0,63-129 0,0 1 0,2 0 0,1 1 0,2 0 0,1 0 0,2 0 0,0 36 0,8-48 0,-5-20 0,0-1 0,1 0 0,-1 0 0,0 0 0,0 0 0,1 1 0,-1-1 0,0 0 0,0 0 0,1 0 0,-1 0 0,0 0 0,1 0 0,-1 1 0,0-1 0,0 0 0,1 0 0,-1 0 0,0 0 0,1 0 0,-1 0 0,0 0 0,1 0 0,-1 0 0,0-1 0,0 1 0,1 0 0,-1 0 0,0 0 0,0 0 0,1 0 0,-1 0 0,0-1 0,0 1 0,1 0 0,-1-1 0,5-3 0,-1 0 0,0-1 0,0 0 0,0 0 0,5-11 0,23-44 0,-2-1 0,-4-1 0,25-84 0,42-208 0,-88 330 0,54-255 0,-50 221 0,-2-1 0,-1-98 0,-6 154 0,0 0 0,0 0 0,0 1 0,0-1 0,-1 1 0,1-1 0,-1 0 0,0 1 0,0-1 0,0 1 0,0-1 0,0 1 0,-3-5 0,3 7 0,1-1 0,-1 1 0,0-1 0,1 1 0,-1 0 0,0-1 0,1 1 0,-1 0 0,0 0 0,0-1 0,1 1 0,-1 0 0,0 0 0,0 0 0,0 0 0,1 0 0,-1 0 0,0 0 0,0 1 0,1-1 0,-1 0 0,0 0 0,0 0 0,1 1 0,-1-1 0,0 0 0,1 1 0,-1-1 0,-1 2 0,-6 4 0,1 0 0,-1 1 0,1 1 0,1-1 0,-12 18 0,-25 40 0,2 3 0,4 2 0,2 1 0,4 1 0,-40 139 0,43-101 0,5 2 0,5 0 0,-6 167 0,24-266 0,-2 0 0,2-1 0,0 1 0,0-1 0,1 1 0,1-1 0,0 0 0,7 23 0,-9-33 0,1 0 0,0-1 0,-1 1 0,1 0 0,0-1 0,0 1 0,1-1 0,-1 1 0,0-1 0,0 0 0,1 1 0,-1-1 0,0 0 0,1 0 0,0 0 0,-1 0 0,1 0 0,-1 0 0,1-1 0,0 1 0,0 0 0,2 0 0,-1-1 0,1 0 0,-1 0 0,1 0 0,-1-1 0,0 1 0,1-1 0,-1 0 0,1 0 0,-1 0 0,0 0 0,6-4 0,3-1 0,0-2 0,0 1 0,-1-1 0,-1-1 0,1 0 0,14-17 0,52-73 0,-55 68 0,516-827 0,-415 646 0,-105 181 0,-14 22 0,0 1 0,1-1 0,0 1 0,0 0 0,1 1 0,0-1 0,1 1 0,9-8 0,-10 14 0,-5 14 0,-5 10 0,-1 0 0,-1-1 0,-12 31 0,-6 20 0,-220 973-585,212-808 585,31-227 0,0-1 0,1 1 0,2 20 0,-2-30 0,0-1 0,0 1 0,0-1 0,0 1 0,0 0 0,0-1 0,0 1 0,0-1 0,0 1 0,1-1 0,-1 1 0,0-1 0,0 1 0,1-1 0,-1 1 0,0-1 0,1 1 0,-1-1 0,0 1 0,1-1 0,-1 0 0,1 1 0,-1-1 0,0 0 0,1 1 0,-1-1 0,1 0 0,-1 0 0,1 1 0,-1-1 0,1 0 0,0 0 0,-1 0 0,1 0 0,-1 0 0,1 0 0,-1 0 0,1 0 0,-1 0 0,1 0 0,0 0 0,-1 0 0,1 0 0,-1 0 0,1 0 0,-1-1 0,1 1 0,-1 0 0,1 0 0,-1-1 0,1 1 0,-1 0 0,1-1 0,-1 1 0,0 0 0,1-1 0,-1 1 0,1-1 0,-1 1 0,0 0 0,1-1 0,8-11 0,1 1 0,-2-1 0,0 0 0,0-1 0,6-15 0,77-169-59,-9-3 0,83-310 1,-133 394 58,18-126 0,-48 230 0,-1-1 0,0 1 0,0-1 0,-1 0 0,-4-21 0,4 33 0,0 0 0,0 0 0,0 0 0,0 1 0,0-1 0,-1 0 0,1 0 0,0 0 0,-1 0 0,1 0 0,-1 1 0,1-1 0,-1 0 0,1 0 0,-1 1 0,1-1 0,-1 0 0,0 1 0,1-1 0,-1 1 0,0-1 0,0 1 0,1-1 0,-1 1 0,0-1 0,0 1 0,0 0 0,0-1 0,1 1 0,-1 0 0,0 0 0,0 0 0,0-1 0,0 1 0,0 0 0,0 0 0,0 0 0,0 1 0,0-1 0,1 0 0,-1 0 0,0 0 0,0 1 0,0-1 0,0 0 0,0 1 0,1-1 0,-2 2 0,-7 3 0,0 1 0,1 1 0,0-1 0,0 1 0,1 1 0,0 0 0,0-1 0,-8 14 0,-51 85 0,51-79 0,-116 216 0,-115 298 0,223-486-47,-36 94 461,51-125-315,1 0-1,1 0 1,-5 48-1,14-54-98,-3-18 0,1 0 0,0 0 0,-1 0 0,1 0 0,-1 0 0,1 0 0,-1 0 0,1 0 0,0-1 0,-1 1 0,1 0 0,-1 0 0,1 0 0,-1-1 0,1 1 0,-1 0 0,1 0 0,-1-1 0,1 1 0,-1 0 0,1-1 0,-1 1 0,0-1 0,1 1 0,-1-1 0,0 1 0,1-1 0,-1 1 0,1-1 0,18-27 0,30-53 0,88-181-312,-12-5-1,102-316 0,-210 535 313,-10 30 0,0 0 0,-1-1 0,0 1 0,-2-1 0,0 0 0,-2-1 0,2-35 0,-4 54 0,0 0 0,0 0 0,0 0 0,0 0 0,0 0 0,0 0 0,0 0 0,-1 0 0,1 0 0,0 0 0,0 0 0,-1 1 0,1-1 0,-1 0 0,1 0 0,-1 0 0,1 1 0,-1-1 0,1 0 0,-1 0 0,0 1 0,1-1 0,-1 1 0,0-1 0,0 0 0,0 1 0,1 0 0,-1-1 0,0 1 0,0-1 0,0 1 0,0 0 0,0 0 0,0-1 0,1 1 0,-1 0 0,0 0 0,0 0 0,0 0 0,0 0 0,0 0 0,0 0 0,0 0 0,0 1 0,0-1 0,0 0 0,0 1 0,1-1 0,-1 0 0,0 1 0,0-1 0,0 1 0,1-1 0,-1 1 0,-1 0 0,-6 5 0,0 0 0,0 0 0,0 1 0,-8 9 0,-30 35 0,2 2 0,-39 63 0,-68 129 0,77-120 0,-285 421 938,350-534-938,0-1 0,0 1 0,-20 17 0,28-28 0,1-1 0,-1 1 0,1-1 0,-1 0 0,1 1 0,-1-1 0,1 0 0,-1 1 0,1-1 0,-1 0 0,0 0 0,1 0 0,-1 1 0,1-1 0,-1 0 0,0 0 0,1 0 0,-1 0 0,0 0 0,1 0 0,-1 0 0,0 0 0,1-1 0,-1 1 0,1 0 0,-1 0 0,0 0 0,1-1 0,-1 1 0,1 0 0,-1-1 0,1 1 0,-1 0 0,1-1 0,-1 1 0,1-1 0,-1 1 0,1-1 0,-1 1 0,1-1 0,0 1 0,-1-1 0,1 1 0,0-1 0,0 1 0,-1-1 0,1 0 0,0 1 0,0-1 0,0 0 0,0 1 0,0-1 0,0 1 0,0-1 0,0 0 0,0 1 0,0-2 0,-1-9 0,0-1 0,2 0 0,-1 0 0,1 1 0,5-22 0,195-769-883,-103 447 806,-22 41 40,-72 298 37,6-49 0,-10 62 0,0 1 0,1 0 0,-1-1 0,0 1 0,-1-1 0,1 1 0,0 0 0,-1-1 0,1 1 0,-1 0 0,0-1 0,0 1 0,0 0 0,0 0 0,0 0 0,-1-1 0,1 1 0,0 1 0,-4-5 0,4 6 0,0-1 0,-1 1 0,1-1 0,0 1 0,0-1 0,-1 1 0,1 0 0,0 0 0,0 0 0,-1 0 0,1 0 0,0 0 0,-1 0 0,1 0 0,0 0 0,-1 1 0,1-1 0,0 0 0,0 1 0,0-1 0,-1 1 0,1-1 0,0 1 0,0 0 0,0 0 0,0-1 0,0 1 0,0 0 0,-1 2 0,-18 16 98,0 2 0,2 1-1,1 0 1,0 2 0,2-1 0,-13 29-1,12-25 12,-416 863-1042,384-782 840,46-104 92,-160 379-42,123-279 45,-40 170-1,73-233-1,6-41 0,0 0 0,0 0 0,0 0 0,0 1 0,0-1 0,0 0 0,0 0 0,0 0 0,0 1 0,0-1 0,0 0 0,0 0 0,0 0 0,0 0 0,0 1 0,0-1 0,1 0 0,-1 0 0,0 0 0,0 0 0,0 1 0,0-1 0,0 0 0,0 0 0,0 0 0,1 0 0,-1 0 0,0 1 0,0-1 0,0 0 0,0 0 0,1 0 0,-1 0 0,0 0 0,0 0 0,0 0 0,0 0 0,1 0 0,-1 0 0,0 0 0,0 0 0,0 0 0,1 0 0,-1 0 0,0 0 0,0 0 0,0 0 0,1 0 0,-1 0 0,0 0 0,0 0 0,0 0 0,0 0 0,1 0 0,-1 0 0,0 0 0,0-1 0,0 1 0,0 0 0,1 0 0,-1 0 0,0 0 0,0 0 0,0-1 0,0 1 0,0 0 0,0 0 0,0 0 0,1-1 0,7-10 0,0 0 0,-1-1 0,10-21 0,66-157 0,333-1105-1807,-356 1035 1971,-51 214 178,5-90-1,-14 129-306,0 1 0,0-1 0,-1 0 0,0 0 0,-3-10 0,3 16-31,1 0 0,0 0 0,-1-1 0,1 1 0,-1 0 0,0 0 0,1 0 1,-1 0-1,0 0 0,0 0 0,1 0 0,-1 0 0,0 0 0,0 0 0,0 0 1,0 1-1,0-1 0,0 0 0,-1 1 0,0-1 0,-2 1-3,0 0-1,1 1 0,-1-1 1,1 1-1,-1 0 1,1 0-1,0 0 1,-1 1-1,1-1 0,0 1 1,0 0-1,0 0 1,0 0-1,0 0 0,0 0 1,1 1-1,-1-1 1,-4 6-1,-14 14 0,1 1 0,0 1 0,-23 40 0,-48 94 0,-34 86 203,-170 470 0,280-671 248,-16 84 0,30-93-451,2-34 0,-1 1 0,0-1 0,0 0 0,0 0 0,0 1 0,0-1 0,0 0 0,0 0 0,1 0 0,-1 1 0,0-1 0,0 0 0,0 0 0,1 0 0,-1 0 0,0 1 0,0-1 0,0 0 0,1 0 0,-1 0 0,0 0 0,0 0 0,1 0 0,-1 0 0,0 0 0,0 0 0,1 0 0,-1 0 0,0 0 0,0 0 0,1 0 0,-1 0 0,0 0 0,0 0 0,1 0 0,-1 0 0,0 0 0,0 0 0,1 0 0,17-16 0,2-12 86,-2 0 0,-1-1 0,-2-1 0,-1 0 0,15-46 0,23-73-65,-6-2-1,-7-2 1,-7-2 0,15-192-1,-45 328-20,1-68 0,-3 82 0,0 1 0,0-1 0,0 1 0,-1 0 0,0-1 0,0 1 0,0 0 0,-1 0 0,1-1 0,-1 1 0,0 0 0,0 1 0,-1-1 0,-3-5 0,5 8 0,-1 0 0,0 0 0,0 0 0,1 0 0,-1 0 0,0 0 0,0 1 0,0-1 0,0 1 0,0-1 0,0 1 0,0 0 0,0 0 0,0 0 0,0 0 0,0 0 0,0 0 0,0 0 0,0 1 0,0-1 0,0 1 0,0-1 0,0 1 0,1 0 0,-1 0 0,0 0 0,0 0 0,1 0 0,-1 0 0,-2 3 0,-8 4 0,1 1 0,1 1 0,-14 15 0,-19 27 0,2 2 0,2 2 0,-48 94 0,-74 194 0,92-187 0,-120 299 0,134-262 0,54-191 0,1 0 0,-1 0 0,0 1 0,1-1 0,0 0 0,0 0 0,0 0 0,0 0 0,1 7 0,7-14 0,6-22 0,6-20 2,-2-1 1,23-93-1,6-110-88,-39 201 28,87-674-625,-90 678 683,-2-51 0,-3 93 0,0 0 0,0-1 0,0 1 0,-1 0 0,1 0 0,-1 0 0,0 0 0,0 0 0,0 0 0,0 0 0,-3-3 0,4 5 0,-1 1 0,1 0 0,-1-1 0,1 1 0,0 0 0,-1 0 0,1-1 0,-1 1 0,1 0 0,-1 0 0,1 0 0,-1 0 0,1 0 0,-1-1 0,0 1 0,1 0 0,-1 0 0,1 0 0,-1 0 0,1 1 0,-1-1 0,1 0 0,-1 0 0,1 0 0,-1 0 0,1 0 0,-1 1 0,1-1 0,-1 0 0,1 0 0,-1 1 0,1-1 0,0 0 0,-1 1 0,1-1 0,-1 1 0,1 0 0,-7 6 0,0 2 0,1-1 0,1 1 0,-1-1 0,-7 20 0,-168 455-283,100-250-301,-149 473 610,74 15 316,153-701-342,-3 26 0,6-46 0,0 0 0,0 0 0,0 0 0,0 0 0,0 0 0,0 0 0,0 0 0,0 0 0,1 0 0,-1 0 0,0 0 0,0 0 0,0 0 0,0 0 0,0 0 0,0 0 0,0 0 0,0 0 0,0 0 0,0 0 0,0 1 0,8-32 0,36-140 0,39-120 0,34-107-163,329-1253-1636,-419 1544 1856,-9 37-57,73-263 0,-63 256 0,-28 78 0,0-1 0,0 1 0,0-1 0,0 0 0,1 1 0,-1-1 0,0 1 0,0-1 0,0 0 0,0 1 0,0-1 0,1 0 0,-1 1 0,0-1 0,0 0 0,1 1 0,-1-1 0,0 0 0,0 0 0,1 1 0,-1-1 0,0 0 0,1 0 0,-1 1 0,1-1 0,-1 0 0,0 0 0,1 0 0,-1 0 0,0 0 0,1 1 0,-1-1 0,1 0 0,-1 0 0,0 0 0,1 0 0,-1 0 0,1 0 0,-1 0 0,0 0 0,1-1 0,-1 1 0,1 0 0,-1 0 0,0 0 0,1 0 0,-1 0 0,0-1 0,1 1 0,-1 0 0,0 0 0,1-1 0,-1 1 0,0 0 0,1 0 0,-1-1 0,0 1 0,0 0 0,0-1 0,1 1 0,-1-1 0,0 1 0,0 0 0,0-1 0,0 1 0,0 0 0,1-2 0,4 25 12,-1 0-1,0 0 1,-2 1 0,-1 46 0,-1-28 93,-32 826 2931,5-369-3012,26-492-24,3 26 0,-2-33 0,1 1 0,-1 0 0,0-1 0,0 1 0,1-1 0,-1 1 0,0-1 0,1 1 0,-1 0 0,1-1 0,-1 1 0,0-1 0,1 1 0,-1-1 0,1 0 0,0 1 0,-1-1 0,1 0 0,-1 1 0,1-1 0,0 0 0,-1 1 0,1-1 0,0 0 0,-1 0 0,1 0 0,0 0 0,-1 0 0,1 0 0,0 0 0,-1 0 0,1 0 0,0 0 0,-1 0 0,1 0 0,0 0 0,-1 0 0,1-1 0,-1 1 0,1 0 0,0-1 0,-1 1 0,2-1 0,5-3 0,0 0 0,0 0 0,-1-1 0,0 0 0,0 0 0,0 0 0,10-12 0,38-55 0,-47 63 0,70-111 0,112-240 0,-122 223 0,-103 237 0,15-36 0,1-8 0,-168 529 0,171-505 0,17-57 0,0-23 0,0 0 0,1 0 0,-1 0 0,0 1 0,0-1 0,0 0 0,0 0 0,0 0 0,0 1 0,1-1 0,-1 0 0,0 0 0,0 0 0,0 0 0,0 0 0,1 1 0,-1-1 0,0 0 0,0 0 0,0 0 0,1 0 0,-1 0 0,0 0 0,0 0 0,1 0 0,-1 0 0,0 0 0,0 0 0,1 0 0,-1 0 0,0 0 0,0 0 0,0 0 0,1 0 0,-1 0 0,0 0 0,0 0 0,1 0 0,-1 0 0,0-1 0,25-22 0,100-156 0,-9 12 0,-114 164 0,1 0 0,-1 0 0,1 0 0,0 0 0,0 0 0,0 1 0,0 0 0,4-4 0,-6 6 0,-1 0 0,0 0 0,1 0 0,-1 0 0,0 0 0,1 0 0,-1 0 0,0 0 0,1 0 0,-1 0 0,0 0 0,1 0 0,-1 0 0,0 0 0,1 0 0,-1 0 0,0 0 0,1 1 0,-1-1 0,0 0 0,1 0 0,-1 0 0,0 0 0,0 1 0,1-1 0,-1 0 0,0 0 0,0 1 0,1-1 0,-1 0 0,0 0 0,0 1 0,0-1 0,1 0 0,-1 1 0,0-1 0,0 0 0,0 1 0,0-1 0,0 0 0,0 1 0,0-1 0,0 0 0,0 1 0,0-1 0,0 0 0,0 1 0,0 9 0,-1 0 0,0 0 0,-1 0 0,0 0 0,-5 14 0,-122 333 0,1-4 0,91-214 0,22-70 0,33-111 0,1 0 0,2 2 0,34-50 0,-41 70 0,2 0 0,0 1 0,1 1 0,0 1 0,2 0 0,0 1 0,39-24 0,-44 33 0,-10 8 0,-19 23 0,8-15 0,-55 80 0,4 3 0,3 3 0,-73 176 0,94-169 0,4 1 0,4 1 0,5 1 0,4 1 0,-4 204 0,21-274 0,1 1 0,3 0 0,1 0 0,16 60 0,-17-83 0,0 0 0,1-1 0,1 0 0,0 0 0,1 0 0,0-1 0,1 1 0,0-2 0,1 1 0,1-1 0,-1-1 0,2 0 0,-1 0 0,22 14 0,-26-20 0,1-1 0,0 0 0,-1 0 0,1 0 0,1-1 0,-1 0 0,0 0 0,0-1 0,1 0 0,-1 0 0,1-1 0,-1 0 0,0 0 0,1-1 0,-1 0 0,1 0 0,-1-1 0,0 0 0,0 0 0,9-4 0,1-2 0,-1-1 0,0 0 0,0-1 0,-1-1 0,0-1 0,-1 0 0,19-21 0,7-13-21,-2-1-1,-2-2 0,59-107 1,65-192-736,-78 124 167,-10-3 0,-10-2-1,60-448 1,-109 578 477,-5-1 0,-5-104 1,-3 202 113,-8-84-15,7 79 31,0 1 1,-1-1 0,0 1-1,0 0 1,-1 0 0,0 0-1,0 0 1,0 0 0,-6-8-1,8 13 15,-1-1 0,1 1 0,0-1 0,-1 1 0,1-1 0,-1 1 0,0 0 0,1 0 0,-1 0 0,0 0 0,1 0 0,-1 0 0,0 1 0,0-1-1,0 1 1,0-1 0,0 1 0,0 0 0,0-1 0,-2 1 0,0 1 0,0-1-1,0 1 0,0 0 1,0 1-1,0-1 1,0 0-1,1 1 1,-1 0-1,-6 4 1,-17 13 378,1 1 0,1 1 0,-39 43 0,-64 88 373,103-121-813,-1 1 30,2 1 0,1 1 0,1 1 0,2 1 0,2 0 0,1 2 0,2 0 0,2 1 0,1 0 0,2 1 0,-6 56 0,13-69 0,1 1 0,1-1 0,2 1 0,0-1 0,2 0 0,1 1 0,2-1 0,0-1 0,14 37 0,-12-45 0,0-1 0,1 1 0,1-1 0,0-1 0,2 0 0,-1 0 0,2-1 0,0-1 0,1 0 0,0 0 0,1-2 0,1 0 0,31 18 0,-42-26 0,0-1 0,0-1 0,1 1 0,-1-1 0,0 0 0,1 0 0,0 0 0,-1-1 0,1 0 0,0 0 0,0-1 0,0 1 0,10-2 0,-12 0 0,-1-1 0,1 1 0,-1-1 0,0 1 0,0-1 0,0 0 0,0-1 0,0 1 0,0 0 0,0-1 0,-1 0 0,1 1 0,-1-1 0,0 0 0,0 0 0,0-1 0,0 1 0,0 0 0,-1-1 0,1 1 0,-1-1 0,0 1 0,0-1 0,0-4 0,9-35 0,-1 1 0,-3-2 0,-2 1 0,-1-71 0,-6 51 0,-2 0 0,-23-104 0,17 124 0,-2 2 0,-2-1 0,-1 2 0,-2 0 0,-2 1 0,-1 1 0,-3 1 0,0 1 0,-36-39 0,39 51 0,-2 0 0,0 2 0,-2 1 0,0 1 0,-1 1 0,-1 1 0,-1 1 0,-1 2 0,0 0 0,-1 3 0,0 0 0,-1 2 0,-32-7 0,51 15 0,0 1 0,0 0 0,0 0 0,1 1 0,-1 1 0,0 0 0,0 0 0,0 1 0,1 1 0,-1 0 0,1 1 0,0 0 0,0 0 0,0 1 0,1 1 0,0 0 0,0 0 0,0 1 0,0 0 0,1 1 0,1 0 0,-1 0 0,-10 15 0,-3 6 0,2 0 0,0 2 0,2 1 0,2 0 0,0 1 0,-14 47 0,16-42 0,2 1 0,2 0 0,1 0 0,2 1 0,2 0 0,0 46 0,5-73 0,1 0 0,1 0 0,0 1 0,1-1 0,0-1 0,1 1 0,0 0 0,1-1 0,11 19 0,-11-22 0,1-1 0,1 1 0,-1-2 0,1 1 0,1-1 0,-1 0 0,1 0 0,1-1 0,-1 0 0,1-1 0,0 0 0,0 0 0,19 6 0,-3-3 0,0 0 0,1-2 0,0-1 0,0-1 0,0-2 0,1 0 0,-1-2 0,1 0 0,-1-2 0,0-1 0,29-8 0,-40 8 0,-1-2 0,0 0 0,0 0 0,0-2 0,-1 1 0,0-2 0,0 0 0,0 0 0,12-12 0,-17 12 0,0 0 0,0-1 0,-1 0 0,0 0 0,-1-1 0,0 1 0,0-1 0,-1-1 0,-1 1 0,1-1 0,-2 0 0,0 0 0,3-12 0,-5 10 0,0 0 0,-1 0 0,0 0 0,-1 0 0,0 0 0,-1 0 0,-1 0 0,0 0 0,-1 1 0,0-1 0,-1 1 0,0 0 0,-1 0 0,0 1 0,-1 0 0,0 0 0,-1 0 0,0 1 0,-1 0 0,0 0 0,0 1 0,-14-9 0,12 8 0,-1 1 0,0 0 0,0 1 0,-1 0 0,0 1 0,0 1 0,-1 0 0,0 0 0,0 2 0,0-1 0,-1 2 0,1 0 0,-1 1 0,0 0 0,0 2 0,1-1 0,-1 2 0,0 0 0,-23 4 0,22 1 0,-1 1 0,1 0 0,1 1 0,-1 1 0,1 0 0,1 1 0,0 0 0,0 2 0,1-1 0,0 2 0,1 0 0,1 0 0,0 1 0,1 0 0,-11 20 0,2-1 0,1 2 0,2 0 0,1 1 0,2 0 0,-16 75 0,25-94 0,1 0 0,1 1 0,1-1 0,0 0 0,1 1 0,5 32 0,-3-41 0,1 1 0,-1-1 0,2 0 0,-1 0 0,1 0 0,1-1 0,0 1 0,0-1 0,0 0 0,1 0 0,0-1 0,1 0 0,13 12 0,-5-8 0,0 0 0,1-1 0,0-1 0,0-1 0,1-1 0,0 0 0,0-1 0,1 0 0,0-2 0,0 0 0,0-1 0,0-1 0,1 0 0,-1-2 0,30-2 0,-20-1 0,0 0 0,-1-2 0,0-1 0,0-1 0,0-2 0,-1 0 0,0-2 0,-1-1 0,44-28 0,-42 20 0,-1-2 0,0-1 0,-2 0 0,-1-2 0,-1-1 0,-2-1 0,0-1 0,23-44 0,-11 12 0,-4-2 0,-2 0 0,22-84 0,-25 61 0,17-113 0,-36 165 0,0 0 0,-3 0 0,0 0 0,-3-1 0,0 1 0,-12-52 0,11 75 0,-1 0 0,0 0 0,0 0 0,-1 0 0,-1 1 0,0-1 0,0 1 0,-1 1 0,1-1 0,-2 1 0,1 1 0,-2-1 0,1 1 0,0 0 0,-1 1 0,-1 0 0,1 1 0,-1 0 0,1 0 0,-1 1 0,-1 0 0,-14-3 0,1 1 0,-1 1 0,0 0 0,1 3 0,-1 0 0,0 1 0,0 1 0,0 1 0,-44 9 0,60-8 0,1 0 0,-1 1 0,1 0 0,0 1 0,0 0 0,0 0 0,0 0 0,0 1 0,1 1 0,0-1 0,0 1 0,1 0 0,-1 0 0,1 1 0,1 0 0,-1 0 0,1 0 0,-4 10 0,-4 7 0,2 1 0,1 1 0,1-1 0,-11 54 0,6-6 0,3 0 0,3 1 0,3 1 0,4-1 0,8 76 0,-2-98 0,2 0 0,3-1 0,1 0 0,3-1 0,3 0 0,1-1 0,2-1 0,29 49 0,-27-62 0,2 0 0,1-2 0,2 0 0,1-2 0,1-2 0,58 47 0,-67-61 0,0-1 0,1 0 0,1-2 0,0 0 0,1-2 0,0 0 0,1-2 0,0 0 0,0-2 0,1-1 0,-1 0 0,40 1 0,-56-6 0,-1-1 0,0 1 0,1-1 0,-1-1 0,0 1 0,0-1 0,1 0 0,-1-1 0,-1 0 0,1 0 0,0 0 0,-1-1 0,0 0 0,0 0 0,7-7 0,-9 8 0,-1-1 0,0 1 0,0-1 0,0 0 0,0 0 0,-1 0 0,1-1 0,-1 1 0,0 0 0,0-1 0,-1 0 0,0 1 0,1-1 0,-1 0 0,-1 0 0,1 0 0,-1 1 0,0-1 0,0 0 0,0 0 0,-1 0 0,1 0 0,-1 0 0,-2-4 0,1 4 0,0 0 0,0 1 0,0 0 0,0-1 0,-1 1 0,0 0 0,0 0 0,0 0 0,0 1 0,0-1 0,-1 1 0,0 0 0,0 0 0,-5-4 0,-7-2 0,-1 0 0,-25-10 0,-17-1 0,0 2 0,-1 3 0,0 3 0,-1 3 0,-98-4 0,119 11 0,-1 1 0,-71 9 0,100-7 0,0 1 0,1 0 0,-1 1 0,1 1 0,-1 0 0,1 0 0,0 1 0,1 0 0,-1 1 0,1 1 0,0-1 0,1 1 0,-17 17 0,22-21 0,1 0 0,1 0 0,-1 0 0,0 1 0,1 0 0,-1-1 0,1 1 0,0 0 0,0 0 0,1 0 0,-1 0 0,1 0 0,0 1 0,0-1 0,1 0 0,-1 0 0,1 1 0,0-1 0,0 1 0,0-1 0,0 0 0,1 1 0,0-1 0,0 0 0,0 0 0,0 1 0,1-1 0,0 0 0,0 0 0,0-1 0,0 1 0,0 0 0,1-1 0,0 1 0,-1-1 0,1 0 0,1 0 0,-1 0 0,0 0 0,1 0 0,-1-1 0,1 0 0,0 1 0,0-2 0,0 1 0,0 0 0,0-1 0,0 1 0,0-1 0,6 0 0,-2 1 0,0-2 0,1 1 0,-1-1 0,1 0 0,-1-1 0,1 0 0,-1 0 0,0-1 0,0 0 0,0-1 0,0 1 0,0-2 0,0 1 0,-1-1 0,1 0 0,-1 0 0,0-1 0,0 0 0,-1-1 0,1 1 0,-1-1 0,-1 0 0,1-1 0,-1 1 0,0-1 0,6-11 0,-6 9 0,1 0 0,-1 0 0,-1-1 0,1 0 0,-2 0 0,1 0 0,-2 0 0,1-1 0,-1 1 0,-1-1 0,0 0 0,0 1 0,-1-1 0,-1 0 0,0 1 0,0-1 0,-1 0 0,0 1 0,-1 0 0,-6-17 0,3 16 0,0 1 0,0 0 0,-1 1 0,0 0 0,0 0 0,-1 0 0,-1 1 0,1 0 0,-1 0 0,-19-11 0,12 10 0,1 1 0,-1 1 0,-1 0 0,1 1 0,-1 1 0,-32-6 0,24 7 0,1 2 0,-1 0 0,0 2 0,0 1 0,0 0 0,1 2 0,-1 1 0,1 1 0,0 1 0,-35 14 0,47-14 0,-1 1 0,2 0 0,-1 0 0,1 2 0,0-1 0,1 1 0,0 1 0,0 0 0,1 0 0,1 1 0,-1 0 0,2 1 0,0 0 0,0 0 0,1 0 0,0 1 0,1 0 0,1 0 0,-4 15 0,2-2 0,1 1 0,1-1 0,2 1 0,0-1 0,2 1 0,1 0 0,1-1 0,11 52 0,-3-41 0,2 0 0,2-1 0,1 0 0,1-1 0,3-1 0,0-1 0,2 0 0,46 53 0,-35-51 0,2 0 0,1-2 0,1-2 0,2-1 0,1-2 0,71 38 0,-92-56 0,1 0 0,0-2 0,1-1 0,-1 0 0,2-1 0,-1-1 0,23 2 0,-35-7 0,0 1 0,0-1 0,0-1 0,0 1 0,1-2 0,-1 1 0,0-1 0,0 0 0,-1 0 0,1-1 0,0 0 0,-1-1 0,0 0 0,0 0 0,0 0 0,0-1 0,-1 0 0,1 0 0,-1-1 0,8-10 0,-4 4 0,-1-1 0,0 0 0,-1-1 0,0 0 0,-1 0 0,9-27 0,-4 0 0,10-58 0,-7 7 0,-4-1 0,-3 0 0,-5 0 0,-13-136 0,4 169 0,-3 0 0,-3 1 0,-2 0 0,-3 1 0,-3 1 0,-1 1 0,-58-105 0,67 142 0,0 1 0,-1 0 0,-1 1 0,-1 1 0,0 0 0,-1 0 0,-1 2 0,0 0 0,-25-14 0,34 23 0,0 0 0,-1 1 0,1 0 0,-1 0 0,0 1 0,0 0 0,0 1 0,0 0 0,-1 1 0,1-1 0,-1 2 0,1-1 0,-1 1 0,1 1 0,-1 0 0,1 0 0,0 1 0,-1 0 0,1 1 0,0 0 0,0 0 0,1 1 0,-15 8 0,8-2 0,0 1 0,1 0 0,0 1 0,0 1 0,1 0 0,1 1 0,1 0 0,0 1 0,0 0 0,2 1 0,0 0 0,1 0 0,0 1 0,-7 26 0,3-3 0,3 1 0,1-1 0,2 2 0,2-1 0,2 55 0,2-75 0,2-1 0,1 0 0,1 0 0,0 0 0,1-1 0,1 1 0,1-1 0,1-1 0,1 1 0,0-1 0,1-1 0,1 0 0,1 0 0,24 26 0,-21-26 0,1-2 0,1 0 0,0 0 0,1-2 0,0 0 0,1-1 0,1-1 0,-1-1 0,2-1 0,0 0 0,0-2 0,0 0 0,27 4 0,-37-10 0,-1 0 0,1 0 0,0-1 0,0-1 0,0 0 0,0 0 0,-1-1 0,1 0 0,-1-1 0,1 0 0,-1-1 0,0 0 0,0-1 0,0 0 0,-1 0 0,0-1 0,0 0 0,0-1 0,-1 0 0,0 0 0,0-1 0,-1 0 0,9-12 0,-3 2 0,-1 0 0,-1-1 0,0 0 0,-1-1 0,-2 0 0,0 0 0,-1-1 0,0 0 0,-2-1 0,4-36 0,-8 52 0,-1 0 0,0 0 0,0 0 0,0 0 0,-1 0 0,1 0 0,-2 1 0,1-1 0,0 0 0,-1 0 0,0 1 0,-1-1 0,1 1 0,-1 0 0,-6-10 0,4 9 0,-1 1 0,0-1 0,0 1 0,0 0 0,0 1 0,-1-1 0,1 1 0,-1 0 0,0 1 0,-1 0 0,-11-4 0,-23-5 0,-1 2 0,1 1 0,-60-3 0,-131 4 0,220 8 0,-13-1 0,13 0 0,-1 0 0,0 2 0,0-1 0,-18 5 0,29-5 0,0 1 0,0 0 0,0 0 0,0 0 0,1 0 0,-1 0 0,0 1 0,1-1 0,-1 1 0,1 0 0,0-1 0,0 1 0,-1 0 0,1 0 0,0 1 0,1-1 0,-1 0 0,0 1 0,1-1 0,-1 1 0,1 0 0,0-1 0,0 1 0,0 0 0,-1 5 0,-3 17 0,1 0 0,2 0 0,1 1 0,0-1 0,2 1 0,1-1 0,1 0 0,2 1 0,0-2 0,1 1 0,16 38 0,-14-45 0,1 1 0,0-1 0,2 0 0,0-1 0,1-1 0,0 1 0,2-2 0,0 0 0,0-1 0,1 0 0,1-1 0,0-1 0,1 0 0,1-1 0,18 8 0,-31-16 0,1 0 0,0-1 0,0 1 0,0-2 0,0 1 0,0-1 0,0 1 0,0-2 0,1 1 0,-1-1 0,0 0 0,1 0 0,6-1 0,-9-1 0,1 1 0,0-1 0,0 0 0,-1-1 0,1 1 0,-1-1 0,0 1 0,0-1 0,0-1 0,0 1 0,0-1 0,-1 1 0,1-1 0,-1 0 0,0 0 0,4-8 0,5-10 0,-1-1 0,-1 1 0,-2-2 0,0 1 0,-1-1 0,-1 0 0,-2-1 0,0 1 0,-2-1 0,0 0 0,-2 0 0,-4-35 0,-2 2 0,-3 0 0,-3 1 0,-2 0 0,-23-60 0,18 67 0,-2 0 0,-2 2 0,-48-77 0,51 96 0,-1 1 0,-2 1 0,-1 1 0,0 1 0,-2 1 0,-47-33 0,39 35 0,-2 2 0,0 1 0,0 2 0,-2 1 0,0 3 0,-1 0 0,0 3 0,0 1 0,-77-6 0,97 14 0,-28-4 0,45 4 0,0 1 0,0-1 0,0 1 0,0-1 0,1 0 0,-1 0 0,0 0 0,0 0 0,1 0 0,-1 0 0,0 0 0,1 0 0,0-1 0,-1 1 0,1-1 0,0 1 0,-1-1 0,1 1 0,-2-4 0,1-5 0,0 1 0,0-1 0,1 1 0,0-1 0,1 1 0,0-1 0,0 0 0,4-18 0,19-88 0,-21 109 0,102-359 0,-101 358 0,-1 0 0,0 0 0,-1-1 0,0 1 0,0-1 0,-1 1 0,0-12 0,-1 19 0,1 0 0,0-1 0,-1 1 0,1 0 0,-1 0 0,1 0 0,-1 0 0,1-1 0,-1 1 0,0 0 0,0 0 0,0 0 0,1 0 0,-1 1 0,0-1 0,0 0 0,0 0 0,0 0 0,0 1 0,-2-2 0,0 1 0,0 1 0,0-1 0,0 0 0,0 1 0,0 0 0,0 0 0,0 0 0,0 0 0,0 0 0,0 1 0,-1-1 0,-2 2 0,-25 8 0,-1 1 0,1 2 0,1 1 0,-54 34 0,-56 45 0,-242 208 0,58-39 0,253-210 0,-3-4 0,-135 66 0,116-75 0,-1-4 0,-2-4 0,-1-5 0,-145 21 0,241-46 0,1-1 0,-1 0 0,0 1 0,0-1 0,0 0 0,0 1 0,0-1 0,1 0 0,-1 0 0,0 0 0,0 0 0,0 0 0,0 0 0,0 0 0,0 0 0,0 0 0,0 0 0,0-1 0,1 1 0,-1 0 0,0-1 0,0 1 0,0 0 0,0-1 0,1 1 0,-1-1 0,0 1 0,0-1 0,0-1 0,2-2 0,0 0 0,0 1 0,1-1 0,0 0 0,0 1 0,0-1 0,0 1 0,4-5 0,109-164 0,84-132 0,-26-15 0,-161 292 0,-2-1 0,0 1 0,-2-2 0,-1 1 0,-1-1 0,3-46 0,-8 65 0,-1 0 0,0-1 0,0 1 0,-1 0 0,-1 0 0,1 0 0,-2 0 0,1 0 0,-1 0 0,-1 1 0,0-1 0,0 1 0,-1 0 0,0 0 0,0 0 0,-1 1 0,0 0 0,-1 0 0,0 1 0,0-1 0,0 1 0,-11-7 0,13 11 0,0 1 0,0-1 0,0 1 0,0 0 0,-1 0 0,1 0 0,-1 1 0,1 0 0,-1 0 0,0 1 0,1-1 0,-1 1 0,0 0 0,1 1 0,-1-1 0,0 1 0,1 0 0,-6 2 0,-6 3 0,1 0 0,1 0 0,-1 2 0,1 0 0,-16 11 0,-12 12 0,0 2 0,3 1 0,1 3 0,1 1 0,-32 43 0,1 9 0,-78 134 0,108-159 0,2 2 0,4 1 0,3 1 0,2 2 0,-21 92 0,46-154 0,2 0 0,-1 0 0,1 0 0,1 0 0,0 16 0,0-23 0,1 0 0,-1 0 0,1 0 0,-1 1 0,1-1 0,-1 0 0,1 0 0,0 0 0,0 0 0,0 0 0,1-1 0,-1 1 0,0 0 0,1 0 0,-1-1 0,1 1 0,-1-1 0,1 1 0,0-1 0,-1 0 0,1 0 0,0 0 0,0 0 0,0 0 0,0 0 0,0 0 0,0-1 0,4 2 0,2-1 0,0-1 0,-1 1 0,1-2 0,0 1 0,0-1 0,0 0 0,-1 0 0,1-1 0,-1 0 0,1-1 0,-1 1 0,0-1 0,0-1 0,7-4 0,14-8 0,50-41 0,-74 53 0,273-252-309,-218 198-747,41-41-5770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28:08.653"/>
    </inkml:context>
    <inkml:brush xml:id="br0">
      <inkml:brushProperty name="width" value="0.35" units="cm"/>
      <inkml:brushProperty name="height" value="0.35" units="cm"/>
      <inkml:brushProperty name="color" value="#FFFFFF"/>
    </inkml:brush>
  </inkml:definitions>
  <inkml:trace contextRef="#ctx0" brushRef="#br0">9508 898 24575,'18'12'0,"0"-2"0,1 0 0,0-1 0,1-1 0,37 10 0,-22-7 0,60 18 0,2-5 0,0-3 0,2-6 0,136 6 0,-215-21 0,0 0 0,1-1 0,-1-1 0,0-1 0,25-7 0,-37 8 0,-1 0 0,0-1 0,0 0 0,0 0 0,-1 0 0,1-1 0,-1 0 0,0 0 0,0-1 0,0 0 0,0 0 0,-1 0 0,0 0 0,0-1 0,-1 0 0,1 0 0,3-7 0,-7 12 0,-1-1 0,1 1 0,0 0 0,-1 0 0,1 0 0,-1-1 0,1 1 0,-1 0 0,0-1 0,1 1 0,-1 0 0,0-1 0,0 1 0,0 0 0,0-1 0,0 1 0,0-1 0,-1 1 0,1 0 0,-1-3 0,0 4 0,1-1 0,-1 0 0,0 1 0,0-1 0,1 0 0,-1 1 0,0 0 0,0-1 0,0 1 0,0-1 0,0 1 0,0 0 0,0 0 0,0-1 0,0 1 0,0 0 0,0 0 0,0 0 0,0 0 0,0 0 0,-1 1 0,-8 0 0,1 1 0,-1 0 0,1 1 0,-16 6 0,-51 26 0,-100 62 0,-69 62 0,117-73 0,109-74 0,6-5 0,1 1 0,0 1 0,1 0 0,-13 12 0,24-21 0,1 0 0,-1 0 0,0 0 0,0 0 0,1 0 0,-1 0 0,0 0 0,0 0 0,1 1 0,-1-1 0,0 0 0,0 0 0,0 0 0,1 0 0,-1 0 0,0 0 0,0 1 0,0-1 0,1 0 0,-1 0 0,0 0 0,0 0 0,0 1 0,0-1 0,0 0 0,1 0 0,-1 1 0,0-1 0,0 0 0,0 0 0,0 0 0,0 1 0,0-1 0,0 0 0,0 0 0,0 1 0,0-1 0,0 0 0,0 0 0,0 1 0,0-1 0,0 0 0,0 0 0,0 1 0,0-1 0,0 0 0,0 0 0,-1 1 0,1-1 0,0 0 0,0 0 0,0 0 0,0 1 0,0-1 0,-1 0 0,1 0 0,0 0 0,0 0 0,0 1 0,-1-1 0,25-6 0,6-6 0,0-2 0,-1-1 0,0-1 0,-2-1 0,0-2 0,-1-1 0,34-32 0,-59 51 0,0 0 0,0 0 0,0 0 0,0 0 0,0 0 0,0 0 0,0 0 0,0-1 0,-1 1 0,1 0 0,0-1 0,-1 1 0,1 0 0,-1-1 0,1 1 0,-1-1 0,0 1 0,1-1 0,-1 1 0,0-2 0,-1 2 0,1 0 0,0 0 0,-1-1 0,0 1 0,1 0 0,-1 0 0,0 1 0,1-1 0,-1 0 0,0 0 0,0 0 0,0 0 0,0 1 0,0-1 0,0 0 0,0 1 0,0-1 0,0 1 0,-2-2 0,-7-1 0,0 0 0,0 1 0,-1 0 0,-18-1 0,-9 2 0,-1 2 0,1 2 0,-1 1 0,1 1 0,0 3 0,1 1 0,0 1 0,0 3 0,1 0 0,-42 24 0,12-1 0,0 3 0,3 3 0,2 2 0,-71 66 0,131-109 0,-17 14 0,1 1 0,0 1 0,2 0 0,-15 21 0,28-31 0,13-12 0,19-17 0,-1-2 0,40-43 0,-21 19 0,402-352 0,-342 307 0,-76 66 0,-14 13 0,0 0 0,-1-2 0,-1 0 0,0-1 0,16-25 0,-31 42 0,-1-1 0,1 1 0,-1 0 0,1-1 0,-1 1 0,1-1 0,-1 1 0,0-1 0,1 0 0,-1 1 0,0-1 0,0 1 0,0-1 0,1 0 0,-1 1 0,0-1 0,0 1 0,0-1 0,0 0 0,0 1 0,0-1 0,0 0 0,0 1 0,0-1 0,0 0 0,0 1 0,-1-1 0,1 1 0,0-1 0,0 0 0,-1 1 0,1-1 0,0 1 0,-1-1 0,1 1 0,0-1 0,-1 1 0,1-1 0,-1 1 0,1-1 0,-1 1 0,1 0 0,-1-1 0,1 1 0,-1 0 0,0-1 0,1 1 0,-1 0 0,1 0 0,-2-1 0,-4 1 0,0-1 0,0 1 0,-1 0 0,1 0 0,0 1 0,-1-1 0,1 2 0,0-1 0,-8 3 0,-66 26 0,22-3 0,2 3 0,1 3 0,2 2 0,1 2 0,-90 84 0,26-5 0,-104 135 0,176-200 0,40-50 0,9-12 0,63-92 0,630-794-1051,-652 842 1119,45-61-68,-70 81 0,-21 35 0,1 0 0,-1 0 0,0 0 0,0 0 0,0 0 0,0 0 0,1 0 0,-1-1 0,0 1 0,0 0 0,0 0 0,0 0 0,0 0 0,1 0 0,-1-1 0,0 1 0,0 0 0,0 0 0,0 0 0,0 0 0,0-1 0,0 1 0,0 0 0,0 0 0,0 0 0,0-1 0,0 1 0,0 0 0,0 0 0,0 0 0,0-1 0,0 1 0,0 0 0,0 0 0,0 0 0,0-1 0,0 1 0,0 0 0,0 0 0,-1 0 0,1 0 0,0-1 0,0 1 0,0 0 0,0 0 0,0 0 0,0 0 0,-1 0 0,1 0 0,0-1 0,0 1 0,0 0 0,0 0 0,-1 0 0,1 0 0,0 0 0,0 0 0,0 0 0,-1 0 0,1 0 0,0 0 0,-7 4 0,-1 0 0,1 1 0,1 0 0,-1 0 0,-5 7 0,-960 885 0,944-869-17,-14 13 435,-48 36 0,71-67-274,19-10-144,-1 1 1,1-1-1,0 0 0,0 0 1,-1 0-1,1-1 1,0 1-1,0 0 0,-1 0 1,1 0-1,0 0 1,0 0-1,0 0 1,-1 0-1,1 0 0,0 0 1,0 0-1,0-1 1,-1 1-1,1 0 0,0 0 1,0 0-1,0 0 1,0-1-1,-1 1 0,1 0 1,0 0-1,0 0 1,0-1-1,0 1 0,0 0 1,0 0-1,0-1 1,0 1-1,0 0 1,-1 0-1,1-1 0,0 1 1,0 0-1,0 0 1,0 0-1,0-1 0,1 1 1,-1 0-1,0 0 1,0-1-1,0 1 0,0 0 1,0-1-1,2-9 0,0 0 0,1 0 0,0 0 0,1 1 0,0-1 0,7-13 0,46-74 0,-34 60 0,407-611-791,-191 301 540,-171 239 251,-58 89 0,-19 26 0,-111 153 0,68-86 0,-365 546-503,167-241 487,178-280 675,54-84-508,18-15-150,0 0-1,-1 0 1,1 0-1,0 0 1,0 0-1,-1 0 1,1 0-1,0 0 1,0 0 0,-1-1-1,1 1 1,0 0-1,0 0 1,0 0-1,-1 0 1,1 0-1,0 0 1,0 0 0,0-1-1,0 1 1,-1 0-1,1 0 1,0 0-1,0 0 1,0-1-1,0 1 1,0 0-1,0 0 1,-1 0 0,1-1-1,0 1 1,0 0-1,0 0 1,0-1-1,0 1 1,0 0-1,0 0 1,0 0-1,0-1 1,0 1 0,0 0-1,0 0 1,0-1-1,0 1 1,0 0-1,0 0 1,0 0-1,1-1 1,-1 1 0,0 0-1,4-14 1,0 1 0,1 0-1,0 0 1,8-13 0,174-332 3,135-300-660,-316 644 733,-1 0 0,0 0-1,-1-1 1,-1 1 0,4-26 0,-7 39-73,0 0-1,0 0 1,0 1 0,0-1 0,0 0-1,0 0 1,-1 1 0,1-1 0,0 0-1,0 1 1,-1-1 0,1 0 0,0 0-1,0 1 1,-1-1 0,1 0-1,-1 1 1,1-1 0,-1 1 0,1-1-1,-1 1 1,1-1 0,-1 1 0,0-1-1,1 1 1,-2-1 0,0 0-3,1 1 0,-1 0 0,0 0 0,1 0 0,-1 0 0,0 0 0,1 1-1,-1-1 1,1 0 0,-1 1 0,0-1 0,1 1 0,-1 0 0,-1 1 0,-19 10-1,1 1 0,-35 30 0,-594 530-848,127-105 1379,478-434-374,45-34-157,0 0 0,0 0-1,0 0 1,0 0 0,0 0 0,0 0-1,-1 1 1,1-1 0,0 0-1,0 0 1,0 0 0,0 0 0,-1 0-1,1 0 1,0 0 0,0 0-1,0 0 1,0 0 0,-1 0 0,1 0-1,0 0 1,0 0 0,0 0-1,-1 0 1,1 0 0,0 0 0,0 0-1,0 0 1,-1 0 0,1 0-1,0 0 1,0 0 0,0 0 0,0 0-1,-1 0 1,1 0 0,0-1 0,0 1-1,0 0 1,0 0 0,0 0-1,0 0 1,-1 0 0,1-1 0,0 1-1,0 0 1,0 0 0,0 0-1,0 0 1,0-1 0,0 1 0,0 0-1,0 0 1,0 0 0,0-1-1,10-24-14,152-235 493,8-15 30,-168 271-508,1 0 0,-1-1 0,0 0 0,0 1 0,-1-1 0,0 0 0,2-8 0,-3 13 0,0-1 0,0 1 0,0-1 0,0 1 0,0-1 0,0 1 0,0-1 0,0 1 0,0 0 0,-1-1 0,1 1 0,0-1 0,0 1 0,0-1 0,0 1 0,-1-1 0,1 1 0,0 0 0,-1-1 0,1 1 0,0 0 0,-1-1 0,1 1 0,0 0 0,-1-1 0,1 1 0,0 0 0,-1 0 0,1-1 0,-1 1 0,1 0 0,-1 0 0,1 0 0,-1 0 0,1-1 0,0 1 0,-1 0 0,1 0 0,-1 0 0,1 0 0,-2 0 0,-5 2 0,0 1 0,0-1 0,0 1 0,1 0 0,-1 1 0,1-1 0,0 1 0,0 1 0,-7 5 0,-65 54 0,-83 87 0,-61 90 0,-7 6 0,199-221 0,30-26 0,0 0 0,0 0 0,0 0 0,-1 0 0,1 0 0,0 0 0,0 0 0,0 0 0,-1 0 0,1 0 0,0 0 0,0 0 0,0 0 0,-1 0 0,1 0 0,0 0 0,0 0 0,0 0 0,0 0 0,-1 0 0,1 0 0,0-1 0,0 1 0,0 0 0,0 0 0,0 0 0,-1 0 0,1 0 0,0 0 0,0-1 0,0 1 0,0 0 0,0 0 0,0 0 0,0 0 0,-1 0 0,1-1 0,0 1 0,0 0 0,0 0 0,0 0 0,0-1 0,0 1 0,0 0 0,0 0 0,0 0 0,0-1 0,0 1 0,0 0 0,0 0 0,0 0 0,0 0 0,1-1 0,6-28 0,33-69 0,87-149 0,-65 132 0,217-407 0,-268 501 0,-1-1 0,8-27 0,-17 30 0,-2 19 0,1-1 0,0 1 0,-1 0 0,1 0 0,0 0 0,-1-1 0,1 1 0,0 0 0,-1 0 0,1 0 0,-1 0 0,1 0 0,0 0 0,-1 0 0,1 0 0,-1 0 0,1 0 0,0 0 0,-1 0 0,1 0 0,0 0 0,-1 0 0,1 0 0,-1 0 0,1 0 0,0 0 0,-1 1 0,1-1 0,0 0 0,-1 0 0,1 0 0,-1 1 0,-15 11 0,0 1 0,0 0 0,1 1 0,1 1 0,-19 25 0,7-10 0,-34 37 0,-32 35 0,-84 122 0,171-216 0,0-1 0,1 1 0,-1 0 0,-5 17 0,10-25 0,-1 1 0,1-1 0,0 1 0,0-1 0,0 1 0,0-1 0,0 0 0,-1 1 0,1-1 0,0 1 0,0-1 0,0 1 0,1-1 0,-1 1 0,0-1 0,0 1 0,0-1 0,0 1 0,0-1 0,0 1 0,1-1 0,-1 1 0,0-1 0,0 1 0,1-1 0,-1 0 0,0 1 0,1-1 0,-1 0 0,0 1 0,1-1 0,-1 0 0,1 1 0,-1-1 0,0 0 0,1 0 0,-1 1 0,1-1 0,-1 0 0,1 0 0,-1 0 0,1 0 0,-1 0 0,1 0 0,-1 0 0,1 0 0,-1 0 0,1 0 0,-1 0 0,1 0 0,-1 0 0,1 0 0,-1 0 0,1 0 0,-1 0 0,0-1 0,1 1 0,0 0 0,21-7 0,0-1 0,-1 0 0,0-2 0,-1 0 0,33-22 0,-2 2 0,748-494-905,-474 274 905,-241 182 0,-27 27 0,-57 41 0,0 0 0,0 0 0,0 0 0,0 0 0,0-1 0,1 1 0,-1 0 0,0 0 0,0 0 0,0 0 0,0 0 0,1 0 0,-1 0 0,0 0 0,0 0 0,0-1 0,1 1 0,-1 0 0,0 0 0,0 0 0,0 0 0,0 0 0,1 0 0,-1 0 0,0 0 0,0 0 0,0 0 0,1 1 0,-1-1 0,0 0 0,0 0 0,0 0 0,1 0 0,-1 0 0,0 0 0,0 0 0,0 0 0,0 0 0,0 1 0,1-1 0,-1 0 0,0 0 0,0 0 0,0 0 0,0 1 0,0-1 0,0 0 0,1 0 0,-1 0 0,0 1 0,-7 17 0,-42 58 0,-2-3 0,-112 122 0,123-149 0,-7 8 51,-511 625 652,512-611-552,45-67-151,0 0 0,0 1 0,1-1 0,-1 1 0,0-1 0,0 1 0,1-1 0,-1 1 0,1-1 0,-1 1 0,1-1 0,0 1 0,-1 0 0,1-1 0,0 1 0,0 0 0,0-1 0,1 4 0,0-5 0,1 0 0,-1 0 0,1 0 0,-1 0 0,1 0 0,-1 0 0,0 0 0,1 0 0,-1-1 0,1 1 0,-1-1 0,0 1 0,1-1 0,-1 1 0,0-1 0,0 0 0,1 0 0,-1 1 0,0-1 0,0 0 0,0 0 0,0 0 0,1-2 0,46-37 0,-1-3 0,80-94 0,-65 67 0,317-362 0,-348 398 0,-28 32 0,-7 8 0,-51 65 0,-19 19 76,-653 856-757,702-909 681,-6 7 0,2 2 0,-26 54 0,46-67 0,9-33 0,0 1 0,0 0 0,0-1 0,0 1 0,0 0 0,0-1 0,1 1 0,-1 0 0,0-1 0,0 1 0,0 0 0,1-1 0,-1 1 0,0-1 0,0 1 0,1-1 0,-1 1 0,1 0 0,-1-1 0,1 1 0,-1-1 0,0 1 0,1-1 0,1 1 0,1 0 0,0-1 0,0 0 0,1 0 0,-1 0 0,0 0 0,0-1 0,0 1 0,0-1 0,1 0 0,-1 0 0,0 0 0,0 0 0,0 0 0,0-1 0,-1 1 0,4-3 0,48-29 0,-1-3 0,92-80 0,-116 92 0,182-158-193,-9-8-1,264-320 0,-388 403 272,-62 74-78,-16 32 0,1 1 0,-1 0 0,0-1 0,0 1 0,0 0 0,0-1 0,0 1 0,0 0 0,1-1 0,-1 1 0,0-1 0,0 1 0,0 0 0,0-1 0,0 1 0,-1-1 0,1 1 0,0 0 0,0-1 0,0 1 0,0-1 0,0 1 0,0 0 0,-1-1 0,1 1 0,0 0 0,0-1 0,0 1 0,-1 0 0,1-1 0,0 1 0,-1 0 0,1 0 0,0-1 0,-1 1 0,-3 0 0,0 1 0,0 0 0,0 0 0,0 1 0,0-1 0,0 1 0,0 0 0,1 0 0,-1 0 0,1 0 0,-1 1 0,-2 2 0,-44 33-1,1 1 0,-68 73 0,-78 109 30,170-191-17,-489 603 275,459-557-269,362-514-44,2-7 817,-281 413-791,-22 26 0,0-1 0,0 0 0,0 0 0,-1 0 0,0 0 0,-1-1 0,0 0 0,5-11 0,-9 17 0,0 1 0,0 0 0,0 0 0,0 0 0,0 0 0,0 0 0,0 0 0,0 0 0,-1 0 0,1 0 0,0 0 0,-1 0 0,1 0 0,0 0 0,-1 0 0,0 0 0,1 0 0,-1 0 0,1 1 0,-1-1 0,0 0 0,0 0 0,1 1 0,-1-1 0,0 0 0,0 1 0,0-1 0,0 1 0,0-1 0,0 1 0,0-1 0,0 1 0,-2-1 0,-6-2 0,0 1 0,-1-1 0,0 2 0,1-1 0,-1 1 0,0 1 0,0 0 0,-11 1 0,-92 16 0,22 4-45,1 5 0,1 4 0,2 3 0,-111 60 0,-320 213-690,13 60 735,380-262 0,-185 200 0,595-638-7,147-163 174,-390 454 94,-24 26-153,0-2 0,-1 0-1,-1-1 1,19-29 0,-34 48-108,-1 0 0,1 0 0,-1 0 0,1 0 0,-1 0 0,1-1 0,-1 1 0,1 0 0,-1 0 0,0 0 0,0 0 0,1 0 0,-1-1 0,0 1 0,0 0 0,0 0 0,-1 0 0,1-1 0,0 1 0,0 0 0,-1 0 0,0-2 0,1 2 0,-1 1 0,0-1 0,0 0 0,0 0 0,0 1 0,0-1 0,0 1 0,0-1 0,0 1 0,0-1 0,0 1 0,0 0 0,0 0 0,-1-1 0,1 1 0,0 0 0,0 0 0,0 0 0,-1 0 0,-10 1 0,0 1 0,0 0 0,-19 6 0,-34 13-5,1 3-1,1 3 1,1 3 0,-72 46-1,-223 178-696,155-83 629,-316 350 0,514-517 73,4-7 0,9-16 0,29-45 0,750-998 186,-718 977-186,-57 57 0,-13 27 0,0 1 0,0 0 0,0-1 0,0 1 0,0-1 0,0 1 0,0 0 0,0-1 0,0 1 0,0-1 0,0 1 0,0 0 0,0-1 0,-1 1 0,1-1 0,0 1 0,0 0 0,0-1 0,-1 1 0,1 0 0,0-1 0,-1 1 0,1 0 0,0-1 0,0 1 0,-1 0 0,1 0 0,-1 0 0,1-1 0,0 1 0,-1 0 0,1 0 0,-1 0 0,-3-1 0,-1 1 0,1 1 0,0-1 0,0 1 0,0-1 0,0 1 0,-1 0 0,1 1 0,0-1 0,-3 3 0,-37 16 0,2 1 0,0 3 0,2 1 0,-59 48 0,-141 140 0,225-199 0,-303 297 689,278-274-689,35-36 0,8-10 0,52-78 0,89-108 0,9 7 0,342-326 0,-473 493 0,60-52 0,-73 65 0,1 1 0,0 0 0,0 1 0,1 0 0,20-8 0,-31 13 0,1 1 0,0-1 0,0 1 0,0-1 0,0 1 0,0 0 0,0-1 0,0 1 0,0 0 0,0 0 0,0 0 0,0 0 0,0 0 0,0 0 0,1 0 0,-1 0 0,0 0 0,0 0 0,0 1 0,0-1 0,0 0 0,0 1 0,0-1 0,-1 1 0,1-1 0,0 1 0,0-1 0,0 1 0,0 0 0,-1-1 0,1 1 0,0 0 0,0 0 0,-1 0 0,1 0 0,-1-1 0,1 1 0,-1 0 0,1 0 0,-1 0 0,0 0 0,1 0 0,-1 0 0,0 0 0,0 0 0,1 2 0,-1 3 0,0 1 0,0-1 0,-1 1 0,1-1 0,-1 1 0,-3 8 0,-13 38 0,-2 0 0,-36 68 0,-22 59 0,65-148 0,2 0 0,0 0 0,3 1 0,0 1 0,-2 43 0,9-75 0,0 1 0,-1-1 0,1 0 0,0 1 0,0-1 0,1 0 0,-1 0 0,0 1 0,1-1 0,0 0 0,-1 0 0,1 1 0,0-1 0,0 0 0,0 0 0,0 0 0,0 0 0,1 0 0,-1 0 0,1-1 0,-1 1 0,1 0 0,0-1 0,-1 1 0,1-1 0,0 0 0,0 1 0,0-1 0,0 0 0,0 0 0,0 0 0,1-1 0,3 2 0,1-2 0,0 1 0,0-2 0,0 1 0,0-1 0,0 0 0,0 0 0,0-1 0,0 0 0,0 0 0,6-4 0,27-12 0,0-2 0,-2-2 0,-1-1 0,0-2 0,39-35 0,157-162 0,-193 182 0,-31 31 0,214-226 0,-169 164 0,-48 55 0,-6 15 0,0 1 0,0 0 0,0 0 0,0-1 0,0 1 0,0 0 0,0 0 0,-1-1 0,1 1 0,0 0 0,0 0 0,0 0 0,0-1 0,-1 1 0,1 0 0,0 0 0,0 0 0,0 0 0,-1 0 0,1-1 0,0 1 0,0 0 0,-1 0 0,1 0 0,0 0 0,0 0 0,-1 0 0,1 0 0,0 0 0,0 0 0,-1 0 0,1 0 0,0 0 0,0 0 0,-1 0 0,1 0 0,0 0 0,0 0 0,-1 0 0,1 0 0,-18 6 0,0 0 0,0 2 0,1 0 0,0 0 0,1 2 0,-20 14 0,9-7 0,-116 79 0,4 7 0,4 6 0,-231 243 0,350-335 0,4-6 0,1 0 0,0 1 0,1 0 0,0 0 0,1 1 0,1 1 0,0 0 0,0 0 0,-8 24 0,15-37 0,1 0 0,0 1 0,0-1 0,-1 0 0,1 0 0,0 0 0,0 1 0,0-1 0,0 0 0,1 0 0,-1 1 0,0-1 0,0 0 0,1 0 0,-1 0 0,1 1 0,-1-1 0,1 0 0,-1 0 0,1 0 0,0 0 0,-1 0 0,1 0 0,2 1 0,-2 0 0,1-1 0,0 0 0,0 0 0,0 0 0,1-1 0,-1 1 0,0 0 0,0-1 0,0 1 0,0-1 0,1 0 0,-1 0 0,0 0 0,3 0 0,6-1 0,0-1 0,-1 0 0,1 0 0,-1-1 0,0 0 0,0-1 0,18-9 0,73-50 0,-18 1 0,-3-3 0,82-86 0,133-167 0,-276 298 0,306-377 0,-318 387 0,1-1 0,-2 0 0,12-23 0,-18 33 0,0 1 0,1 0 0,-1-1 0,0 1 0,0-1 0,0 1 0,0-1 0,0 1 0,1-1 0,-1 1 0,0-1 0,0 1 0,0-1 0,-1 0 0,1 1 0,0-1 0,0 1 0,0-1 0,0 1 0,0 0 0,0-1 0,-1 1 0,1-1 0,0 1 0,0-1 0,-1 1 0,1-1 0,0 1 0,-1 0 0,1-1 0,-1 1 0,1 0 0,0-1 0,-1 1 0,1 0 0,-1 0 0,1-1 0,-1 1 0,1 0 0,-1 0 0,1 0 0,-1-1 0,1 1 0,-1 0 0,1 0 0,-1 0 0,1 0 0,-1 0 0,1 0 0,-1 0 0,1 0 0,-1 0 0,1 1 0,-1-1 0,1 0 0,-1 0 0,1 0 0,0 0 0,-1 1 0,1-1 0,-1 0 0,1 1 0,-1-1 0,-28 10 0,1 2 0,1 1 0,0 1 0,-41 27 0,51-30 0,-985 678 0,904-620 0,94-66 0,0-1 0,0 1 0,0-1 0,-1 1 0,1-1 0,-1-1 0,1 1 0,-6 1 0,9-3 0,1 0 0,0 0 0,-1 0 0,1 0 0,-1 0 0,1 0 0,0 0 0,-1-1 0,1 1 0,-1 0 0,1 0 0,0 0 0,-1 0 0,1-1 0,0 1 0,-1 0 0,1 0 0,0-1 0,0 1 0,-1 0 0,1 0 0,0-1 0,-1 1 0,1 0 0,0-1 0,0 1 0,0 0 0,0-1 0,-1 1 0,1 0 0,0-1 0,0 1 0,0-1 0,0 1 0,0 0 0,0-1 0,0 1 0,0-1 0,0 1 0,0 0 0,0-1 0,0 1 0,0-1 0,0 1 0,0 0 0,0-1 0,1 1 0,-1-1 0,4-10 0,1 0 0,0 0 0,1 0 0,12-18 0,30-37 0,67-71 0,-9 12 0,-103 122 0,-1 0 0,1 0 0,-1 0 0,1-1 0,-1 1 0,0-1 0,-1 1 0,1-1 0,0 1 0,-1-1 0,0 0 0,0 0 0,0 0 0,-1 0 0,1 0 0,-1 1 0,0-1 0,0-5 0,-1 6 0,-1 0 0,1 0 0,-1 0 0,0 1 0,0-1 0,0 1 0,0-1 0,0 1 0,-1 0 0,1 0 0,-1 0 0,1 0 0,-1 0 0,0 0 0,0 1 0,0 0 0,0-1 0,0 1 0,0 0 0,0 0 0,0 1 0,-6-2 0,-19-3 0,0 1 0,0 1 0,0 1 0,0 2 0,0 1 0,0 1 0,-30 6 0,-25 8 0,-87 29 0,64-12 0,1 5 0,3 4 0,1 5 0,2 4 0,3 5 0,-170 128 0,250-171 0,0 0 0,0 1 0,1 0 0,-24 32 0,38-45 0,0 0 0,0 0 0,1 0 0,-1 1 0,0-1 0,1 0 0,-1 1 0,0-1 0,1 1 0,0-1 0,-1 0 0,1 1 0,0-1 0,0 1 0,0-1 0,0 1 0,0-1 0,0 1 0,0-1 0,1 3 0,0-3 0,0 0 0,0 0 0,0 0 0,0 0 0,0 0 0,0 0 0,0 0 0,0 0 0,1-1 0,-1 1 0,0 0 0,1-1 0,-1 1 0,1-1 0,-1 1 0,1-1 0,-1 0 0,0 1 0,1-1 0,-1 0 0,1 0 0,1 0 0,15 0 0,0-1 0,-1 0 0,1-1 0,0-1 0,-1-1 0,0-1 0,29-11 0,118-60 0,-158 73 0,126-69 0,-2-7 0,225-180 0,-304 211 0,-50 48 0,-1-1 0,1 0 0,0 1 0,0-1 0,0 0 0,-1 0 0,1 0 0,0 0 0,-1 0 0,1 0 0,-1 0 0,1 0 0,-1 0 0,0 0 0,1 0 0,-1 0 0,0 0 0,0 0 0,0 0 0,0 0 0,0 0 0,0-1 0,0 1 0,0 0 0,0 0 0,0 0 0,0 0 0,-1 0 0,1 0 0,-1-2 0,-1 1 0,-1 1 0,1 0 0,0 0 0,0 0 0,0 0 0,-1 0 0,1 0 0,0 0 0,-1 1 0,1-1 0,-1 1 0,1 0 0,-1-1 0,-3 1 0,-25 2 0,-1 1 0,1 1 0,0 2 0,0 1 0,-55 20 0,-79 32 0,3 8 0,3 6 0,3 7 0,-278 193 0,409-254 0,16-12 0,27-23 0,435-399 0,-214 192 0,-176 163 0,-58 51 0,-16 14 0,-28 22 0,-109 81 0,-11 7 0,-229 213 0,371-310 0,41-41 0,129-132 0,135-176 0,-273 311 0,-6 10 0,0 0 0,-1-1 0,0 0 0,-1-1 0,0 1 0,-1-2 0,0 1 0,-1 0 0,6-21 0,-11 31 0,0 1 0,0-1 0,0 0 0,0 0 0,0 1 0,0-1 0,-1 0 0,1 1 0,0-1 0,-1 0 0,1 0 0,-1 1 0,0-1 0,0 1 0,0-1 0,0 1 0,0-1 0,0 1 0,0 0 0,0-1 0,0 1 0,0 0 0,-1 0 0,1 0 0,-1 0 0,-1-1 0,-1-1 0,-1 1 0,0 1 0,0-1 0,1 1 0,-1 0 0,0 0 0,0 0 0,-8 0 0,-18 1 0,1 2 0,-1 1 0,1 1 0,0 2 0,0 1 0,-47 17 0,-174 85 0,-85 69 0,294-145 0,42-32 0,-1 0 0,0-1 0,0 1 0,1 0 0,-1 0 0,1 0 0,-1-1 0,1 1 0,-1 0 0,1 0 0,-1 0 0,1 0 0,0 0 0,-1 0 0,1 0 0,0 0 0,0 2 0,0-2 0,1-1 0,-1 1 0,1 0 0,-1-1 0,1 1 0,-1-1 0,1 1 0,0-1 0,-1 1 0,1-1 0,0 1 0,-1-1 0,1 1 0,0-1 0,0 0 0,0 0 0,-1 1 0,1-1 0,0 0 0,0 0 0,0 0 0,-1 0 0,1 0 0,0 0 0,0 0 0,1 0 0,6 0 0,0-1 0,0 0 0,0 0 0,-1-1 0,1 0 0,-1 0 0,1-1 0,-1 0 0,14-7 0,63-45 0,-74 48 0,38-28 0,-2-1 0,-1-3 0,-2-1 0,52-65 0,-92 102 0,0-1 0,0 0 0,0 0 0,-1 0 0,1 0 0,-1 0 0,0 0 0,0-1 0,-1 1 0,1-1 0,1-6 0,-3 11 0,-1-1 0,1 0 0,0 1 0,0-1 0,0 1 0,0-1 0,0 1 0,-1-1 0,1 1 0,0-1 0,0 1 0,-1-1 0,1 1 0,0-1 0,-1 1 0,1 0 0,-1-1 0,1 1 0,0-1 0,-1 1 0,1 0 0,-1-1 0,1 1 0,-1 0 0,1 0 0,-1-1 0,1 1 0,-1 0 0,0 0 0,1 0 0,-1 0 0,-37 4 0,7 7 0,0 2 0,1 0 0,-39 24 0,36-18 0,-403 236 0,314-173 0,-162 140 0,265-206 0,-45 44 0,60-56 0,0 1 0,1-1 0,-1 0 0,1 1 0,0 0 0,1 0 0,-1 0 0,1 0 0,0 0 0,0 0 0,-2 10 0,4-14 0,0 0 0,0-1 0,0 1 0,0-1 0,0 1 0,0 0 0,0-1 0,0 1 0,0-1 0,1 1 0,-1-1 0,0 1 0,0 0 0,1-1 0,-1 1 0,0-1 0,1 1 0,-1-1 0,0 0 0,1 1 0,-1-1 0,1 1 0,-1-1 0,1 0 0,-1 1 0,1-1 0,-1 0 0,1 1 0,-1-1 0,1 0 0,0 0 0,-1 0 0,1 1 0,-1-1 0,1 0 0,0 0 0,-1 0 0,1 0 0,-1 0 0,1 0 0,0 0 0,-1 0 0,1-1 0,-1 1 0,1 0 0,0 0 0,-1 0 0,1-1 0,35-11 0,18-19 0,-1-1 0,-2-3 0,59-52 0,-96 76 0,43-34 0,-3-1 0,86-98 0,-137 141 0,0-1 0,0 0 0,0 0 0,0-1 0,-1 1 0,0-1 0,0 1 0,2-7 0,-4 9 0,0 1 0,0-1 0,0 1 0,0-1 0,0 0 0,0 1 0,0-1 0,0 1 0,-1-1 0,1 1 0,0-1 0,-1 1 0,0 0 0,1-1 0,-1 1 0,0-1 0,0 1 0,1 0 0,-1 0 0,0-1 0,0 1 0,-1 0 0,1 0 0,0 0 0,0 0 0,0 0 0,-1 1 0,1-1 0,0 0 0,-3-1 0,-16-4 0,0 0 0,-1 1 0,0 0 0,1 2 0,-1 1 0,0 0 0,-36 3 0,-31 5 0,1 4 0,1 4 0,0 4 0,-127 43 0,52 1 0,142-53 0,1 1 0,0 1 0,0 0 0,1 1 0,1 1 0,-16 15 0,30-26 0,0 0 0,0 0 0,0 0 0,0 0 0,1 0 0,-1 0 0,1 1 0,-1-1 0,1 0 0,0 1 0,0-1 0,0 1 0,0 0 0,0-1 0,1 1 0,-1 0 0,1-1 0,0 1 0,0 0 0,0 0 0,0 4 0,1-5 0,0 1 0,1-1 0,-1 0 0,1 1 0,-1-1 0,1 0 0,0 0 0,0 0 0,0 0 0,0 0 0,0 0 0,0-1 0,0 1 0,1-1 0,-1 0 0,0 1 0,1-1 0,0 0 0,-1 0 0,1 0 0,4 0 0,18 5 0,1-1 0,1-2 0,-1 0 0,0-2 0,1-1 0,-1 0 0,0-3 0,1 0 0,-1-1 0,0-2 0,46-16 0,-22 4 0,0-3 0,-1-3 0,-1-1 0,80-57 0,-77 44 0,80-76 0,-125 109 0,-1 0 0,0-1 0,0 0 0,0 0 0,0-1 0,-1 1 0,0-1 0,-1 0 0,1 0 0,2-8 0,-6 13 0,0 1 0,0-1 0,0 1 0,0-1 0,0 1 0,0-1 0,0 1 0,0-1 0,0 1 0,-1-1 0,1 1 0,0 0 0,-1-1 0,0 1 0,1-1 0,-1 1 0,0 0 0,1 0 0,-1-1 0,0 1 0,-2-1 0,0-1 0,0 1 0,0 0 0,0 0 0,-1 0 0,1 1 0,-1-1 0,1 1 0,-1 0 0,1 0 0,-1 0 0,0 0 0,-4 0 0,-17-2 0,0 2 0,-1 1 0,1 0 0,0 2 0,-37 7 0,-129 38 0,190-46 0,-306 101 0,258-82 0,2 3 0,0 1 0,2 2 0,-50 38 0,87-58 0,1 1 0,-1 0 0,1 0 0,0 1 0,1 0 0,0 1 0,-5 8 0,10-16 0,0 1 0,0 0 0,1-1 0,-1 1 0,1-1 0,-1 1 0,1 0 0,-1-1 0,1 1 0,0 0 0,0 0 0,0-1 0,0 1 0,0 0 0,0 0 0,0-1 0,1 1 0,-1 0 0,1 1 0,1-1 0,-1 0 0,0-1 0,1 1 0,0-1 0,-1 0 0,1 1 0,0-1 0,-1 0 0,1 0 0,0 0 0,0 0 0,0 0 0,0-1 0,0 1 0,0-1 0,0 1 0,0-1 0,0 0 0,0 1 0,4-1 0,6 0 0,0 0 0,0 0 0,0-2 0,0 1 0,0-1 0,23-7 0,71-33 0,-73 28 0,38-14 0,-10 4 0,-1-2 0,108-65 0,-183 103 0,0 1 0,1 0 0,1 1 0,0 0 0,0 1 0,-12 21 0,-57 108 0,55-88 0,-30 88 0,48-118 0,2-1 0,1 2 0,1-1 0,2 1 0,-1 53 0,3-76 0,1 1 0,0-1 0,1 1 0,-1-1 0,1 1 0,0-1 0,0 0 0,0 1 0,1-1 0,-1 0 0,1 0 0,0 0 0,0 0 0,1 0 0,-1-1 0,1 1 0,0 0 0,0-1 0,0 0 0,0 0 0,1 0 0,-1 0 0,1-1 0,-1 1 0,1-1 0,0 0 0,0 0 0,0 0 0,1 0 0,-1-1 0,0 0 0,1 0 0,-1 0 0,0 0 0,1-1 0,-1 0 0,1 1 0,7-2 0,11-1 0,1-2 0,-1 0 0,0-1 0,0-1 0,-1-1 0,31-15 0,54-27-41,191-120-1,86-99-287,48-29 3,-340 241 355,1 4 0,187-72 0,-243 113-29,-22 11 0,-271 176 651,129-76-651,5 7 0,-154 170 0,261-260 0,1-3 0,0 0 0,2 1 0,0 1 0,0 0 0,2 0 0,0 1 0,-9 21 0,18-37 0,0 1 0,1-1 0,-1 1 0,1 0 0,-1 0 0,1-1 0,0 1 0,0 0 0,0 0 0,0-1 0,0 1 0,0 0 0,0 0 0,0-1 0,1 1 0,-1 0 0,1-1 0,-1 1 0,1 0 0,0-1 0,-1 1 0,1-1 0,0 1 0,0-1 0,0 1 0,0-1 0,1 1 0,-1-1 0,0 0 0,0 0 0,1 0 0,-1 0 0,1 0 0,-1 0 0,1 0 0,-1 0 0,1-1 0,0 1 0,-1 0 0,1-1 0,0 0 0,0 1 0,-1-1 0,3 0 0,8 2 0,-1-1 0,0-1 0,1 0 0,-1-1 0,21-3 0,13-6 0,0-2 0,-1-1 0,48-23 0,126-68 0,-154 72 0,234-128 0,-253 127 0,-44 33 0,-1 0 0,1 0 0,-1-1 0,0 1 0,1 0 0,-1-1 0,0 1 0,1 0 0,-1-1 0,0 1 0,1-1 0,-1 1 0,0-1 0,0 1 0,1-1 0,-1 1 0,0 0 0,0-1 0,0 1 0,0-1 0,0 1 0,0-1 0,0 1 0,0-1 0,0 1 0,0-1 0,0 0 0,0 1 0,0-1 0,0 1 0,0 0 0,0-1 0,-1 1 0,1-1 0,0 1 0,0-1 0,-1 1 0,1-1 0,0 1 0,-1 0 0,1-1 0,0 1 0,-1 0 0,1-1 0,0 1 0,-1 0 0,1-1 0,-1 1 0,1 0 0,-1 0 0,0-1 0,-5-1 0,0-1 0,-1 1 0,1 1 0,-1-1 0,0 1 0,1 0 0,-1 1 0,-10 0 0,-68 5 0,74-4 0,-74 11 3,-1 3-1,2 4 1,-120 44-1,-243 117-96,378-150 39,-825 374-641,830-370 696,53-21 0,18-6 0,27-2 0,-32-4 0,34 0 83,0-2 1,-1-1-1,1-2 1,-1-1 0,1-2-1,-2-1 1,1-2-1,-1-1 1,49-24-1,-78 32-83,1 0 0,-1 0 0,0 0 0,0 0 0,0-1 0,-1 0 0,1 0 0,-1 0 0,0-1 0,0 0 0,0 1 0,5-12 0,-7 13 0,-1-1 0,0 0 0,0 0 0,0 0 0,0 0 0,-1 0 0,1 0 0,-1 0 0,0 0 0,0 0 0,-1 0 0,1 0 0,-1 0 0,0 0 0,0 0 0,0 0 0,-1 0 0,1 0 0,-1 1 0,0-1 0,-3-4 0,-4-5 0,-1 0 0,0 0 0,-1 1 0,-1 0 0,0 0 0,0 2 0,-1-1 0,-1 2 0,1 0 0,-22-10 0,-5-1 0,-2 2 0,-74-22 0,42 21 0,-1 3 0,-1 3 0,0 4 0,0 3 0,-1 3 0,-86 8 0,46 7 0,0 4 0,1 6 0,-144 46 0,245-63 0,-38 13 0,51-18 0,0 1 0,1 0 0,-1-1 0,0 1 0,1 0 0,-1 0 0,1 0 0,-1 0 0,1 0 0,0 0 0,-1 1 0,1-1 0,0 0 0,0 1 0,0-1 0,0 1 0,0-1 0,0 1 0,0-1 0,1 1 0,-1 0 0,0 2 0,1-3 0,1 1 0,-1 0 0,1-1 0,-1 1 0,1-1 0,0 1 0,0-1 0,0 1 0,0-1 0,0 1 0,0-1 0,0 0 0,1 1 0,-1-1 0,0 0 0,1 0 0,-1 0 0,0 0 0,1 0 0,0 0 0,-1-1 0,1 1 0,2 0 0,47 16 0,-16-9 0,0-2 0,1-1 0,-1-2 0,1-1 0,0-2 0,-1-2 0,1-1 0,-1-2 0,1-1 0,-2-1 0,1-2 0,-1-2 0,0-1 0,49-26 0,-28 9 0,-1-3 0,-1-2 0,-2-2 0,-2-3 0,-1-1 0,65-73 0,-108 108 0,0 0 0,-1-1 0,0 0 0,0 0 0,0 0 0,-1 0 0,0 0 0,0-1 0,0 1 0,1-11 0,-3 16 0,-1-1 0,0 0 0,0 1 0,0-1 0,0 0 0,0 1 0,-1-1 0,1 0 0,0 1 0,-1-1 0,1 1 0,-1-1 0,0 1 0,1-1 0,-1 1 0,0-1 0,0 1 0,0 0 0,-1-2 0,-1 1 0,0 0 0,0 0 0,0 0 0,0 0 0,0 1 0,0-1 0,0 1 0,0 0 0,0 0 0,-1 0 0,1 0 0,-7 0 0,-13 0 0,0 2 0,0 1 0,1 0 0,-1 2 0,0 0 0,1 2 0,-37 14 0,-29 12 0,1 5 0,-111 63 0,-147 123 0,331-213 0,-5 3 0,0 1 0,1 1 0,0 0 0,-20 25 0,33-29 0,12-7 0,-3-4 0,1-1 0,-1 0 0,0 0 0,0 0 0,0-1 0,1 1 0,-1-1 0,0 0 0,-1 0 0,8-5 0,41-34 0,-29 21 0,524-496 0,-257 201 0,-273 296 0,47-65 0,-61 80 0,0-1 0,0 0 0,-1 1 0,1-1 0,-1 0 0,0-1 0,-1 1 0,1 0 0,-1-1 0,0 1 0,0 0 0,-1-1 0,1 1 0,-1-7 0,-1 10 0,0 0 0,1 0 0,-1 0 0,0 0 0,0 0 0,0 1 0,0-1 0,0 0 0,0 0 0,-1 1 0,1-1 0,0 1 0,-1-1 0,1 1 0,-1-1 0,0 1 0,0 0 0,1 0 0,-1 0 0,0 0 0,0 0 0,0 0 0,0 1 0,0-1 0,0 1 0,0-1 0,0 1 0,-4-1 0,-4 1 0,0-1 0,-1 1 0,1 1 0,-20 2 0,-9 5 0,2 2 0,0 1 0,-55 23 0,-103 63 0,171-84 0,-96 51 0,4 6 0,-171 135 0,285-203 0,-8 6 0,0 0 0,0 1 0,1 0 0,-13 18 0,21-26 0,0 1 0,0-1 0,0 1 0,0-1 0,0 1 0,0 0 0,1-1 0,-1 1 0,0 0 0,1-1 0,-1 1 0,1 0 0,0 0 0,0-1 0,0 1 0,0 0 0,0 0 0,0-1 0,0 1 0,0 0 0,1 0 0,-1-1 0,1 1 0,-1 0 0,1-1 0,0 1 0,0 0 0,-1-1 0,1 1 0,0-1 0,0 1 0,1-1 0,-1 0 0,0 1 0,0-1 0,1 0 0,-1 0 0,1 0 0,-1 0 0,1 0 0,-1 0 0,4 1 0,9 3 0,0-1 0,1 0 0,-1-1 0,1-1 0,0 0 0,0-1 0,0 0 0,0-1 0,26-4 0,24-4 0,-1-3 0,0-2 0,-1-4 0,-1-2 0,0-2 0,-2-4 0,84-45 0,-133 63 0,1 2 0,-1 0 0,0-1 0,-1-1 0,0 0 0,0 0 0,0-1 0,-1-1 0,10-10 0,-18 18 0,0 0 0,0 0 0,-1-1 0,1 1 0,0-1 0,-1 1 0,1 0 0,-1-1 0,1 0 0,-1 1 0,0-1 0,1 1 0,-1-1 0,0 1 0,0-1 0,0 1 0,0-1 0,-1 0 0,1 1 0,0-1 0,-1 1 0,1-1 0,-1 1 0,1-1 0,-2-2 0,-1 1 0,1 0 0,-1 0 0,1 0 0,-1 1 0,0-1 0,0 0 0,0 1 0,0 0 0,-1 0 0,-3-2 0,-17-6 0,0 1 0,0 0 0,0 2 0,-1 1 0,0 2 0,-1 0 0,1 1 0,-1 2 0,-26 1 0,-237 26 0,-58 37 0,284-47 0,1 2 0,1 4 0,-83 40 0,117-48 0,-44 31 0,64-41 0,2 1 0,-1-1 0,0 1 0,1 1 0,0-1 0,0 1 0,0 0 0,1 0 0,0 1 0,0-1 0,1 1 0,-4 10 0,6-13 0,0 0 0,1 0 0,0 0 0,0 0 0,0-1 0,0 1 0,1 0 0,-1 0 0,1 0 0,0 0 0,0-1 0,1 1 0,-1 0 0,1-1 0,0 1 0,0-1 0,0 0 0,0 1 0,0-1 0,1 0 0,-1 0 0,4 2 0,6 7 0,0-1 0,1-1 0,27 18 0,-22-17 0,1-1 0,0-1 0,1 0 0,0-2 0,0 0 0,1-1 0,0-1 0,40 4 0,-31-7 0,0-2 0,0-1 0,0-1 0,0-1 0,53-14 0,-37 3 0,-2-1 0,1-2 0,-2-2 0,-1-3 0,0 0 0,-2-3 0,73-58 0,-96 69 0,-1 0 0,0-1 0,-1 0 0,-1-1 0,0-1 0,12-19 0,-25 34 0,0 0 0,1 0 0,-1-1 0,0 1 0,0 0 0,0 0 0,-1-1 0,1 1 0,0 0 0,-1-1 0,0 1 0,1-1 0,-1 1 0,0-1 0,0 1 0,0 0 0,-1-1 0,1 1 0,-1-1 0,1 1 0,-1 0 0,0-1 0,0 1 0,0 0 0,0 0 0,0 0 0,0-1 0,-1 1 0,1 1 0,-1-1 0,1 0 0,-1 0 0,0 0 0,1 1 0,-3-2 0,-5-2 0,1 0 0,-1 1 0,0 0 0,0 0 0,-1 1 0,1 0 0,-17-2 0,-16-2 0,1 2 0,-1 3 0,-62 3 0,-127 21 0,228-21 0,-280 48 0,227-35 0,1 2 0,-99 43 0,148-56 0,1-1 0,0 1 0,-1 0 0,1 1 0,1-1 0,-1 1 0,-5 4 0,10-7 0,-1-1 0,1 0 0,0 1 0,-1-1 0,1 0 0,0 1 0,-1-1 0,1 1 0,0-1 0,-1 1 0,1-1 0,0 1 0,0-1 0,0 1 0,0-1 0,-1 1 0,1-1 0,0 1 0,0-1 0,0 1 0,0-1 0,0 1 0,0-1 0,0 1 0,0-1 0,0 1 0,0-1 0,1 1 0,-1-1 0,0 1 0,0-1 0,0 1 0,1-1 0,-1 0 0,0 1 0,0-1 0,1 1 0,-1-1 0,0 0 0,1 1 0,-1-1 0,1 0 0,-1 1 0,0-1 0,1 0 0,-1 1 0,1-1 0,-1 0 0,1 0 0,-1 0 0,1 1 0,-1-1 0,1 0 0,-1 0 0,2 0 0,32 3 0,-15-3 0,0-1 0,1-1 0,-1-1 0,0-1 0,0 0 0,0-1 0,25-12 0,-39 15 0,-1 0 0,1 0 0,-1 0 0,0-1 0,0 0 0,0 0 0,0 0 0,-1 0 0,1 0 0,-1-1 0,0 0 0,0 1 0,0-1 0,0 0 0,-1-1 0,1 1 0,-1 0 0,0-1 0,0 1 0,-1-1 0,0 0 0,0 0 0,0 1 0,0-1 0,0 0 0,-1 0 0,0 0 0,0 0 0,-1 0 0,1 1 0,-1-1 0,0 0 0,0 0 0,-1 1 0,-1-6 0,-2-1 0,0 1 0,0-1 0,-1 1 0,0 1 0,-1-1 0,0 1 0,0 0 0,-1 1 0,0 0 0,-1 0 0,0 0 0,0 1 0,-1 1 0,1 0 0,-1 0 0,-1 1 0,1 0 0,-18-6 0,-4 1 0,0 1 0,-1 1 0,0 1 0,-1 3 0,-45-2 0,9 6-13,1 3-1,0 3 0,-89 19 1,-199 71-620,271-69 606,1 3-1,1 5 1,2 3-1,-120 76 1,198-112 27,-66 49 0,66-48 0,1-1 0,0 1 0,0 0 0,0 0 0,0 0 0,0 1 0,0-1 0,1 0 0,0 1 0,-1 0 0,1 0 0,1-1 0,-1 1 0,-1 5 0,3-9 0,0 1 0,0-1 0,0 1 0,0-1 0,0 0 0,0 1 0,0-1 0,0 0 0,1 1 0,-1-1 0,0 0 0,0 1 0,0-1 0,0 0 0,1 1 0,-1-1 0,0 0 0,0 1 0,1-1 0,-1 0 0,0 0 0,0 1 0,1-1 0,-1 0 0,0 0 0,1 0 0,-1 1 0,0-1 0,1 0 0,-1 0 0,0 0 0,1 0 0,21 0 0,11-9 21,-1-1 1,1-1-1,-2-2 1,40-22 0,-60 30 7,392-224 694,-16-26-759,-319 204 36,-53 30 0,-15 21 0,0-1 0,1 1 0,-1-1 0,0 1 0,0-1 0,0 1 0,0-1 0,0 0 0,0 1 0,0-1 0,0 1 0,-1-1 0,1 1 0,0-1 0,0 1 0,0-1 0,-1 1 0,1-1 0,0 1 0,0 0 0,-1-1 0,1 1 0,0-1 0,-1 1 0,0-1 0,-2-1 0,0 1 0,0-1 0,0 1 0,0 0 0,0 0 0,0 0 0,-1 1 0,1-1 0,0 1 0,-6-1 0,-16 1 0,-1 0 0,1 2 0,0 0 0,0 2 0,0 1 0,-26 9 0,-144 56 0,174-62 0,-66 31 0,80-35 0,1 0 0,-1 0 0,1 1 0,-1 0 0,1 0 0,1 0 0,-1 1 0,1 0 0,-7 9 0,11-13 0,-1 1 0,1-1 0,0 0 0,0 1 0,0-1 0,0 1 0,1 0 0,-1-1 0,1 1 0,-1-1 0,1 1 0,0 0 0,0-1 0,0 1 0,0 0 0,1-1 0,-1 1 0,1 0 0,1 3 0,0-1 0,1 0 0,-1 0 0,1 0 0,0-1 0,0 1 0,1-1 0,0 1 0,7 6 0,4 1 0,0-1 0,0-1 0,1 0 0,30 14 0,-19-13 0,1-1 0,0-1 0,0-1 0,1-1 0,0-2 0,0-1 0,1-2 0,35 0 0,-48-3 0,-1 0 0,0-2 0,1 0 0,-1 0 0,0-2 0,-1 0 0,18-8 0,-23 8 0,-1 0 0,0 0 0,0-1 0,0-1 0,-1 1 0,0-1 0,0-1 0,-1 1 0,0-1 0,0-1 0,10-17 0,-15 24 0,0 0 0,-1-1 0,0 1 0,1-1 0,-1 1 0,0-1 0,0 0 0,0 1 0,-1-1 0,1 0 0,-1 0 0,1 0 0,-1 1 0,0-1 0,0 0 0,0 0 0,-1 0 0,1 0 0,-1 1 0,1-1 0,-1 0 0,0 0 0,-2-3 0,1 2 0,-1 1 0,0 0 0,0 0 0,0 0 0,-1 0 0,1 0 0,-1 1 0,1 0 0,-1-1 0,0 1 0,0 1 0,0-1 0,-7-2 0,-11-1 0,0 0 0,1 2 0,-1 0 0,-43 1 0,-5 5 0,0 2 0,1 4 0,-1 3 0,2 3 0,0 2 0,-99 41 0,155-53 0,0 1 0,1 0 0,-22 15 0,32-20 0,-1 0 0,0 0 0,1 0 0,-1 0 0,1 1 0,-1-1 0,1 0 0,0 1 0,0-1 0,0 1 0,-1-1 0,1 1 0,1 0 0,-1-1 0,0 1 0,0 0 0,1 0 0,-1 0 0,1 0 0,-1-1 0,1 1 0,0 0 0,0 0 0,0 0 0,0 0 0,0 0 0,0 0 0,0 0 0,1 0 0,-1 0 0,1-1 0,-1 1 0,1 0 0,0 0 0,1 2 0,1 0 0,1 0 0,-1 0 0,1-1 0,0 1 0,0-1 0,0 0 0,1 0 0,-1-1 0,1 1 0,6 2 0,58 17 0,-21-11 0,0-2 0,1-3 0,1-1 0,62-3 0,-78-3 0,0-2 0,0-1 0,0-2 0,-1-1 0,0-1 0,0-2 0,34-16 0,-63 25 0,0-1 0,0 0 0,-1 0 0,1-1 0,0 1 0,-1-1 0,0 0 0,1 0 0,-1 0 0,-1 0 0,1 0 0,3-5 0,-6 7 0,1 0 0,-1 0 0,1 0 0,-1 0 0,0-1 0,1 1 0,-1 0 0,0 0 0,0 0 0,0 0 0,0-1 0,0 1 0,0 0 0,0 0 0,-1 0 0,1 0 0,0 0 0,0-1 0,-1 0 0,-1 0 0,1 0 0,-1 0 0,1 0 0,-1 0 0,0 0 0,0 0 0,1 0 0,-1 1 0,-1-1 0,1 1 0,0-1 0,-3 0 0,-14-7 0,-1 0 0,-1 2 0,1 1 0,-1 0 0,0 1 0,-40-3 0,7 4 0,-92 5 0,97 3 0,0 2 0,1 1 0,0 4 0,1 1 0,-60 23 0,100-32 0,0 0 0,0 0 0,1 1 0,-1-1 0,1 1 0,0 1 0,0-1 0,0 1 0,1 0 0,-1 0 0,1 1 0,1 0 0,-1 0 0,-4 8 0,6-8 0,1 1 0,-1-1 0,1 1 0,1 0 0,0 0 0,0 0 0,0 0 0,0 0 0,1 0 0,1 0 0,-1 0 0,1 0 0,0 0 0,0-1 0,4 10 0,2 7 0,2-1 0,0 0 0,2 0 0,0-1 0,2-1 0,0 0 0,1 0 0,1-1 0,0-1 0,2-1 0,0 0 0,1-1 0,38 25 0,-27-21 0,2-1 0,0-2 0,1-2 0,1 0 0,0-2 0,1-2 0,0-1 0,65 10 0,-64-15 0,1-3 0,53-2 0,-79 0 0,0-1 0,0 0 0,0-1 0,0 0 0,-1 0 0,1-1 0,-1 0 0,1-1 0,-1 0 0,0-1 0,0 0 0,-1 0 0,11-9 0,-18 14 0,0 0 0,-1-1 0,1 1 0,0-1 0,0 1 0,-1-1 0,1 1 0,0-1 0,-1 0 0,1 1 0,-1-1 0,1 0 0,-1 1 0,1-1 0,-1 0 0,1 0 0,-1 0 0,1 1 0,-1-1 0,0 0 0,0 0 0,0 0 0,1 0 0,-1 0 0,0 0 0,0 0 0,0 1 0,0-1 0,0 0 0,0 0 0,-1 0 0,1 0 0,0 0 0,0 0 0,-1 1 0,1-1 0,0 0 0,-1 0 0,1 0 0,-1 1 0,1-1 0,-1 0 0,1 0 0,-1 1 0,0-1 0,1 1 0,-1-1 0,0 0 0,0 1 0,1 0 0,-1-1 0,0 1 0,0-1 0,0 1 0,1 0 0,-1-1 0,0 1 0,0 0 0,0 0 0,-1 0 0,-3-2 0,-1 1 0,1 0 0,0 0 0,-1 1 0,1-1 0,-1 1 0,1 1 0,-8 0 0,12-1 0,-1 0 0,1 0 0,0 1 0,0-1 0,0 0 0,-1 1 0,1-1 0,0 0 0,0 1 0,0 0 0,0-1 0,0 1 0,0 0 0,0-1 0,0 1 0,0 0 0,0 0 0,0 0 0,1 0 0,-1 0 0,0 0 0,1 0 0,-1 0 0,0 0 0,1 0 0,-1 1 0,1-1 0,-1 2 0,1-1 0,1 0 0,-1 0 0,1 1 0,-1-1 0,1 0 0,0 0 0,0 0 0,0 0 0,0 0 0,0 0 0,1 0 0,-1-1 0,0 1 0,3 2 0,5 5 0,0 0 0,1-1 0,0 0 0,19 11 0,1-4 0,2-1 0,0-2 0,0-1 0,1-1 0,1-2 0,-1-1 0,1-2 0,0-1 0,0-2 0,55-3 0,-85 1 0,-1-1 0,1 1 0,-1-1 0,1 1 0,-1-1 0,1 0 0,-1 0 0,0-1 0,0 1 0,1-1 0,-1 1 0,0-1 0,0 0 0,4-4 0,-7 6 0,0-1 0,1 1 0,-1-1 0,0 1 0,1-1 0,-1 1 0,0-1 0,0 0 0,0 1 0,0-1 0,0 1 0,1-1 0,-1 0 0,0 1 0,0-1 0,0 1 0,0-1 0,-1 0 0,1 1 0,0-1 0,0 1 0,0-1 0,0 1 0,-1-1 0,1 0 0,0 1 0,0-1 0,-1 1 0,0-1 0,0-1 0,-2 0 0,1 0 0,0 0 0,0 0 0,-1 0 0,1 1 0,0-1 0,-1 1 0,-5-2 0,-16-6 0,-1 1 0,0 0 0,0 3 0,0 0 0,-1 1 0,0 1 0,-26 2 0,17 1 0,1 2 0,0 1 0,0 2 0,-62 17 0,62-11 0,-41 18 0,65-24 0,0 0 0,0 1 0,0 0 0,1 1 0,-1-1 0,2 2 0,-15 14 0,22-21 0,-1 1 0,1 0 0,-1 0 0,1 0 0,0 0 0,0 0 0,0 0 0,0 0 0,0 0 0,0 1 0,1-1 0,-1 0 0,1 0 0,0 1 0,-1-1 0,1 0 0,0 1 0,0-1 0,1 0 0,-1 1 0,0-1 0,1 0 0,-1 1 0,1-1 0,0 0 0,0 0 0,0 0 0,0 0 0,0 0 0,3 4 0,1 1 0,1-1 0,0 0 0,0-1 0,0 1 0,0-1 0,1 0 0,0-1 0,7 4 0,43 21 0,1-3 0,117 35 0,133 12 0,-96-37 0,-155-29 0,-57-7 0,0 0 0,0 0 0,-1 0 0,1 0 0,0 0 0,0-1 0,0 1 0,-1 0 0,1 0 0,0 0 0,0-1 0,0 1 0,0 0 0,-1 0 0,1 0 0,0-1 0,0 1 0,0 0 0,0 0 0,0-1 0,0 1 0,0 0 0,0 0 0,0-1 0,0 1 0,0 0 0,0 0 0,0-1 0,0 1 0,0 0 0,0 0 0,0-1 0,0 1 0,0 0 0,0 0 0,0-1 0,1 1 0,-1 0 0,0 0 0,0-1 0,0 1 0,0 0 0,0 0 0,1 0 0,-1-1 0,0 1 0,0 0 0,0 0 0,1 0 0,-1 0 0,0 0 0,0 0 0,1-1 0,-1 1 0,0 0 0,0 0 0,1 0 0,-1 0 0,0 0 0,-11-8 0,-1 0 0,-1 1 0,1 0 0,-1 1 0,0 1 0,-18-6 0,-90-19 0,96 25 0,-24-6 0,0 2 0,0 3 0,-1 2 0,0 1 0,0 3 0,0 3 0,0 1 0,1 2 0,0 3 0,-73 22 0,95-17 0,27-14 0,0 0 0,-1 0 0,1 1 0,0-1 0,0 0 0,0 0 0,0 1 0,-1-1 0,1 0 0,0 0 0,0 1 0,0-1 0,0 0 0,0 1 0,0-1 0,0 0 0,0 0 0,0 1 0,-1-1 0,1 0 0,0 1 0,1-1 0,-1 0 0,0 1 0,0-1 0,0 0 0,0 1 0,0-1 0,0 0 0,0 0 0,0 1 0,0-1 0,1 0 0,-1 0 0,0 1 0,0-1 0,0 0 0,1 0 0,-1 1 0,1-1 0,3 3 0,0-1 0,1 0 0,-1 0 0,1-1 0,0 1 0,0-1 0,-1 0 0,8 1 0,41 4 0,1-2 0,-1-3 0,97-9 0,157-39 0,-295 45 0,79-13 0,-2-4 0,158-55 0,-244 73 0,0 0 0,0-1 0,-1 1 0,1-1 0,0 1 0,-1-1 0,1 0 0,-1 0 0,0 0 0,4-4 0,-5 5 0,-1 0 0,1 0 0,-1 0 0,0 0 0,1 0 0,-1 0 0,0 0 0,1 0 0,-1 0 0,0 0 0,0 0 0,0 0 0,0 0 0,0 0 0,0 0 0,0 0 0,0 0 0,0 0 0,0 0 0,-1 0 0,1 0 0,-1-1 0,-2-2 0,0-1 0,-1 1 0,0-1 0,0 1 0,0 0 0,0 0 0,0 1 0,-1 0 0,0-1 0,-5-2 0,-33-18 0,-2 1 0,0 2 0,-1 2 0,0 3 0,-2 1 0,-66-12 0,51 17 0,1 2 0,-2 3 0,1 2 0,-104 10 0,74 7 0,0 4 0,1 3 0,1 5 0,-159 68 0,241-91 0,-6 4 0,0-1 0,1 1 0,0 1 0,-14 11 0,25-17 0,1-1 0,0 1 0,0 0 0,0 0 0,0-1 0,0 1 0,1 1 0,-1-1 0,0 0 0,1 0 0,0 1 0,-1-1 0,1 0 0,0 1 0,0 0 0,0-1 0,1 1 0,-1-1 0,1 1 0,-1 0 0,1-1 0,0 1 0,0 0 0,0 0 0,0-1 0,1 1 0,-1 0 0,1-1 0,0 1 0,-1-1 0,3 4 0,2 2 0,0 0 0,1 0 0,1 0 0,-1-1 0,1 0 0,1-1 0,-1 1 0,1-1 0,0-1 0,0 1 0,1-1 0,-1-1 0,1 0 0,0 0 0,19 5 0,22 6 0,0-2 0,1-3 0,92 7 0,168-14 0,-205-12 0,-1-4 0,0-4 0,0-5 0,-2-5 0,-2-4 0,0-5 0,96-48 0,-183 77 0,-1 0 0,1 0 0,-1-1 0,14-12 0,-26 20 0,1-1 0,-1 0 0,0 1 0,0-1 0,0 0 0,-1 0 0,1 0 0,0 0 0,0 0 0,0 0 0,-1 0 0,1 0 0,0 0 0,-1 0 0,1 0 0,-1-1 0,0 1 0,1 0 0,-1 0 0,0 0 0,0-1 0,1 1 0,-1 0 0,0-1 0,0 1 0,0 0 0,-1 0 0,1-1 0,0 1 0,0 0 0,-1 0 0,1 0 0,-1-1 0,1 1 0,-1 0 0,1 0 0,-1 0 0,0 0 0,0 0 0,1 0 0,-1 0 0,0 0 0,0 0 0,0 0 0,-1 0 0,-4-4 0,-1 2 0,0-1 0,0 1 0,0 0 0,0 0 0,-11-3 0,-11-1 0,0 2 0,-1 0 0,0 2 0,0 1 0,-52 4 0,-152 29 0,-143 55 0,299-62 0,2 4 0,-128 66 0,199-92 0,-7 5 0,0 0 0,0 0 0,1 1 0,-17 14 0,26-20 0,1-1 0,-1 1 0,1-1 0,-1 1 0,1 0 0,0 0 0,0-1 0,-1 1 0,1 0 0,0 0 0,1 0 0,-1 0 0,0 0 0,1 1 0,-1-1 0,1 0 0,-1 0 0,1 0 0,0 0 0,0 1 0,0-1 0,0 0 0,1 0 0,-1 0 0,0 0 0,1 1 0,0-1 0,-1 0 0,1 0 0,0 0 0,0 0 0,0 0 0,0-1 0,1 1 0,2 3 0,7 7 0,0-1 0,1 0 0,1 0 0,0-1 0,1-1 0,-1-1 0,2 0 0,27 12 0,-2-5 0,0-1 0,59 10 0,-35-13 0,0-3 0,0-2 0,1-4 0,0-2 0,111-16 0,-94 3 0,-2-3 0,1-4 0,-2-4 0,83-36 0,-129 46 0,61-36 0,-86 44 0,1 0 0,-1 0 0,0 0 0,0-1 0,-1 0 0,0-1 0,0 0 0,-1 0 0,0 0 0,0-1 0,6-12 0,-11 18 0,1 0 0,-1-1 0,0 1 0,0 0 0,0-1 0,-1 1 0,1 0 0,-1-1 0,0 1 0,0-1 0,0 1 0,0 0 0,-1-1 0,1 1 0,-1-1 0,0 1 0,0 0 0,0 0 0,0-1 0,-2-2 0,-1 1 0,1 0 0,-1 1 0,0 0 0,0-1 0,0 1 0,0 1 0,-1-1 0,0 1 0,1-1 0,-1 1 0,-6-2 0,-10-4 0,0 1 0,0 1 0,-1 1 0,0 1 0,-26-3 0,-10 2 0,-1 3 0,1 2 0,0 3 0,-111 18 0,89-4 0,1 3 0,-149 57 0,213-70 0,-95 44 0,100-45 0,-1 1 0,1 1 0,1 0 0,-1 0 0,1 1 0,1 0 0,-13 14 0,20-21 0,0 1 0,0-1 0,0 0 0,0 0 0,0 0 0,1 1 0,-1-1 0,0 0 0,1 1 0,-1-1 0,1 1 0,0-1 0,-1 1 0,1-1 0,0 1 0,0-1 0,0 0 0,0 1 0,0-1 0,0 1 0,0-1 0,0 1 0,1-1 0,-1 1 0,0-1 0,1 1 0,0-1 0,-1 0 0,1 1 0,0-1 0,-1 0 0,1 0 0,0 1 0,0-1 0,0 0 0,0 0 0,0 0 0,1 0 0,-1 0 0,0 0 0,0-1 0,1 1 0,-1 0 0,0 0 0,1-1 0,-1 1 0,0-1 0,1 0 0,1 1 0,14 6 0,1-2 0,-1 0 0,1-1 0,1 0 0,24 1 0,100-2 0,-91-3 0,126-2 0,276-39 0,-361 23 0,-85 16 0,0-1 0,0 0 0,0 0 0,-1 0 0,1-1 0,-1 0 0,0-1 0,10-7 0,-15 10 0,0 0 0,0 0 0,0 1 0,-1-1 0,1 0 0,0-1 0,-1 1 0,1 0 0,-1 0 0,0-1 0,0 1 0,0-1 0,0 1 0,0-1 0,0 1 0,-1-1 0,1 1 0,-1-1 0,0 0 0,0 1 0,0-1 0,0 0 0,0 1 0,-1-1 0,1 0 0,-1 1 0,1-1 0,-1 1 0,0-1 0,0 1 0,0-1 0,0 1 0,-1 0 0,1 0 0,-4-4 0,-1-2 0,-2 0 0,1 0 0,-1 1 0,0 0 0,-1 1 0,0-1 0,-17-8 0,-11-3 0,-1 2 0,0 1 0,-1 2 0,-74-14 0,24 12 0,-106-3 0,-8 16 0,175 4 0,0 1 0,0 1 0,0 1 0,1 1 0,-29 12 0,52-17 0,1 0 0,0 0 0,-1 1 0,1-1 0,0 1 0,0 0 0,0 0 0,0 0 0,0 0 0,1 1 0,-1-1 0,1 1 0,0 0 0,-1-1 0,1 1 0,-3 6 0,5-7 0,-1 0 0,0 0 0,1 1 0,0-1 0,0 0 0,0 1 0,0-1 0,0 0 0,0 1 0,0-1 0,1 0 0,-1 1 0,1-1 0,-1 0 0,1 0 0,0 1 0,0-1 0,0 0 0,2 2 0,3 4 0,0-1 0,0 0 0,1 0 0,-1 0 0,2-1 0,-1 0 0,1 0 0,0-1 0,0 0 0,0-1 0,10 5 0,12 2 0,2-1 0,-1-2 0,1-1 0,1-1 0,-1-2 0,1-1 0,51-3 0,-11-4 0,0-3 0,96-22 0,-100 12 0,-1-2 0,0-3 0,-2-4 0,82-42 0,-111 48 0,-1-1 0,-2-2 0,0-2 0,-1 0 0,-1-2 0,-2-2 0,-1-1 0,41-53 0,-66 77 0,1-1 0,-1 1 0,0-1 0,0 0 0,-1 0 0,0-1 0,0 1 0,0 0 0,-1-1 0,-1 0 0,1 0 0,0-14 0,-3 18 0,1 0 0,-1 0 0,0 0 0,-1 0 0,1 0 0,-1 0 0,1 1 0,-1-1 0,0 1 0,-1-1 0,1 1 0,-1 0 0,1 0 0,-1 0 0,0 0 0,0 0 0,0 1 0,0-1 0,-1 1 0,1 0 0,-1 0 0,1 0 0,-1 1 0,0-1 0,1 1 0,-7-2 0,-9-3 0,0 2 0,0-1 0,0 2 0,0 1 0,-29-1 0,-3 4 0,-54 8 0,29 3 0,1 3 0,0 3 0,-115 44 0,85-19 0,-179 103 0,241-122 0,3 1 0,0 2 0,1 1 0,2 3 0,1 1 0,-45 51 0,77-79 0,1 0 0,0 0 0,0 0 0,0 0 0,1 1 0,-1-1 0,1 1 0,0 0 0,1-1 0,-1 1 0,1 0 0,0 0 0,0 0 0,0 0 0,1 0 0,0 10 0,1-11 0,0 0 0,0 0 0,1 1 0,0-1 0,0-1 0,0 1 0,0 0 0,1 0 0,0-1 0,-1 0 0,1 1 0,0-1 0,1 0 0,-1 0 0,0-1 0,1 1 0,0-1 0,-1 0 0,1 0 0,5 2 0,13 6 0,1-1 0,0-1 0,0-1 0,1-1 0,-1-1 0,1-1 0,32 1 0,14-3 0,86-9 0,-85 1 0,0-3 0,-1-4 0,0-2 0,-1-4 0,-2-2 0,0-4 0,-1-2 0,-1-4 0,-2-1 0,-1-4 0,-2-3 0,-2-2 0,-2-2 0,53-53 0,-52 40 0,51-65 0,-87 93 0,0-1 0,-2 0 0,-1-2 0,24-54 0,-39 78 0,0-1 0,-1 1 0,0 0 0,0-1 0,0 0 0,-1 1 0,0-1 0,-1 0 0,0 0 0,0 1 0,0-1 0,-1 0 0,-2-9 0,1 13 0,0-1 0,0 1 0,0 0 0,0 0 0,-1 0 0,1 0 0,-1 1 0,0-1 0,0 1 0,-1 0 0,1-1 0,-1 1 0,0 1 0,1-1 0,-1 1 0,0-1 0,0 1 0,-1 0 0,1 0 0,0 1 0,-1 0 0,-8-2 0,-3 0 0,0 0 0,0 2 0,0 0 0,0 1 0,0 0 0,-28 5 0,-3 4 0,-52 16 0,19 1-17,1 4-1,-93 49 1,-141 98-583,21 10 460,231-143 143,2 2 1,-81 83-1,135-124-3,-4 4 0,1 0 0,0 1 0,0 0 0,-6 11 0,13-19 0,0 0 0,0 0 0,0 0 0,0 1 0,0-1 0,0 0 0,1 0 0,-1 0 0,1 1 0,-1-1 0,1 0 0,0 1 0,0-1 0,0 0 0,0 1 0,1-1 0,-1 0 0,1 1 0,-1-1 0,1 0 0,0 0 0,0 0 0,0 0 0,0 0 0,0 1 0,0-2 0,3 5 0,5 3 54,1 0 0,0-1 0,0 0 0,1-1 0,0 0 0,0-1 0,0 0 0,1-1 0,12 4 0,116 31 213,-131-38-292,105 23 25,211 17 0,-244-38 0,-1-4 0,0-3 0,125-20 0,-187 20 0,1-1 0,-1-1 0,0-1 0,0 0 0,-1-1 0,0-1 0,0-1 0,27-19 0,-37 23 0,-1 0 0,0 0 0,-1-1 0,1 0 0,-1 0 0,0 0 0,-1-1 0,1 0 0,-1 0 0,-1 0 0,1 0 0,-1 0 0,0-1 0,-1 0 0,0 1 0,0-1 0,-1 0 0,0 0 0,0 0 0,-1 0 0,0 0 0,-1-14 0,0 16 0,0 0 0,-1 0 0,1 1 0,-1-1 0,0 1 0,0-1 0,-1 1 0,1 0 0,-1 0 0,0 0 0,-1 0 0,1 1 0,-1-1 0,0 1 0,0 0 0,-1 0 0,1 0 0,-1 0 0,1 1 0,-1 0 0,0 0 0,-1 0 0,1 1 0,0 0 0,-1 0 0,1 0 0,-1 0 0,0 1 0,-8-1 0,-4 0 0,-1 0 0,0 1 0,0 1 0,0 1 0,1 1 0,-1 0 0,0 2 0,-20 5 0,-27 16-273,1 2 0,1 3 0,1 2 0,-77 55 0,51-28-6553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28:16.083"/>
    </inkml:context>
    <inkml:brush xml:id="br0">
      <inkml:brushProperty name="width" value="0.35" units="cm"/>
      <inkml:brushProperty name="height" value="0.35" units="cm"/>
      <inkml:brushProperty name="color" value="#FFFFFF"/>
    </inkml:brush>
  </inkml:definitions>
  <inkml:trace contextRef="#ctx0" brushRef="#br0">307 112 24575,'-4'-4'0,"-1"-1"0,1 1 0,0 0 0,-1 0 0,0 0 0,0 1 0,0-1 0,-1 1 0,1 0 0,-1 1 0,1-1 0,-1 1 0,0 1 0,0-1 0,0 1 0,0 0 0,-9-1 0,5 1 0,-6-1 0,0 0 0,0 2 0,0-1 0,0 2 0,0 0 0,1 1 0,-21 5 0,35-7 0,-1 1 0,1-1 0,-1 1 0,1-1 0,-1 1 0,1 0 0,-1 0 0,1-1 0,0 1 0,-1 0 0,1 0 0,0 0 0,0 1 0,0-1 0,0 0 0,0 0 0,0 1 0,0-1 0,0 0 0,0 1 0,0-1 0,1 1 0,-1-1 0,1 1 0,-1-1 0,1 1 0,0-1 0,0 1 0,-1 0 0,1-1 0,0 1 0,0-1 0,0 1 0,1 0 0,-1-1 0,0 1 0,1-1 0,-1 1 0,1-1 0,-1 1 0,1-1 0,0 1 0,0-1 0,1 3 0,2 1 0,0 1 0,0-1 0,0 0 0,0-1 0,1 1 0,0-1 0,0 0 0,0 0 0,1 0 0,5 2 0,39 17 0,32 17 0,-76-36 0,1-1 0,-1 1 0,0-1 0,1 0 0,-1-1 0,1 0 0,0 0 0,0 0 0,0-1 0,0 0 0,0 0 0,0-1 0,1 0 0,-1 0 0,0-1 0,9-1 0,-12 1 0,1-1 0,-1 0 0,0 0 0,0 0 0,0 0 0,0 0 0,0-1 0,0 0 0,-1 0 0,0 0 0,1 0 0,-1 0 0,0-1 0,0 1 0,-1-1 0,1 0 0,-1 0 0,0 0 0,0 0 0,0 0 0,0-1 0,-1 1 0,0 0 0,0-1 0,0 1 0,0-6 0,0 5 0,0-1 0,0 1 0,-1-1 0,0 1 0,0 0 0,0-1 0,-1 1 0,0-1 0,0 1 0,0 0 0,0 0 0,-1-1 0,0 1 0,0 0 0,-1 0 0,1 1 0,-1-1 0,-4-5 0,2 5 0,-1 0 0,1 0 0,-1 0 0,0 1 0,-1 0 0,1 0 0,-1 1 0,1 0 0,-1 0 0,0 0 0,0 1 0,-1 0 0,-6-1 0,-22-3 0,0 2 0,0 1 0,0 2 0,-72 7 0,106-6 0,0 0 0,1 0 0,-1 0 0,0 0 0,0 1 0,0-1 0,0 0 0,1 1 0,-1 0 0,0-1 0,1 1 0,-1 0 0,0 0 0,1 0 0,-1 0 0,1 0 0,-1 1 0,1-1 0,0 0 0,0 1 0,-1-1 0,1 0 0,-1 4 0,1-3 0,0 1 0,1-1 0,0 1 0,0-1 0,0 0 0,0 1 0,0-1 0,0 1 0,0-1 0,1 1 0,-1-1 0,1 0 0,0 1 0,0-1 0,1 4 0,3 4 0,1-1 0,0 1 0,0-1 0,1 0 0,0 0 0,15 13 0,9 1 0,0-1 0,64 32 0,-11-6 0,-55-32 0,-1-1 0,2-2 0,0 0 0,39 9 0,127 20 0,-147-31 0,59 20 0,23 6 0,-126-36 0,0 0 0,-1-1 0,1 1 0,0-1 0,0 0 0,-1 0 0,1 0 0,8-2 0,-11 1 0,0 0 0,-1 1 0,1-1 0,-1 0 0,1 0 0,-1 0 0,1 0 0,-1 0 0,0 0 0,1 0 0,-1 0 0,0-1 0,0 1 0,0 0 0,0-1 0,0 1 0,0-1 0,0 1 0,0-1 0,-1 1 0,1-1 0,-1 0 0,1 1 0,-1-1 0,1-3 0,-1 2 0,1-1 0,0 1 0,0 0 0,0 0 0,0 0 0,0 0 0,1 0 0,-1 0 0,1 0 0,0 0 0,0 1 0,0-1 0,0 0 0,1 1 0,-1 0 0,0 0 0,1 0 0,0 0 0,-1 0 0,7-3 0,3 0 0,0 1 0,0 0 0,1 1 0,16-3 0,-11 2 0,664-108 0,-497 84 0,3 4 0,363 2 0,-504 23-1365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3:52.087"/>
    </inkml:context>
    <inkml:brush xml:id="br0">
      <inkml:brushProperty name="width" value="0.35" units="cm"/>
      <inkml:brushProperty name="height" value="0.35" units="cm"/>
      <inkml:brushProperty name="color" value="#FFFFFF"/>
    </inkml:brush>
  </inkml:definitions>
  <inkml:trace contextRef="#ctx0" brushRef="#br0">3209 1150 24575,'167'104'0,"202"114"0,-221-148-120,2-7 1,3-7-1,2-6 0,2-7 0,2-7 0,2-6 1,0-8-1,2-7 0,295-11 0,-364-10 128,0-5 0,-1-3 0,0-5 0,-2-3 0,0-5 0,-2-3 0,-1-5 0,-2-3 0,127-77 0,-73 25-8,221-189 0,-351 270-58,0 1 144,0-1 0,0 0 0,-1-1-1,13-18 1,-21 26-71,0 1 0,1-1-1,-1 0 1,0 0 0,-1 1 0,1-1 0,0 0-1,-1 0 1,1 0 0,-1 0 0,1 0-1,-1 0 1,0 0 0,0 0 0,0 0 0,0 0-1,0 0 1,0 0 0,0 0 0,-1 0-1,1 0 1,-1 0 0,0 0 0,1 0 0,-1 0-1,0 1 1,0-1 0,0 0 0,0 1-1,-1-1 1,1 0 0,0 1 0,-1-1 0,1 1-1,-1 0 1,1 0 0,-3-2 0,-4-2 5,-1 0 0,1 0 0,-1 1 0,0 0 0,0 1 0,0 0 1,-19-3-1,-77-7 5,97 13-26,-136-8-77,-1 7 0,-248 29 0,213 0-515,-301 85 0,406-91 556,1 3 0,2 3 0,1 3 0,-74 45 0,130-68 35,1 1 0,1 1 0,0 1 0,1 0 0,0 0 0,0 1 0,1 1-1,1 0 1,-13 21 0,19-28 2,1 1 0,0 0 0,0 0 0,1 1 1,0-1-1,0 0 0,0 1 0,1-1 0,1 1 0,-1-1 0,1 1 0,0-1 0,1 1 0,0-1 0,0 1 0,1-1 0,-1 1 0,2-1 0,-1 0 0,1 0 0,0 0 1,5 8-1,3 1 0,0 0 0,1-1 0,0 0 0,2-1 0,-1 0 0,2-1 0,0-1 0,0 0 0,1-1 0,33 17 0,2-3 0,2-2 0,82 24 0,-81-32-8,1-2 1,0-2 0,1-3 0,0-2 0,0-3-1,0-2 1,0-3 0,1-2 0,-1-3-1,60-15 1,-54 6 117,-2-2-1,0-4 0,-1-1 1,-1-4-1,-2-2 1,-1-2-1,-1-3 0,87-71 1,-92 62 222,84-93 0,-112 110-323,-1-1 1,0 0-1,-3-1 0,0-1 0,19-48 0,-32 67-9,0 0 0,-1 0 0,-1 0 0,0 0 0,0 0 0,-1-1 0,0 1 0,-1-14 0,0 17 0,-1 1 0,-1-1 0,1 1 0,-1 0 0,0-1 0,-1 1 0,1 0 0,-1 0 0,0 0 0,-1 1 0,1-1 0,-1 1 0,0 0 0,-6-6 0,-6-3 0,1 1 0,-2 0 0,0 1 0,0 1 0,-1 1 0,0 1 0,-1 0 0,0 1 0,-28-7 0,5 3 0,0 3 0,-2 1 0,-61-3 0,85 10 0,0 1 0,0 1 0,0 0 0,0 2 0,1 0 0,-1 1 0,1 1 0,0 1 0,-23 11 0,28-11 0,1 2 0,0 0 0,0 0 0,0 1 0,1 0 0,1 1 0,0 1 0,0 0 0,1 0 0,0 1 0,1 1 0,-12 20 0,8-4 0,0-1 0,2 2 0,2 0 0,0 0 0,2 1 0,1-1 0,2 2 0,1-1 0,2 56 0,3-34 0,3 1 0,2-1 0,2 0 0,31 99 0,-31-127 0,1 0 0,0 0 0,2-1 0,1 0 0,1-1 0,1-1 0,0 0 0,27 27 0,-34-41 0,0 0 0,0-1 0,1 0 0,0 0 0,1-1 0,-1 0 0,1-1 0,0 0 0,0 0 0,1-1 0,0-1 0,-1 0 0,1 0 0,0-1 0,0 0 0,0-1 0,1-1 0,-1 1 0,0-2 0,0 1 0,0-2 0,19-4 0,-3-2 0,0-2 0,-1-1 0,-1-1 0,0-1 0,0-1 0,-1-2 0,-1 0 0,-1-1 0,0-1 0,25-29 0,13-18 0,-4-2 0,49-77 0,-57 76 0,-3-1 0,52-111 0,-95 177 0,-1 0 0,1 1 0,-1-1 0,0 0 0,0 0 0,0 0 0,0-1 0,-1 1 0,1 0 0,-1 0 0,0 0 0,0 0 0,0 0 0,0-1 0,0 1 0,-1 0 0,1 0 0,-1 0 0,-1-3 0,0 3 0,0 1 0,-1 0 0,1 0 0,0 1 0,-1-1 0,1 0 0,-1 1 0,1-1 0,-1 1 0,0 0 0,0 0 0,1 0 0,-1 0 0,0 1 0,0-1 0,0 1 0,0 0 0,0-1 0,0 1 0,-4 1 0,-7-1 0,-1 0 0,1 1 0,-1 1 0,1 0 0,-1 1 0,-18 7 0,27-9 0,0 2 0,0-1 0,0 1 0,0 0 0,1 0 0,-1 0 0,1 1 0,0 0 0,0 0 0,0 0 0,1 1 0,-1-1 0,1 1 0,0 0 0,0 1 0,1-1 0,-5 9 0,4-1 0,0 1 0,1-1 0,1 1 0,0 0 0,0-1 0,2 1 0,-1 0 0,2 0 0,0 0 0,1-1 0,0 1 0,1-1 0,0 1 0,1-1 0,1 0 0,0 0 0,12 20 0,-4-9 0,1-1 0,1 0 0,1-1 0,1-1 0,1-1 0,1 0 0,1-1 0,24 18 0,-30-27 0,1 0 0,0-1 0,0 0 0,1-1 0,0-1 0,1-1 0,-1 0 0,1-1 0,0-1 0,1 0 0,-1-1 0,30 0 0,-33-3 0,-1-1 0,1 0 0,-1-1 0,0-1 0,1 0 0,-1-1 0,-1 0 0,1-1 0,-1 0 0,1-1 0,-2 0 0,1-1 0,-1-1 0,0 0 0,0 0 0,-1-1 0,10-11 0,-5 3 0,-1 0 0,-2-1 0,1 0 0,-2-1 0,-1 0 0,0-1 0,-1 0 0,-1-1 0,-2 0 0,0 0 0,0 0 0,-2-1 0,-1 0 0,-1 1 0,0-41 0,-4 32 0,-1 0 0,-1 0 0,-1 0 0,-2 1 0,0 0 0,-3 0 0,0 1 0,-2 0 0,0 1 0,-2 0 0,-19-26 0,26 43 0,-1-1 0,0 2 0,-1-1 0,-1 1 0,1 0 0,-1 1 0,-1 0 0,1 0 0,-1 1 0,-1 1 0,-13-6 0,8 5 0,0 1 0,-1 1 0,0 1 0,0 0 0,0 1 0,-1 1 0,-21 0 0,4 4 0,0 1 0,1 1 0,-1 2 0,1 2 0,0 1 0,1 2 0,-50 22 0,48-16 0,1 1 0,0 3 0,2 0 0,-37 32 0,50-36 0,0 1 0,1 1 0,1 1 0,1 0 0,0 2 0,2 0 0,-14 27 0,26-45 0,1 1 0,0-1 0,0 1 0,1 0 0,0-1 0,0 1 0,0 0 0,-1 6 0,2-10 0,0-1 0,0 1 0,0 0 0,0-1 0,1 1 0,-1-1 0,0 1 0,0 0 0,0-1 0,1 1 0,-1-1 0,0 1 0,0 0 0,1-1 0,-1 1 0,0-1 0,1 1 0,-1-1 0,1 1 0,-1-1 0,1 0 0,-1 1 0,1-1 0,-1 1 0,2-1 0,-1 1 0,1-1 0,-1 0 0,1 0 0,0 0 0,-1 0 0,1 0 0,-1 0 0,1 0 0,-1-1 0,1 1 0,0 0 0,-1-1 0,1 1 0,-1-1 0,2-1 0,10-4 0,0-2 0,-1 0 0,1-1 0,-2 0 0,1-1 0,-2 0 0,1 0 0,-1-1 0,10-15 0,74-117 0,-71 103 0,-2 0 0,-1-2 0,-2 0 0,-3-1 0,21-90 0,-35 130 0,0 0 0,0 0 0,0-1 0,-1 1 0,0 0 0,1-1 0,-1 1 0,-1-1 0,1 1 0,0 0 0,-1-1 0,1 1 0,-1 0 0,0-1 0,0 1 0,-1 0 0,1 0 0,-1 0 0,1 0 0,-4-4 0,2 5 0,0 1 0,1 0 0,-1 0 0,0 0 0,0 0 0,0 0 0,0 0 0,0 1 0,0 0 0,0-1 0,0 1 0,0 0 0,0 1 0,0-1 0,0 0 0,0 1 0,0 0 0,1-1 0,-1 1 0,0 0 0,0 1 0,0-1 0,-2 2 0,-19 8 0,1 1 0,0 1 0,0 1 0,2 2 0,-28 23 0,9-2 0,-59 69 0,77-79 0,1 2 0,2 0 0,1 1 0,1 1 0,1 1 0,2 0 0,1 1 0,2 1 0,1 0 0,2 0 0,1 1 0,2 0 0,1 0 0,2 0 0,2 40 0,0-69 0,1 0 0,-1 0 0,2 0 0,-1 0 0,0 0 0,1-1 0,0 1 0,1 0 0,4 7 0,-6-11 0,0 0 0,1-1 0,-1 1 0,1 0 0,-1-1 0,1 1 0,0-1 0,0 0 0,-1 1 0,1-1 0,0 0 0,0 0 0,0 0 0,1-1 0,-1 1 0,0 0 0,0-1 0,0 1 0,0-1 0,1 0 0,-1 0 0,0 0 0,0 0 0,1 0 0,-1 0 0,0-1 0,0 1 0,3-1 0,5-3 0,0 0 0,0 0 0,0-1 0,-1 0 0,1-1 0,-1 0 0,-1 0 0,1-1 0,-1 0 0,0-1 0,10-13 0,6-7 0,-1-2 0,18-34 0,-25 39 0,-2-2 0,0 0 0,-2 0 0,-1-2 0,-1 1 0,-1-1 0,-2-1 0,-1 1 0,-1-1 0,-2 0 0,-1 0 0,-1 0 0,-2-1 0,-1 1 0,-5-30 0,6 55 0,0 0 0,0 0 0,-1 0 0,1 1 0,-1-1 0,0 1 0,0-1 0,0 1 0,-1 0 0,0 0 0,0 0 0,0 0 0,0 0 0,-7-5 0,7 7 0,1 1 0,-1 0 0,0-1 0,0 1 0,0 0 0,0 1 0,-1-1 0,1 0 0,0 1 0,0 0 0,0 0 0,0 0 0,-1 0 0,1 0 0,0 1 0,0-1 0,0 1 0,0 0 0,0 0 0,0 0 0,0 0 0,0 1 0,-3 1 0,-20 11 0,2 1 0,0 1 0,0 2 0,2 0 0,0 1 0,2 1 0,0 1 0,1 1 0,1 1 0,1 0 0,1 1 0,1 1 0,1 0 0,2 1 0,0 1 0,2 0 0,-8 29 0,18-54 0,-1 0 0,1 0 0,-1 0 0,1 0 0,0 0 0,-1 0 0,1 0 0,0 0 0,0 0 0,1 0 0,-1 0 0,0 0 0,1 0 0,-1 0 0,1 0 0,-1 0 0,1 0 0,0-1 0,2 4 0,-2-4 0,0-1 0,0 1 0,0 0 0,0-1 0,0 1 0,1-1 0,-1 1 0,0-1 0,1 0 0,-1 1 0,0-1 0,0 0 0,1 0 0,-1 0 0,0 0 0,1 0 0,-1 0 0,0 0 0,1-1 0,-1 1 0,0 0 0,2-1 0,7-3 0,0 0 0,0-1 0,0 0 0,-1-1 0,17-13 0,-7 4 0,-1-1 0,-1-2 0,0 1 0,-1-2 0,-2 0 0,25-41 0,-31 47 0,-1-1 0,-1-1 0,0 1 0,0-1 0,-2 0 0,1 0 0,-2-1 0,0 1 0,-1-1 0,-1 1 0,-1-28 0,0 38 0,-1 1 0,1-1 0,-1 1 0,0-1 0,-1 1 0,1-1 0,-1 1 0,0 0 0,0 0 0,0 0 0,0 0 0,-1 0 0,0 0 0,0 1 0,0-1 0,0 1 0,0 0 0,-1 0 0,-4-3 0,2 2 0,-1 0 0,0 1 0,0 0 0,0 1 0,-1-1 0,1 1 0,-1 1 0,1 0 0,-1 0 0,-12 0 0,-6 2 0,0 1 0,1 1 0,-1 1 0,1 1 0,-45 16 0,16 0 0,0 2 0,1 3 0,2 1 0,-90 65 0,114-71 0,1 0 0,0 2 0,2 1 0,0 1 0,2 1 0,1 0 0,1 2 0,1 0 0,-25 53 0,40-71 0,0 1 0,0-1 0,1 1 0,0 0 0,1 0 0,1 0 0,-1 0 0,1 17 0,2-25 0,-1 0 0,0 0 0,1 0 0,0 1 0,-1-1 0,1 0 0,0 0 0,1-1 0,-1 1 0,0 0 0,1 0 0,0-1 0,0 1 0,-1-1 0,1 1 0,1-1 0,-1 0 0,0 1 0,1-1 0,-1-1 0,1 1 0,-1 0 0,1-1 0,0 1 0,0-1 0,0 0 0,0 0 0,0 0 0,0 0 0,0 0 0,0-1 0,0 1 0,0-1 0,6 0 0,4 0 0,0-1 0,0-1 0,1 0 0,-1 0 0,0-1 0,-1-1 0,1 0 0,-1-1 0,0-1 0,0 1 0,0-2 0,17-12 0,2-3 0,-1-2 0,-2 0 0,33-36 0,-41 37 0,0-1 0,-1-1 0,-2 0 0,0-1 0,-2-1 0,-1-1 0,-1 0 0,-1-1 0,-2 0 0,12-51 0,-20 66 0,0-1 0,-1 0 0,0 0 0,-1 0 0,-1 0 0,0 1 0,-1-1 0,-1 0 0,0 1 0,-8-22 0,6 25 0,-1-1 0,0 1 0,0 0 0,-1 1 0,-1-1 0,0 2 0,0-1 0,-1 1 0,0 0 0,-1 1 0,0 0 0,0 0 0,-20-11 0,7 7 0,0 0 0,0 2 0,-1 0 0,0 2 0,-1 1 0,0 0 0,0 2 0,-38-3 0,46 7 0,0 1 0,0 1 0,0 0 0,0 1 0,1 1 0,-1 0 0,0 1 0,1 1 0,0 1 0,0 0 0,1 1 0,0 1 0,-26 17 0,23-11 0,0 1 0,0 0 0,2 1 0,0 1 0,1 1 0,1 0 0,-16 26 0,23-32 0,0 1 0,1-1 0,0 1 0,1 0 0,0 1 0,1-1 0,1 1 0,0 0 0,1 0 0,0 0 0,1 0 0,1 1 0,1 14 0,-1-26 0,1-1 0,-1 0 0,0 0 0,1 1 0,0-1 0,-1 0 0,1 0 0,0 1 0,0-1 0,0 0 0,0 0 0,1 0 0,-1 0 0,0 0 0,1-1 0,0 1 0,-1 0 0,1-1 0,0 1 0,0-1 0,3 3 0,-1-3 0,0 0 0,-1 0 0,1 0 0,0 0 0,-1-1 0,1 1 0,0-1 0,0 0 0,0 0 0,0 0 0,-1-1 0,6 0 0,5-3 0,0 0 0,0-1 0,0 0 0,-1-1 0,0-1 0,13-8 0,9-10 0,-1-1 0,-2-2 0,0-1 0,-2-1 0,-2-2 0,0 0 0,-3-2 0,35-59 0,-30 38 0,-1-2 0,-4 0 0,-2-2 0,-2-1 0,14-70 0,-30 113 0,-1-1 0,-1 1 0,-1-1 0,0 0 0,-1 0 0,-3-26 0,2 42 0,0 1 0,0-1 0,0 1 0,-1-1 0,1 1 0,0-1 0,-1 1 0,0-1 0,1 1 0,-1-1 0,0 1 0,1 0 0,-1-1 0,0 1 0,0 0 0,0 0 0,0 0 0,-1-1 0,1 1 0,0 0 0,0 1 0,0-1 0,-1 0 0,1 0 0,-1 0 0,1 1 0,-1-1 0,1 1 0,-1-1 0,1 1 0,-1 0 0,1-1 0,-1 1 0,1 0 0,-1 0 0,1 0 0,-1 0 0,0 0 0,-1 1 0,-5 1 0,0 0 0,1 1 0,-1 0 0,0 0 0,1 1 0,-11 7 0,-23 15 0,2 3 0,1 1 0,-54 56 0,-90 122 0,162-183 0,1 1 0,1 1 0,1 1 0,2 0 0,1 2 0,1-1 0,1 2 0,2-1 0,1 1 0,2 1 0,1 0 0,1 0 0,2 0 0,0 39 0,3-54 0,0 14 0,1-1 0,5 34 0,-5-58 0,0 1 0,0 0 0,1 0 0,0-1 0,0 1 0,1-1 0,-1 0 0,1 0 0,1 0 0,-1 0 0,1 0 0,0-1 0,1 1 0,-1-1 0,8 6 0,-9-9 0,0 0 0,0-1 0,1 1 0,-1-1 0,1 1 0,-1-1 0,1 0 0,-1 0 0,1-1 0,0 1 0,-1-1 0,1 0 0,0 0 0,0 0 0,-1 0 0,1 0 0,0-1 0,-1 0 0,1 0 0,-1 0 0,1 0 0,-1-1 0,1 1 0,-1-1 0,6-3 0,5-4 0,0-1 0,-1 0 0,0-1 0,15-16 0,-8 5 0,-1 0 0,-1-1 0,-1-1 0,-1 0 0,-1-2 0,14-30 0,-21 37 0,0 0 0,-2-1 0,0 1 0,-1-1 0,-1-1 0,0 1 0,-2-1 0,-1 1 0,-1-30 0,-1 43 0,1 0 0,-2 0 0,1 1 0,-1-1 0,0 1 0,0 0 0,-1-1 0,0 1 0,0 0 0,0 0 0,-9-10 0,10 14 0,0-1 0,0 1 0,-1 0 0,1 0 0,-1 0 0,0 0 0,1 0 0,-1 1 0,0-1 0,0 1 0,0 0 0,0 0 0,0 0 0,0 0 0,-1 0 0,1 1 0,0 0 0,0-1 0,0 1 0,-1 0 0,1 0 0,0 1 0,0-1 0,0 1 0,-1 0 0,-4 2 0,-6 2 0,1 2 0,0 0 0,0 1 0,1 0 0,0 1 0,1 0 0,0 0 0,0 2 0,1-1 0,-15 21 0,0 3 0,1 0 0,-29 60 0,-8 43 0,56-125 0,1 1 0,0 0 0,1 0 0,0 0 0,1 0 0,1 0 0,0 1 0,0-1 0,3 16 0,-2-28 0,0 1 0,0-1 0,1 1 0,-1-1 0,0 0 0,1 1 0,-1-1 0,1 0 0,0 0 0,-1 1 0,1-1 0,0 0 0,0 0 0,0 0 0,0 0 0,-1 0 0,2 0 0,-1 0 0,0 0 0,0 0 0,0 0 0,0-1 0,0 1 0,1 0 0,1 0 0,0-1 0,0 1 0,0-1 0,0 0 0,1 0 0,-1 0 0,0 0 0,0 0 0,0-1 0,0 1 0,0-1 0,3-1 0,8-3 0,-2-1 0,1 0 0,-1-1 0,14-9 0,-7 1 0,-1 0 0,0-2 0,-1 0 0,-1 0 0,0-2 0,-1 0 0,-2-1 0,0 0 0,20-43 0,-20 34 0,-2 0 0,0-1 0,-2-1 0,-2 1 0,-1-1 0,-1-1 0,1-34 0,-5 55 0,-1 1 0,0-1 0,0 1 0,-1-1 0,-1 1 0,0-1 0,0 1 0,-1 0 0,0 0 0,-1 0 0,0 0 0,-1 1 0,1 0 0,-2 0 0,0 0 0,0 0 0,0 1 0,-1 0 0,0 0 0,-1 1 0,1 0 0,-2 0 0,1 1 0,-1 0 0,-13-7 0,-3 0 0,-1 2 0,0 0 0,-1 2 0,0 1 0,-1 2 0,1 0 0,-1 2 0,-1 1 0,-36 0 0,5 4 0,-1 2 0,1 4 0,-81 17 0,68-5 0,1 2 0,1 4 0,2 2 0,0 4 0,2 2 0,1 4 0,3 2 0,0 3 0,3 3 0,2 2 0,2 3 0,-64 73 0,107-110 0,1 1 0,1 0 0,0 0 0,1 1 0,0 1 0,2 0 0,0 0 0,-7 18 0,15-33 0,0 1 0,-1-1 0,1 0 0,-1 1 0,1-1 0,0 0 0,0 1 0,0-1 0,0 0 0,0 1 0,0-1 0,0 0 0,0 1 0,1-1 0,0 3 0,-1-4 0,1 1 0,-1-1 0,0 0 0,1 1 0,-1-1 0,1 0 0,-1 1 0,1-1 0,-1 0 0,1 1 0,-1-1 0,1 0 0,-1 0 0,1 0 0,-1 1 0,1-1 0,-1 0 0,1 0 0,-1 0 0,1 0 0,-1 0 0,1 0 0,0 0 0,-1 0 0,1 0 0,0-1 0,3 0 0,1-1 0,0 1 0,-1-1 0,1 0 0,-1-1 0,0 1 0,6-5 0,18-15 0,-2-2 0,-1 0 0,0-2 0,39-54 0,-29 29 0,-3-1 0,28-59 0,-49 90 0,-1 0 0,-1 0 0,-1 0 0,-1-1 0,-1-1 0,0 1 0,-2-1 0,2-25 0,-6 45 0,0 1 0,0 0 0,0 0 0,0-1 0,-1 1 0,1 0 0,0 0 0,-1 0 0,0 0 0,0 0 0,1-1 0,-1 1 0,0 0 0,-1 1 0,1-1 0,0 0 0,0 0 0,-1 0 0,1 1 0,-1-1 0,0 1 0,1-1 0,-1 1 0,0 0 0,0-1 0,0 1 0,0 0 0,0 0 0,0 0 0,0 1 0,0-1 0,0 0 0,0 1 0,-1 0 0,1-1 0,0 1 0,0 0 0,-1 0 0,1 0 0,-3 1 0,-6 0 0,0 1 0,1 0 0,-1 0 0,1 1 0,0 1 0,0 0 0,-12 6 0,-4 5 0,1 1 0,1 0 0,1 2 0,0 1 0,1 1 0,1 0 0,1 2 0,-22 30 0,28-31 0,0 0 0,1 0 0,1 2 0,0-1 0,2 1 0,1 1 0,1 0 0,1 0 0,-7 49 0,13-58 0,0-1 0,1 1 0,1 0 0,0-1 0,1 1 0,1-1 0,0 0 0,1 1 0,0-1 0,1-1 0,1 1 0,0-1 0,1 0 0,1 0 0,-1-1 0,2 0 0,0 0 0,0-1 0,1 0 0,13 10 0,-11-11 0,1 0 0,0-1 0,0 0 0,1-1 0,0-1 0,0 0 0,1-1 0,0-1 0,0 0 0,1-1 0,-1 0 0,1-1 0,0-1 0,0-1 0,-1 0 0,1-1 0,0-1 0,22-3 0,-2-4 0,-1-2 0,0-1 0,0-2 0,-1-1 0,-1-2 0,-1-1 0,57-39 0,-45 23 0,-2-1 0,-1-1 0,-1-3 0,56-71 0,-72 78 0,37-64 0,-54 83 0,-1-1 0,0 1 0,-1-1 0,0 0 0,-2-1 0,1 1 0,-1 0 0,1-25 0,-4 36 0,1-1 0,-1 1 0,0 0 0,0 0 0,-1-1 0,1 1 0,0 0 0,-1 0 0,1 0 0,-1 0 0,0-1 0,0 1 0,0 0 0,0 0 0,0 0 0,0 1 0,0-1 0,-1 0 0,1 0 0,-1 1 0,1-1 0,-1 0 0,0 1 0,1 0 0,-1-1 0,0 1 0,-3-1 0,3 1 0,-1 1 0,0-1 0,1 1 0,-1 0 0,0 0 0,1 1 0,-1-1 0,0 0 0,1 1 0,-1-1 0,1 1 0,-1 0 0,1 0 0,-1 0 0,1 0 0,-1 0 0,1 1 0,0-1 0,0 1 0,0 0 0,0-1 0,0 1 0,-3 3 0,-11 14 0,0 0 0,1 1 0,1 1 0,1 0 0,1 1 0,1 0 0,-15 43 0,17-37 0,0 0 0,2 0 0,2 0 0,0 1 0,2 0 0,0 45 0,4-63 0,0 0 0,0 0 0,1 0 0,0 0 0,1 0 0,0-1 0,0 0 0,2 1 0,-1-1 0,9 13 0,-10-19 0,0 0 0,0 0 0,0-1 0,0 0 0,1 1 0,-1-1 0,1-1 0,0 1 0,0 0 0,0-1 0,0 0 0,0 0 0,1 0 0,-1 0 0,1-1 0,-1 0 0,1 0 0,-1 0 0,1 0 0,0-1 0,0 0 0,-1 0 0,1 0 0,0 0 0,-1-1 0,9-2 0,0-1 0,1 0 0,-1-1 0,0-1 0,0 0 0,-1 0 0,1-2 0,-2 1 0,1-2 0,-1 1 0,16-17 0,-7 4 0,0 0 0,-2-1 0,-1-1 0,19-31 0,-28 39 0,0 0 0,-1 0 0,-1-1 0,0 0 0,-1 0 0,-1 0 0,0-1 0,-2 0 0,2-16 0,-4 26 0,1 0 0,-2 0 0,1 1 0,-1-1 0,0 0 0,0 0 0,0 1 0,-1-1 0,0 1 0,-1 0 0,1-1 0,-1 1 0,-1 0 0,1 0 0,-1 1 0,0-1 0,0 1 0,0 0 0,-1 0 0,0 0 0,0 1 0,0-1 0,0 1 0,-12-6 0,12 7 0,-1 1 0,1 1 0,0-1 0,0 0 0,-1 1 0,1 0 0,-1 1 0,0-1 0,1 1 0,-1 0 0,1 0 0,-1 1 0,1 0 0,-1 0 0,1 0 0,-1 0 0,1 1 0,0 0 0,0 0 0,0 1 0,0-1 0,0 1 0,-5 4 0,-10 7 0,1 1 0,1 1 0,0 1 0,-16 20 0,2 0 0,1 1 0,3 2 0,1 1 0,2 1 0,-33 76 0,44-85 0,2 1 0,1 1 0,2 0 0,1 0 0,2 0 0,1 1 0,2 0 0,3 54 0,0-84 0,0 0 0,1 0 0,0 0 0,0-1 0,0 1 0,1 0 0,0-1 0,0 1 0,0-1 0,1 0 0,-1 0 0,2 1 0,-1-2 0,0 1 0,1 0 0,0-1 0,0 0 0,5 5 0,-4-6 0,-1-1 0,0 0 0,1 0 0,-1 0 0,1 0 0,0-1 0,0 0 0,-1 0 0,1 0 0,0-1 0,0 1 0,0-1 0,0 0 0,0-1 0,0 1 0,0-1 0,-1 0 0,1 0 0,0 0 0,-1-1 0,10-4 0,7-4 0,-1-1 0,1-1 0,-2-1 0,0-1 0,0 0 0,-2-2 0,0 0 0,22-26 0,-3-3 0,-2-1 0,37-65 0,-46 66 0,-2 0 0,25-71 0,-38 87 0,-1 0 0,-2-1 0,-1 1 0,-2-1 0,2-43 0,-6 67 0,0 0 0,0 0 0,-1 0 0,1 0 0,-1 0 0,0 1 0,-1-1 0,0 0 0,0 1 0,0-1 0,0 1 0,-1-1 0,0 1 0,0 0 0,-4-4 0,4 6 0,1 1 0,-1 0 0,0 0 0,-1 0 0,1 0 0,0 0 0,0 1 0,-1-1 0,1 1 0,-1 0 0,1 0 0,-1 0 0,0 1 0,1-1 0,-1 1 0,0 0 0,1 0 0,-1 0 0,0 0 0,1 1 0,-1 0 0,0-1 0,1 1 0,-1 1 0,-4 1 0,-12 5 0,-1 1 0,1 2 0,1 0 0,0 0 0,0 2 0,1 1 0,1 0 0,0 1 0,-15 18 0,-2 5 0,1 2 0,-52 83 0,73-103 0,1 1 0,1 0 0,-9 25 0,17-41 0,0 0 0,0 0 0,1 0 0,0 1 0,0-1 0,0 1 0,0-1 0,1 1 0,0-1 0,0 1 0,1-1 0,-1 1 0,1-1 0,0 1 0,1-1 0,-1 0 0,1 0 0,0 1 0,3 4 0,-2-7 0,0 0 0,-1 0 0,1-1 0,0 0 0,0 1 0,0-1 0,0 0 0,1-1 0,-1 1 0,0 0 0,1-1 0,-1 0 0,1 0 0,0 0 0,-1 0 0,1 0 0,0-1 0,0 0 0,-1 0 0,6 0 0,1-1 0,0 0 0,0 0 0,0-1 0,0 0 0,0-1 0,15-6 0,-3-1 0,-1-1 0,0-1 0,-1-1 0,-1-1 0,0 0 0,0-2 0,-2 0 0,0 0 0,-1-2 0,-1 0 0,0-1 0,-1-1 0,-2 0 0,0 0 0,-1-1 0,0-1 0,-2 0 0,-1 0 0,-1-1 0,-1 0 0,-1 0 0,0-1 0,-2 1 0,-1-1 0,-1 0 0,-3-36 0,1 50 0,0 0 0,-1 0 0,0 0 0,0 0 0,-1 0 0,-1 0 0,1 1 0,-1 0 0,-1 0 0,0 0 0,0 0 0,-1 1 0,0-1 0,-1 1 0,1 1 0,-15-13 0,11 13 0,-1 0 0,0 0 0,0 1 0,0 0 0,-1 1 0,0 0 0,0 1 0,0 0 0,-1 1 0,1 0 0,-1 1 0,-24 0 0,7 2 0,0 2 0,0 1 0,1 2 0,0 0 0,0 2 0,0 1 0,0 2 0,-34 16 0,6 2 0,1 2 0,-97 70 0,117-73 0,0 2 0,-31 33 0,56-51 0,1 0 0,1 0 0,0 1 0,0 0 0,2 1 0,-1 0 0,1 0 0,1 0 0,1 1 0,-6 17 0,11-29 0,-1 0 0,0 0 0,1 0 0,-1 0 0,1 0 0,0 0 0,0 0 0,0 0 0,0 0 0,0 0 0,0 0 0,0 0 0,0 0 0,1 0 0,-1-1 0,1 1 0,0 0 0,0 0 0,-1 0 0,1 0 0,0-1 0,0 1 0,1 0 0,-1-1 0,0 1 0,0-1 0,1 1 0,-1-1 0,1 0 0,-1 0 0,1 1 0,0-1 0,-1 0 0,1 0 0,0-1 0,0 1 0,0 0 0,0-1 0,0 1 0,0-1 0,0 1 0,-1-1 0,1 0 0,4 0 0,6 0 0,0 0 0,0-1 0,0 0 0,0-1 0,0-1 0,13-4 0,4-3 0,-1-2 0,0-1 0,0-1 0,-2-1 0,0-2 0,-1 0 0,0-2 0,-2-1 0,0 0 0,-1-2 0,23-30 0,-13 11 0,-1-1 0,-3-1 0,-1-2 0,-2 0 0,34-91 0,-49 110 0,-1-1 0,-2 1 0,-1-1 0,-1-1 0,-1 1 0,-1-1 0,-1-34 0,-2 55 0,-1 0 0,0 0 0,0 1 0,0-1 0,-1 0 0,1 0 0,-2 1 0,1-1 0,-1 1 0,0 0 0,0 0 0,-1 0 0,1 0 0,-2 0 0,1 1 0,0 0 0,-1 0 0,0 0 0,0 0 0,-1 1 0,1 0 0,-1 0 0,0 0 0,0 1 0,0 0 0,0 0 0,-1 1 0,1-1 0,-1 1 0,0 1 0,1-1 0,-1 1 0,0 0 0,-8 1 0,-4-1 0,1 0 0,0 1 0,0 2 0,-1 0 0,1 0 0,0 2 0,0 0 0,1 1 0,-21 9 0,14-3 0,1 1 0,1 0 0,0 2 0,1 1 0,-37 32 0,18-5 0,1 1 0,2 1 0,2 3 0,2 0 0,-31 60 0,44-72 0,1 1 0,1 1 0,3 1 0,0 0 0,3 1 0,1 0 0,-8 62 0,18-97 0,1 0 0,0 0 0,0 0 0,0 0 0,0 1 0,1-1 0,-1 0 0,1 0 0,0 0 0,0 0 0,1 0 0,-1 0 0,1-1 0,0 1 0,0 0 0,0-1 0,5 6 0,-5-7 0,1 0 0,0 0 0,0 0 0,0 0 0,0-1 0,0 1 0,0-1 0,1 0 0,-1 0 0,0 0 0,1 0 0,-1-1 0,1 1 0,-1-1 0,0 0 0,1 0 0,-1 0 0,1 0 0,-1-1 0,1 1 0,4-3 0,10-2 0,-1-1 0,1 0 0,-1-2 0,-1 0 0,1-1 0,-1 0 0,-1-1 0,0-1 0,26-24 0,-8 3 0,-2-1 0,52-71 0,-37 26 0,-37 60 0,1 1 0,0 0 0,1 1 0,14-16 0,-27 44 0,-129 280 0,-14 38 0,143-324 0,0 1 0,0-1 0,0 1 0,0 0 0,1 0 0,0 0 0,1-1 0,0 9 0,0-14 0,1 1 0,-1 0 0,1 0 0,0 0 0,0-1 0,0 1 0,0 0 0,0-1 0,0 1 0,0-1 0,0 1 0,0-1 0,1 1 0,-1-1 0,1 0 0,-1 0 0,1 0 0,0 0 0,-1 0 0,1 0 0,0 0 0,-1 0 0,1-1 0,0 1 0,0-1 0,0 1 0,0-1 0,0 0 0,0 0 0,-1 0 0,1 0 0,0 0 0,3 0 0,5-1 0,-1 0 0,1 0 0,0-1 0,-1 0 0,1 0 0,-1-1 0,0-1 0,0 1 0,0-2 0,0 1 0,-1-1 0,0 0 0,0-1 0,12-10 0,4-6 0,0-1 0,-2-1 0,21-28 0,-18 18 0,0-1 0,-3-1 0,-1-1 0,-2-1 0,-1-1 0,-2 0 0,19-73 0,-34 108 0,0-1 0,-1 0 0,1 0 0,-1 1 0,0-1 0,0 0 0,-1 0 0,0 1 0,1-1 0,-2 0 0,1 1 0,-4-9 0,5 12 0,-1 0 0,1 0 0,-1 0 0,0 0 0,1 0 0,-1 0 0,0 0 0,0 1 0,0-1 0,1 0 0,-1 1 0,0-1 0,0 0 0,0 1 0,0-1 0,0 1 0,0-1 0,-1 1 0,1 0 0,0-1 0,-2 1 0,1 0 0,0 0 0,-1 1 0,1-1 0,0 1 0,0-1 0,0 1 0,-1 0 0,1 0 0,0 0 0,0 0 0,0 0 0,1 1 0,-1-1 0,0 0 0,-2 3 0,-20 19 0,2 1 0,0 0 0,-30 46 0,-49 92 0,69-106 0,-28 70 0,49-101 0,2 0 0,1 0 0,1 1 0,2 0 0,-5 43 0,10-68 0,-1 0 0,1 0 0,0 1 0,-1-1 0,1 0 0,0 0 0,0 1 0,0-1 0,0 0 0,1 0 0,-1 1 0,0-1 0,0 0 0,1 0 0,-1 0 0,1 1 0,-1-1 0,1 0 0,-1 0 0,1 0 0,0 0 0,-1 0 0,1 0 0,0 0 0,1 1 0,0-2 0,-1 0 0,0 0 0,1-1 0,-1 1 0,0 0 0,1-1 0,-1 1 0,0-1 0,0 1 0,0-1 0,1 0 0,-1 1 0,0-1 0,0 0 0,0 0 0,0 0 0,0 0 0,1-2 0,46-58 0,-47 61 0,20-33 0,-1-1 0,-2 0 0,25-63 0,-35 73 0,0 0 0,-2 0 0,-1 0 0,-1-1 0,-1 0 0,0-49 0,-3 67 0,-1 0 0,0 0 0,0 1 0,-1-1 0,1 0 0,-6-10 0,7 15 0,-1 1 0,0-1 0,1 1 0,-1-1 0,0 1 0,0 0 0,0-1 0,0 1 0,0 0 0,0 0 0,-1 0 0,1 0 0,0 0 0,0 0 0,-1 0 0,1 0 0,-1 0 0,1 1 0,-1-1 0,1 1 0,-1-1 0,1 1 0,-1-1 0,1 1 0,-1 0 0,1 0 0,-1 0 0,0 0 0,1 0 0,-1 0 0,0 0 0,1 0 0,-1 1 0,1-1 0,-2 1 0,-6 3 0,1 0 0,0 1 0,0 0 0,0 0 0,1 0 0,0 1 0,0 0 0,0 1 0,1-1 0,0 1 0,-7 11 0,-9 14 0,-24 45 0,25-36 0,2 0 0,2 2 0,2 0 0,2 0 0,1 2 0,3-1 0,2 1 0,1 1 0,2-1 0,6 89 0,-2-122 0,2-1 0,-1 1 0,2 0 0,-1-1 0,7 16 0,-8-25 0,-1 0 0,1 0 0,0 0 0,0 0 0,1 0 0,-1-1 0,0 1 0,0 0 0,1 0 0,-1-1 0,1 1 0,0-1 0,-1 0 0,1 1 0,0-1 0,0 0 0,0 0 0,0 0 0,0 0 0,0 0 0,0-1 0,0 1 0,0-1 0,0 1 0,0-1 0,0 0 0,1 0 0,-1 0 0,0 0 0,0 0 0,0 0 0,0 0 0,1-1 0,-1 1 0,0-1 0,3-1 0,7-3 0,-1 0 0,0-1 0,0 0 0,0-1 0,0 0 0,-1-1 0,0 0 0,16-19 0,65-86 0,-74 91 0,44-62 0,-4-2 0,78-159 0,-112 195 0,-3-1 0,-1 0 0,-3-2 0,-2 0 0,-2 0 0,8-105 0,-19 143 0,-1-1 0,0 0 0,-1 0 0,-1 0 0,-1 0 0,-5-18 0,7 29 0,-1 0 0,1 1 0,-2-1 0,1 1 0,0 0 0,-1-1 0,0 1 0,0 1 0,0-1 0,0 0 0,-1 1 0,1-1 0,-1 1 0,0 0 0,0 0 0,0 1 0,0-1 0,-1 1 0,1 0 0,-1 0 0,1 0 0,-1 1 0,-9-3 0,3 3 0,1 0 0,0 0 0,-1 1 0,1 1 0,-1 0 0,1 0 0,0 1 0,0 0 0,0 1 0,0 0 0,0 0 0,0 1 0,1 1 0,0-1 0,-1 2 0,2-1 0,-1 1 0,1 0 0,-11 11 0,-7 9 0,1 0 0,1 2 0,2 1 0,-23 38 0,-17 30 0,-83 181 0,114-206 0,4 1 0,2 2 0,-21 115 0,42-171 0,1 1 0,1 0 0,1 21 0,2-36 0,3-12 0,18-56 0,-3-1 0,-4 0 0,-1-2 0,-4 1 0,-3-1 0,-2-1 0,-4 1 0,-2-1 0,-3 1 0,-17-83 0,18 130 0,-2 0 0,0 0 0,-1 1 0,-1 0 0,-1 0 0,-18-32 0,22 45 0,1 0 0,0 1 0,-1 0 0,0-1 0,0 1 0,0 1 0,-1-1 0,1 0 0,-1 1 0,0 0 0,0 0 0,0 1 0,0-1 0,0 1 0,-1 0 0,1 0 0,-1 1 0,1 0 0,-1 0 0,0 0 0,1 1 0,-1-1 0,0 1 0,1 1 0,-1-1 0,0 1 0,-6 1 0,-4 3 0,0 0 0,0 2 0,0-1 0,1 2 0,0 0 0,0 1 0,1 0 0,0 1 0,1 1 0,0 0 0,-14 16 0,-9 14 0,1 1 0,-36 56 0,70-96 0,-107 171 0,94-147 0,1 0 0,1 0 0,2 2 0,1-1 0,-6 33 0,14-56 0,0 0 0,1 0 0,-1 1 0,1-1 0,0 1 0,1-1 0,-1 0 0,1 0 0,1 7 0,-1-10 0,-1 0 0,1 0 0,-1 0 0,1 0 0,-1 0 0,1 0 0,0 0 0,-1 0 0,1 0 0,0-1 0,0 1 0,-1 0 0,1 0 0,0-1 0,0 1 0,0-1 0,0 1 0,0-1 0,0 1 0,0-1 0,0 1 0,0-1 0,1 0 0,-1 0 0,0 1 0,0-1 0,0 0 0,0 0 0,0 0 0,0 0 0,0-1 0,1 1 0,-1 0 0,0 0 0,0-1 0,0 1 0,0 0 0,0-1 0,0 1 0,1-2 0,10-4 0,0 0 0,0-2 0,0 1 0,-1-1 0,0-1 0,-1 0 0,0-1 0,-1 0 0,0 0 0,0-1 0,-1 0 0,0 0 0,7-16 0,3-7 0,-2 0 0,-1-2 0,15-53 0,6-58 0,-34 134 0,0 0 0,-1-1 0,0 1 0,-1-1 0,-1 1 0,0-1 0,-1 1 0,-7-26 0,8 34 0,-1 1 0,0 0 0,0 0 0,0 0 0,0 0 0,0 0 0,-1 0 0,0 1 0,0-1 0,0 1 0,0 0 0,0 0 0,-1 0 0,1 0 0,-1 0 0,0 1 0,0 0 0,0-1 0,0 2 0,0-1 0,0 0 0,-1 1 0,1 0 0,0 0 0,-1 0 0,1 0 0,-1 1 0,1 0 0,-1 0 0,1 0 0,-1 0 0,-5 2 0,-2 0 0,1 1 0,-1 0 0,1 1 0,0 0 0,0 0 0,1 1 0,-1 1 0,1 0 0,0 0 0,1 1 0,-15 13 0,3 3 0,1 0 0,1 1 0,1 1 0,1 1 0,1 0 0,2 1 0,-22 56 0,21-42 0,3 1 0,1 0 0,2 0 0,1 1 0,-1 48 0,9-81 0,0 1 0,0 0 0,1 0 0,3 10 0,-5-20 0,1 1 0,0-1 0,0 0 0,1 0 0,-1 0 0,0 0 0,0 0 0,0 0 0,1-1 0,-1 1 0,1 0 0,-1 0 0,1 0 0,-1 0 0,1 0 0,-1 0 0,1 0 0,0-1 0,-1 1 0,1 0 0,0-1 0,0 1 0,-1 0 0,1-1 0,0 1 0,0-1 0,0 1 0,0-1 0,0 0 0,0 1 0,0-1 0,0 0 0,0 1 0,0-1 0,0 0 0,0 0 0,0 0 0,0 0 0,0 0 0,0 0 0,0 0 0,0-1 0,0 1 0,0 0 0,0-1 0,0 1 0,0 0 0,0-1 0,-1 1 0,1-1 0,0 1 0,0-1 0,0 0 0,0 1 0,-1-1 0,2-1 0,9-7 0,0-2 0,-1 1 0,0-2 0,-1 1 0,-1-1 0,1 0 0,6-16 0,5-10 0,17-50 0,-29 68 0,-1-1 0,-1 0 0,-1 1 0,-1-2 0,0 1 0,-2 0 0,0-30 0,-2 45 0,-1 0 0,1 0 0,-1 0 0,0 1 0,0-1 0,-1 0 0,0 1 0,0-1 0,0 1 0,0-1 0,-1 1 0,0 0 0,0 0 0,-1 1 0,1-1 0,-1 1 0,0-1 0,0 1 0,-1 0 0,1 0 0,-1 1 0,0 0 0,0 0 0,0 0 0,0 0 0,0 1 0,-1-1 0,1 1 0,-1 1 0,1-1 0,-11-1 0,8 2 0,-1 0 0,1 1 0,-1 0 0,1 0 0,-1 1 0,1 0 0,-1 0 0,1 1 0,0 0 0,0 0 0,-1 1 0,-8 4 0,5 0 0,-1 0 0,1 0 0,1 1 0,0 1 0,0 0 0,1 0 0,-10 12 0,6-6 0,2 1 0,0 1 0,0 0 0,2 0 0,0 1 0,1 1 0,1-1 0,1 1 0,0 1 0,-5 26 0,11-40 0,0 0 0,0-1 0,1 1 0,-1 0 0,1 0 0,0 0 0,1-1 0,-1 1 0,1 0 0,1 0 0,-1-1 0,1 1 0,0-1 0,4 9 0,-4-12 0,0 1 0,1 0 0,0-1 0,-1 1 0,1-1 0,0 0 0,0 0 0,0 0 0,0-1 0,1 1 0,-1-1 0,0 1 0,1-1 0,-1 0 0,1-1 0,-1 1 0,1 0 0,0-1 0,-1 0 0,1 0 0,-1 0 0,1 0 0,0-1 0,5-1 0,7-1 0,1-1 0,-2-1 0,1 0 0,-1-1 0,1-1 0,-2-1 0,1 0 0,-1 0 0,0-2 0,-1 0 0,0 0 0,-1-1 0,0-1 0,-1 0 0,15-20 0,-4 4 0,-2-1 0,-1 0 0,-2-2 0,0 0 0,-3-1 0,15-43 0,-24 58 0,0 1 0,-1-1 0,-1 0 0,0 0 0,-1-17 0,-1 29 0,-1 0 0,-1 0 0,1 0 0,-1 0 0,0 0 0,0 0 0,0 0 0,-1 0 0,0 0 0,0 1 0,0-1 0,0 1 0,-1-1 0,1 1 0,-1 0 0,-1 0 0,1 0 0,0 0 0,-1 1 0,0-1 0,-6-4 0,-2 2 0,0-1 0,-1 2 0,0 0 0,0 0 0,0 1 0,-1 1 0,1 0 0,-1 1 0,0 0 0,0 1 0,-25 1 0,9 2 0,0 1 0,0 2 0,0 0 0,-42 15 0,48-11 0,1 1 0,-1 2 0,2 0 0,0 1 0,0 2 0,1 0 0,1 1 0,1 1 0,0 1 0,1 0 0,1 2 0,1 0 0,1 1 0,0 0 0,-12 26 0,15-24 0,0 0 0,2 2 0,0-1 0,2 1 0,0 0 0,2 1 0,1 0 0,1 0 0,1 0 0,2 0 0,0 0 0,2 1 0,1-1 0,9 46 0,-9-61 0,1-1 0,0 1 0,1-1 0,0 0 0,1 0 0,0 0 0,1-1 0,0 1 0,0-2 0,1 1 0,0 0 0,0-1 0,1-1 0,0 1 0,1-1 0,-1-1 0,1 1 0,1-2 0,-1 1 0,1-1 0,0-1 0,0 1 0,0-2 0,1 1 0,-1-2 0,1 1 0,0-1 0,0-1 0,0 0 0,0-1 0,0 0 0,0 0 0,0-1 0,-1-1 0,1 0 0,0 0 0,0-1 0,10-5 0,-1-1 0,0-1 0,-1-1 0,-1-1 0,0-1 0,-1 0 0,0-2 0,-1 0 0,0 0 0,-1-2 0,15-21 0,-6 5 0,-2-2 0,-1 0 0,-1-2 0,22-59 0,-31 68 0,-2 0 0,11-55 0,-19 75 0,0 0 0,0 0 0,0 1 0,-1-1 0,0 0 0,-1 0 0,0 0 0,0 1 0,0-1 0,-1 1 0,0-1 0,-1 1 0,0-1 0,0 1 0,-8-13 0,8 17 0,1 0 0,-2 0 0,1 0 0,0 0 0,0 0 0,-1 1 0,0-1 0,1 1 0,-1 0 0,0 0 0,0 1 0,0-1 0,0 1 0,-1 0 0,1 0 0,0 0 0,0 0 0,-1 1 0,1 0 0,0 0 0,-1 0 0,1 0 0,0 1 0,-1 0 0,1 0 0,0 0 0,0 0 0,0 0 0,-8 5 0,-4 1 0,0 1 0,1 1 0,0 0 0,0 1 0,-25 23 0,26-20 0,1 0 0,0 1 0,1 0 0,1 1 0,0 0 0,1 1 0,1 1 0,0-1 0,-7 21 0,13-30 0,1 0 0,0 1 0,0 0 0,0-1 0,1 1 0,0 0 0,1 0 0,0-1 0,0 1 0,0 0 0,1 0 0,0-1 0,1 1 0,0 0 0,0-1 0,0 1 0,1-1 0,0 0 0,1 0 0,0 0 0,0 0 0,0-1 0,1 0 0,5 7 0,-2-5 0,0 0 0,0 0 0,0-1 0,1 0 0,0 0 0,1-1 0,0 0 0,0-1 0,0 0 0,0-1 0,1 0 0,-1 0 0,1-1 0,0-1 0,0 0 0,1 0 0,-1-1 0,0 0 0,0-1 0,1-1 0,-1 1 0,0-2 0,0 0 0,0 0 0,0-1 0,0 0 0,0-1 0,-1 0 0,0-1 0,0 0 0,0 0 0,17-14 0,-12 7 0,-2-1 0,1 0 0,-1-1 0,-1-1 0,-1 0 0,0-1 0,-1 0 0,-1 0 0,0-1 0,-1 0 0,-1-1 0,0 0 0,-2 0 0,4-19 0,-8 34 0,-1 0 0,1 0 0,-1 0 0,0 0 0,0 0 0,0 0 0,-1 0 0,1 0 0,-1 1 0,1-1 0,-1 0 0,0 0 0,0 0 0,0 1 0,-1-1 0,1 0 0,-1 1 0,1-1 0,-1 1 0,-4-4 0,3 3 0,0 1 0,-1-1 0,0 1 0,0 0 0,1 0 0,-1 1 0,-1-1 0,1 1 0,0 0 0,0 0 0,0 0 0,-8 0 0,-6 1 0,0 0 0,-1 1 0,1 1 0,0 1 0,-26 7 0,20-3 0,0 0 0,0 1 0,1 2 0,1 0 0,0 2 0,0 0 0,-22 17 0,35-22 0,1 0 0,-1 1 0,2 0 0,-1 0 0,1 0 0,0 1 0,1 1 0,0-1 0,0 1 0,1 0 0,0 0 0,1 0 0,0 1 0,1-1 0,0 1 0,1 0 0,0 0 0,-1 13 0,3-10 0,0-1 0,1 0 0,0 1 0,1-1 0,1 0 0,0 0 0,0 0 0,2-1 0,-1 1 0,2-1 0,11 20 0,-14-27 0,0 0 0,0-1 0,0 1 0,1-1 0,0 0 0,0 0 0,0 0 0,0-1 0,1 1 0,-1-1 0,1 0 0,0 0 0,0-1 0,0 0 0,0 0 0,1 0 0,-1 0 0,0-1 0,1 1 0,-1-2 0,1 1 0,0 0 0,-1-1 0,1 0 0,-1-1 0,1 1 0,-1-1 0,1 0 0,-1 0 0,10-4 0,-5 1 0,0-1 0,0-1 0,0 0 0,0 0 0,-1-1 0,0 0 0,-1-1 0,1 0 0,-1 0 0,-1 0 0,0-1 0,0-1 0,10-17 0,1-6 0,-1-1 0,23-65 0,-32 79 0,-2 0 0,-1-1 0,0 0 0,-1 0 0,-1 0 0,-1-27 0,-2 41 0,0 0 0,0 1 0,-1-1 0,0 0 0,-1 1 0,1-1 0,-1 0 0,-1 1 0,1 0 0,-1 0 0,0-1 0,0 2 0,-1-1 0,0 0 0,0 1 0,0-1 0,-1 1 0,1 1 0,-1-1 0,0 0 0,-1 1 0,1 0 0,-13-6 0,2 3 0,-1 1 0,0 0 0,0 1 0,0 1 0,-1 1 0,0 0 0,0 1 0,1 1 0,-1 1 0,0 1 0,0 0 0,-25 6 0,2 1 0,0 2 0,1 2 0,1 1 0,-47 24 0,46-18 0,2 2 0,1 2 0,0 1 0,2 2 0,1 1 0,1 2 0,-30 33 0,46-42 0,0 0 0,2 0 0,0 2 0,1 0 0,1 0 0,1 2 0,1-1 0,2 1 0,0 1 0,1 0 0,1 0 0,2 0 0,-3 30 0,7-48 0,1 1 0,0-1 0,0 1 0,1 0 0,0-1 0,0 1 0,1-1 0,0 0 0,0 1 0,1-1 0,0 0 0,0 0 0,0-1 0,1 1 0,0-1 0,7 8 0,-7-9 0,0-1 0,1 0 0,0 0 0,0-1 0,0 1 0,0-1 0,0 0 0,1-1 0,-1 1 0,1-1 0,0 0 0,0 0 0,0-1 0,0 0 0,0 0 0,0 0 0,0-1 0,0 0 0,0 0 0,11-2 0,-1-1 0,0-1 0,-1-1 0,0 0 0,0-1 0,0-1 0,-1 0 0,0-1 0,0 0 0,-1-1 0,0-1 0,-1 0 0,0-1 0,12-14 0,14-16 0,-3-1 0,43-68 0,-36 46 0,51-110 0,-78 141 0,-1 0 0,-2-1 0,-2-1 0,-1 0 0,7-55 0,-15 85 0,-1 0 0,1-1 0,-1 1 0,0 0 0,-1 0 0,0 0 0,1-1 0,-1 1 0,-1 0 0,1 0 0,-1 0 0,0 0 0,0 1 0,-1-1 0,1 0 0,-1 1 0,0 0 0,-6-7 0,4 6 0,0 1 0,-1 0 0,0 0 0,0 0 0,0 0 0,0 1 0,-1 0 0,1 1 0,-1-1 0,0 1 0,0 1 0,-9-2 0,-2 1 0,0 0 0,0 2 0,-1 0 0,1 1 0,0 1 0,0 1 0,0 0 0,1 1 0,-34 13 0,22-3 0,2 0 0,-1 2 0,2 1 0,0 2 0,2 0 0,-36 35 0,42-36 0,2 1 0,0 0 0,0 2 0,2-1 0,1 2 0,0 0 0,2 0 0,-15 41 0,23-52 0,0 0 0,0 0 0,2 0 0,-1 0 0,2 0 0,-1 0 0,1 1 0,1-1 0,0 0 0,1 0 0,0 0 0,0 0 0,1 0 0,6 12 0,-6-16 0,1 0 0,-1 0 0,1 0 0,1-1 0,0 1 0,0-1 0,0 0 0,0-1 0,1 1 0,0-1 0,0 0 0,0-1 0,1 1 0,0-1 0,0-1 0,0 1 0,0-1 0,0 0 0,1-1 0,-1 0 0,9 2 0,0-3 0,0 0 0,0 0 0,0-1 0,1-1 0,-1-1 0,0-1 0,0 0 0,-1-1 0,1 0 0,-1-1 0,0-1 0,0-1 0,19-10 0,-1-2 0,-1-2 0,-1-1 0,-1-1 0,42-42 0,-43 35 0,-2-1 0,0-1 0,37-61 0,-53 75 0,0-2 0,-2 1 0,0-1 0,-1-1 0,-1 0 0,-1 0 0,-1 0 0,4-38 0,-8 52 0,-1 0 0,0-1 0,0 1 0,-1 0 0,0 0 0,0 0 0,-1 0 0,0 0 0,0 0 0,0 1 0,-1-1 0,0 0 0,-1 1 0,1 0 0,-1 0 0,0 0 0,-1 0 0,1 1 0,-1 0 0,0 0 0,0 0 0,-1 0 0,0 1 0,1 0 0,-1 0 0,-1 0 0,1 1 0,-1 0 0,1 0 0,-14-3 0,2 1 0,-1 1 0,0 1 0,0 0 0,0 1 0,-1 1 0,1 1 0,0 1 0,0 1 0,-1 0 0,-25 8 0,20-2 0,1 0 0,-1 2 0,2 1 0,-1 1 0,1 1 0,1 1 0,1 1 0,0 1 0,1 1 0,0 0 0,2 2 0,0 0 0,1 1 0,-27 42 0,24-30 0,1 1 0,2 1 0,1 1 0,2 0 0,1 1 0,2 1 0,2 0 0,1 0 0,-5 61 0,11-79 0,2 0 0,0 1 0,1-1 0,0 1 0,8 28 0,-8-42 0,1 0 0,-1-1 0,2 1 0,-1-1 0,1 1 0,-1-1 0,1 0 0,1 0 0,-1 0 0,1-1 0,0 1 0,0-1 0,0 0 0,1 0 0,-1 0 0,1 0 0,0-1 0,0 0 0,0 0 0,0 0 0,1-1 0,6 2 0,-2-1 0,0 0 0,-1-1 0,1-1 0,0 0 0,0 0 0,0-1 0,0 0 0,0-1 0,0 0 0,0 0 0,0-1 0,12-4 0,-8 1 0,0-1 0,0-1 0,-1 0 0,0 0 0,0-1 0,-1-1 0,17-15 0,-5 0 0,-1-1 0,0-1 0,-2-1 0,-2 0 0,0-2 0,22-47 0,17-55 0,-54 118 0,0 0 0,0 0 0,-1 0 0,0-1 0,-2 1 0,1 0 0,-2-1 0,0-18 0,-1 29 0,1 1 0,-1-1 0,0 0 0,1 0 0,-1 0 0,-1 1 0,1-1 0,0 0 0,-1 1 0,1-1 0,-1 1 0,0-1 0,0 1 0,0 0 0,0 0 0,0 0 0,0 0 0,-4-2 0,1 1 0,0 0 0,-1 1 0,1 0 0,-1 0 0,1 0 0,-1 0 0,0 1 0,-10-1 0,-4 1 0,-1 1 0,1 1 0,-1 0 0,-23 6 0,13-2 0,1 2 0,0 1 0,1 2 0,0 0 0,-44 24 0,58-26 0,1 1 0,0 1 0,0 0 0,1 1 0,1 0 0,0 1 0,0 1 0,1 0 0,1 0 0,0 1 0,-15 28 0,13-17 0,2 0 0,1 0 0,0 1 0,2 0 0,1 1 0,-3 35 0,7-41 0,1-1 0,1 1 0,0 0 0,2 0 0,1-1 0,0 1 0,2-1 0,12 37 0,-14-48 0,1-1 0,0 0 0,0 0 0,1 0 0,0-1 0,0 0 0,1 0 0,0 0 0,0 0 0,1-1 0,-1 0 0,1 0 0,1-1 0,-1 0 0,1 0 0,0-1 0,0 0 0,0-1 0,0 1 0,1-1 0,-1-1 0,1 0 0,0 0 0,0-1 0,0 0 0,0 0 0,0-1 0,0 0 0,0-1 0,0 0 0,-1 0 0,1-1 0,0 0 0,0 0 0,-1-1 0,1 0 0,-1-1 0,0 0 0,0 0 0,-1-1 0,9-6 0,12-13 0,-2-1 0,-1-1 0,-1-1 0,-1-2 0,-1 0 0,-2-1 0,28-56 0,-26 41 0,-2-1 0,-2 0 0,-2-2 0,-2 0 0,8-56 0,-20 89 0,0 0 0,-1 1 0,0-1 0,-1 0 0,-1 0 0,0 1 0,-1-1 0,-1 1 0,0-1 0,-1 1 0,-9-20 0,10 27 0,-1 0 0,0 0 0,0 1 0,-1-1 0,0 1 0,0 0 0,0 1 0,-1-1 0,0 1 0,0 0 0,0 0 0,-1 1 0,0 0 0,0 0 0,0 1 0,0 0 0,0 0 0,-1 0 0,1 1 0,-1 0 0,1 1 0,-15-2 0,6 2 0,0 0 0,0 1 0,0 1 0,1 0 0,-1 2 0,0-1 0,1 2 0,-1 0 0,1 1 0,-25 11 0,21-5 0,0 0 0,0 1 0,1 0 0,0 2 0,1 0 0,1 1 0,-15 18 0,5-2 0,2 1 0,1 2 0,2 0 0,1 1 0,2 2 0,1-1 0,-23 77 0,27-65 0,3 0 0,-7 58 0,15-83 0,1 1 0,1-1 0,0 1 0,2-1 0,1 1 0,9 36 0,-10-54 0,0 1 0,0-1 0,0 0 0,0 0 0,1-1 0,0 1 0,0 0 0,1-1 0,0 0 0,0 0 0,0 0 0,0 0 0,1-1 0,-1 1 0,1-1 0,0 0 0,1-1 0,-1 1 0,1-1 0,-1 0 0,1-1 0,0 1 0,0-1 0,0 0 0,1-1 0,-1 1 0,0-1 0,1 0 0,-1-1 0,0 0 0,1 0 0,-1 0 0,1-1 0,-1 0 0,0 0 0,1 0 0,-1-1 0,0 0 0,0 0 0,0-1 0,0 1 0,-1-1 0,1-1 0,5-3 0,11-9 0,-1-1 0,0 0 0,-1-2 0,-2 0 0,1-1 0,-2-1 0,-1 0 0,-1-1 0,20-39 0,-10 11 0,-2-1 0,-2-1 0,22-88 0,-30 90 0,-1-1 0,-3 0 0,-3-1 0,1-89 0,-7 133 0,-1 0 0,0 0 0,0 0 0,-1 0 0,0 0 0,0 0 0,-1 0 0,0 1 0,0-1 0,-1 1 0,-4-8 0,4 10 0,0 1 0,0-1 0,-1 1 0,1 0 0,-1 0 0,0 0 0,0 1 0,0-1 0,0 1 0,-1 0 0,1 1 0,-1 0 0,0-1 0,1 2 0,-8-2 0,-6 0 0,1 0 0,-1 2 0,0 0 0,1 2 0,-1 0 0,1 1 0,-1 0 0,-33 10 0,1 4 0,-89 40 0,88-34 0,1 3 0,1 3 0,2 1 0,1 3 0,-60 51 0,101-77 0,1 0 0,0 0 0,1 0 0,0 0 0,0 1 0,0 0 0,0 0 0,1 0 0,0 0 0,1 1 0,0-1 0,0 1 0,0 0 0,1-1 0,1 1 0,-1 0 0,1 0 0,0-1 0,1 1 0,-1 0 0,2 0 0,-1-1 0,1 1 0,5 13 0,-1-5 0,1 0 0,0-1 0,1 0 0,1 0 0,0-1 0,1 0 0,0 0 0,1-1 0,1-1 0,17 16 0,-13-15 0,0-1 0,1-1 0,1 0 0,0-1 0,0-1 0,1-1 0,29 10 0,-41-16 0,0 0 0,1-1 0,-1 1 0,1-1 0,0-1 0,-1 1 0,1-1 0,0-1 0,-1 1 0,1-1 0,-1-1 0,1 1 0,-1-1 0,0-1 0,1 1 0,-1-1 0,0 0 0,-1-1 0,1 0 0,-1 0 0,1 0 0,-1-1 0,6-6 0,4-8 0,0-2 0,-1 1 0,-2-2 0,0 0 0,-1-1 0,-2 0 0,0 0 0,-1-1 0,-1 0 0,-2-1 0,0 0 0,-2 0 0,3-45 0,-7 61 0,0 0 0,0 0 0,-1 0 0,0 0 0,-1 0 0,0 1 0,0-1 0,-1 0 0,0 1 0,0 0 0,-1 0 0,0 0 0,0 0 0,-1 0 0,0 1 0,-1 0 0,1 0 0,-10-8 0,6 7 0,-1 1 0,0 0 0,-1 0 0,0 1 0,0 0 0,0 1 0,0 1 0,-1 0 0,0 0 0,0 1 0,0 0 0,-20-1 0,8 3 0,0 0 0,0 2 0,1 1 0,-1 0 0,1 2 0,-1 1 0,1 1 0,0 0 0,1 2 0,0 1 0,-39 21 0,46-22 0,1 1 0,0 0 0,1 1 0,0 0 0,1 1 0,0 1 0,0 0 0,1 0 0,1 1 0,0 1 0,1 0 0,0 0 0,1 1 0,1-1 0,1 2 0,0-1 0,-8 31 0,13-40 0,0 0 0,0 0 0,1 0 0,0 0 0,0 1 0,0-1 0,1 0 0,-1 0 0,2 0 0,-1 0 0,1 0 0,-1 0 0,2 0 0,-1 0 0,1-1 0,0 1 0,0-1 0,0 0 0,5 5 0,-2-3 0,1 0 0,0-1 0,1 0 0,-1 0 0,1-1 0,1 0 0,-1 0 0,1-1 0,-1 0 0,1 0 0,14 3 0,-8-3 0,0-1 0,0 0 0,1-1 0,-1 0 0,1-1 0,-1-1 0,1-1 0,-1 0 0,0-1 0,1 0 0,-1-2 0,0 0 0,0 0 0,-1-1 0,18-9 0,-23 7 0,0 0 0,-1 0 0,1 0 0,-2-1 0,1 0 0,-1-1 0,0 0 0,-1 0 0,0 0 0,-1-1 0,0 0 0,8-21 0,-11 27 0,-1 0 0,1-1 0,-1 1 0,0-1 0,0 1 0,0-1 0,-1 1 0,0-1 0,0 0 0,0 1 0,0-1 0,-1 1 0,0-1 0,1 1 0,-2-1 0,1 1 0,-1-1 0,1 1 0,-1 0 0,0 0 0,-1 0 0,1 0 0,-1 0 0,1 0 0,-1 1 0,0-1 0,-1 1 0,1 0 0,0 0 0,-1 0 0,0 0 0,-8-4 0,0 1 0,-1 1 0,0 0 0,0 1 0,-1 0 0,0 1 0,1 1 0,-1 0 0,0 0 0,0 2 0,0 0 0,0 0 0,0 1 0,0 1 0,1 0 0,-1 1 0,0 1 0,1 0 0,0 1 0,-17 8 0,9-2 0,0 0 0,1 2 0,1 0 0,0 1 0,0 1 0,2 1 0,0 0 0,1 2 0,0 0 0,-20 31 0,20-24 0,1 0 0,1 1 0,2 0 0,0 1 0,2 0 0,1 1 0,1 0 0,2 1 0,0-1 0,2 1 0,0 55 0,5-73 0,0-1 0,1 0 0,0 0 0,1 0 0,0 0 0,1-1 0,0 1 0,0-1 0,1 0 0,0 0 0,1 0 0,0-1 0,0 0 0,1 0 0,0 0 0,1-1 0,-1 0 0,1-1 0,0 1 0,1-2 0,0 1 0,0-1 0,0 0 0,0-1 0,1 0 0,0-1 0,11 3 0,-7-2 0,1 0 0,0-1 0,1-1 0,-1-1 0,0 0 0,0 0 0,1-2 0,-1 0 0,0-1 0,0 0 0,0-1 0,0-1 0,0 0 0,-1-2 0,1 1 0,-1-1 0,23-15 0,-16 5 0,-1 0 0,-1-2 0,0 0 0,-1-1 0,-1-1 0,-1-1 0,-1 0 0,15-26 0,-23 34 0,0-1 0,0 1 0,-1-1 0,-1 0 0,-1-1 0,0 1 0,0-1 0,-2 0 0,0 0 0,0 0 0,-1 0 0,-1 0 0,-1 0 0,0 0 0,-5-22 0,4 29 0,0 1 0,-1 0 0,0-1 0,0 2 0,-1-1 0,0 0 0,0 1 0,0-1 0,-1 1 0,0 0 0,0 1 0,0-1 0,-1 1 0,0 0 0,-7-5 0,3 5 0,1 0 0,-1 0 0,0 1 0,1 1 0,-2-1 0,1 2 0,0-1 0,-1 1 0,1 1 0,-12 0 0,1 1 0,-1 0 0,1 2 0,-1 1 0,1 1 0,0 0 0,0 2 0,0 0 0,1 2 0,0 0 0,-22 12 0,31-13 0,0 1 0,1-1 0,0 2 0,1-1 0,0 1 0,0 1 0,0 0 0,2 0 0,-1 0 0,1 1 0,1 0 0,0 1 0,0-1 0,1 1 0,1 0 0,0 0 0,-5 25 0,8-29 0,0 0 0,0 0 0,1 0 0,0 0 0,0 0 0,1 0 0,0 0 0,0 0 0,1 0 0,0 0 0,1-1 0,-1 1 0,1-1 0,1 1 0,0-1 0,0 0 0,0-1 0,1 1 0,-1-1 0,2 0 0,-1 0 0,1 0 0,0-1 0,0 1 0,0-2 0,1 1 0,-1-1 0,1 0 0,11 5 0,-2-2 0,0-1 0,0-1 0,1 0 0,0-1 0,0-1 0,0 0 0,0-1 0,0-1 0,0-1 0,0-1 0,0 0 0,0-1 0,0 0 0,0-2 0,0 0 0,-1-1 0,1-1 0,-1 0 0,-1-1 0,1-1 0,-1 0 0,-1-1 0,1-1 0,-1 0 0,-1-1 0,0 0 0,-1-1 0,13-15 0,-9 5 0,-1 0 0,-1 0 0,-1-1 0,-1-1 0,-1 0 0,-1-1 0,-1 0 0,-2 0 0,0-1 0,-2 0 0,0 0 0,1-42 0,-6 60 0,-1 1 0,1-1 0,-1 1 0,0-1 0,-1 1 0,0 0 0,0-1 0,-1 1 0,0 0 0,0 0 0,0 1 0,-1-1 0,0 1 0,0-1 0,-1 1 0,-5-5 0,3 4 0,-1 0 0,0 1 0,0 0 0,-1 1 0,0 0 0,0 0 0,0 1 0,0 0 0,-1 1 0,-17-5 0,3 4 0,-1 1 0,0 0 0,0 2 0,1 1 0,-1 1 0,0 1 0,0 1 0,-44 12 0,49-9 0,1 0 0,0 2 0,0 1 0,1 0 0,0 1 0,0 1 0,1 0 0,1 1 0,0 1 0,0 1 0,-20 24 0,26-26 0,0 1 0,1 0 0,0 1 0,1 0 0,1 0 0,0 1 0,1 0 0,1 0 0,0 0 0,1 1 0,0 0 0,2-1 0,0 1 0,0 0 0,2 21 0,0-29 0,0-1 0,1 0 0,0 0 0,1 0 0,-1 0 0,1 0 0,1 0 0,-1-1 0,1 1 0,0-1 0,1 1 0,-1-1 0,1 0 0,0 0 0,1-1 0,0 1 0,0-1 0,0 0 0,0 0 0,1-1 0,0 0 0,-1 0 0,2 0 0,-1 0 0,0-1 0,1 0 0,0-1 0,-1 1 0,14 2 0,-5-2 0,0-1 0,0-1 0,0 0 0,0-1 0,0 0 0,0-1 0,0-1 0,0 0 0,0-1 0,0-1 0,-1 0 0,1-1 0,16-9 0,-11 3 0,-1 0 0,-1-2 0,-1 0 0,1-1 0,-2-1 0,0 0 0,-1-1 0,-1-1 0,0 0 0,-1-1 0,-1-1 0,-1 0 0,13-29 0,-11 18 0,-1 0 0,-2-1 0,-1 0 0,-1-1 0,-2 1 0,-1-1 0,-2-1 0,-1-50 0,-1 76 0,-1 1 0,0 0 0,-1-1 0,0 1 0,0 0 0,0 0 0,0 0 0,-1 0 0,0 0 0,-1 0 0,1 0 0,-1 1 0,0-1 0,0 1 0,-1 0 0,0 0 0,0 0 0,0 0 0,0 1 0,-1-1 0,0 1 0,0 0 0,0 1 0,0-1 0,0 1 0,-1 0 0,0 0 0,1 1 0,-1 0 0,0 0 0,0 0 0,-7-1 0,-16-3 0,-1 1 0,1 1 0,-60 0 0,77 4 0,0 0 0,0 1 0,1 0 0,-1 1 0,1 1 0,-1 0 0,1 0 0,0 1 0,0 0 0,0 1 0,1 0 0,-1 1 0,-10 9 0,14-9 0,1 0 0,0 1 0,1 0 0,0 0 0,0 0 0,1 1 0,-1 0 0,2 0 0,-1 0 0,1 0 0,0 0 0,1 1 0,0-1 0,0 1 0,1 0 0,0 0 0,0-1 0,1 1 0,1 0 0,1 15 0,-1-22 0,-1 0 0,1 0 0,0 0 0,0 0 0,0-1 0,0 1 0,0 0 0,0-1 0,1 1 0,-1 0 0,1-1 0,-1 0 0,1 1 0,-1-1 0,1 0 0,0 0 0,-1 1 0,1-1 0,0-1 0,0 1 0,2 1 0,1-1 0,-1 0 0,0-1 0,1 1 0,-1-1 0,0 0 0,1 0 0,-1-1 0,1 1 0,6-3 0,3-1 0,1-1 0,-2 0 0,1-1 0,0 0 0,12-9 0,11-9 0,40-34 0,-63 47 0,-2 0 0,1-2 0,-1 1 0,-1-2 0,0 1 0,10-19 0,-19 27 0,0 0 0,0-1 0,0 1 0,-1-1 0,0 1 0,1-7 0,-2 11 0,1 0 0,-1 1 0,0-1 0,0 0 0,0 1 0,0-1 0,0 0 0,0 0 0,0 1 0,0-1 0,0 0 0,0 0 0,0 1 0,0-1 0,0 0 0,-1 1 0,1-1 0,0 0 0,-1 0 0,1 1 0,0-1 0,-1 1 0,1-1 0,-1 0 0,1 1 0,-1-1 0,1 1 0,-1-1 0,1 1 0,-1-1 0,1 1 0,-1 0 0,0-1 0,1 1 0,-1 0 0,0-1 0,1 1 0,-1 0 0,0 0 0,0 0 0,1-1 0,-1 1 0,0 0 0,0 0 0,1 0 0,-1 0 0,0 0 0,1 1 0,-1-1 0,0 0 0,0 0 0,1 0 0,-1 1 0,0-1 0,1 0 0,-1 1 0,0-1 0,1 0 0,-2 2 0,-9 4 0,0 0 0,1 1 0,0 1 0,0 0 0,1 0 0,0 1 0,0 0 0,1 1 0,0 0 0,-9 14 0,-4 10 0,1 1 0,-15 38 0,21-41 0,-17 63 0,27-81 0,1 1 0,0 1 0,1-1 0,1 0 0,1 0 0,1 23 0,-1-37 0,0 0 0,0 1 0,0-1 0,0 0 0,0 0 0,1 0 0,-1 0 0,0 0 0,0 0 0,1 0 0,-1 0 0,1 0 0,-1 0 0,1 0 0,-1 0 0,1-1 0,0 1 0,-1 0 0,1 0 0,0 0 0,0-1 0,-1 1 0,1 0 0,2 0 0,-2-1 0,0 0 0,0 0 0,0 0 0,0 0 0,0 0 0,0-1 0,1 1 0,-1 0 0,0-1 0,0 1 0,0-1 0,0 1 0,0-1 0,0 1 0,0-1 0,-1 0 0,1 1 0,1-3 0,5-3 0,-1-1 0,0 0 0,-1 0 0,9-13 0,-3-2 0,0 0 0,-1-1 0,-1 0 0,-1-1 0,-2 0 0,0 0 0,-1 0 0,1-27 0,-5 41 0,-1 1 0,-1-1 0,1 0 0,-2 0 0,1 1 0,-1-1 0,-1 1 0,1-1 0,-2 1 0,-5-13 0,5 16 0,0 0 0,0 1 0,0-1 0,0 1 0,-1 0 0,0 0 0,0 1 0,-1-1 0,1 1 0,-1 0 0,0 1 0,0-1 0,0 1 0,0 0 0,-1 1 0,-8-3 0,6 2 0,0 1 0,0 1 0,0-1 0,0 2 0,-1-1 0,1 1 0,0 0 0,0 1 0,0 0 0,0 1 0,-15 4 0,10-1 0,0 0 0,0 1 0,1 1 0,0 0 0,0 1 0,-18 15 0,1 3 0,1 2 0,2 1 0,0 2 0,-30 46 0,-3 14 0,4 2 0,4 3 0,4 2 0,-35 106 0,74-178 0,-12 53 0,21-77 0,-1-1 0,1 1 0,0-1 0,-1 1 0,1-1 0,0 1 0,0-1 0,0 1 0,1-1 0,-1 1 0,0-1 0,0 0 0,1 1 0,0 2 0,0-4 0,-1 1 0,1-1 0,-1 0 0,0 1 0,1-1 0,-1 0 0,1 0 0,-1 1 0,1-1 0,-1 0 0,0 0 0,1 0 0,-1 0 0,1 0 0,-1 0 0,1 0 0,-1 1 0,1-1 0,-1-1 0,1 1 0,-1 0 0,1 0 0,-1 0 0,1 0 0,-1 0 0,1 0 0,-1 0 0,1-1 0,0 1 0,4-3 0,0 0 0,0 0 0,-1-1 0,1 1 0,-1-1 0,8-8 0,11-14 0,-2-2 0,-1-1 0,0-1 0,-3 0 0,0-1 0,-2-1 0,11-36 0,-7 14 0,-4-1 0,-1 0 0,10-91 0,-23 85 0,-1 61 0,0-1 0,0 0 0,0 0 0,0 1 0,0-1 0,0 0 0,0 0 0,0 1 0,0-1 0,-1 0 0,1 1 0,0-1 0,0 0 0,-1 1 0,1-1 0,0 0 0,-1 1 0,1-1 0,-1 0 0,1 1 0,-1-1 0,1 1 0,-1-1 0,0 0 0,-8 14 0,-5 32 0,5 6 0,3 1 0,1 0 0,3 1 0,7 80 0,-5-128 0,1 1 0,0 0 0,0-1 0,1 0 0,0 1 0,0-1 0,0 0 0,0 0 0,1 0 0,0 0 0,4 5 0,-6-9 0,0 0 0,0 0 0,0 1 0,1-1 0,-1-1 0,1 1 0,-1 0 0,1 0 0,-1 0 0,1-1 0,-1 1 0,1-1 0,-1 1 0,1-1 0,0 0 0,-1 0 0,1 0 0,0 0 0,-1 0 0,1 0 0,0 0 0,-1 0 0,1 0 0,0-1 0,-1 1 0,1-1 0,-1 1 0,1-1 0,-1 0 0,1 0 0,-1 1 0,1-1 0,-1 0 0,0 0 0,1-1 0,-1 1 0,0 0 0,0 0 0,1-2 0,8-7 0,-2 0 0,0 0 0,0-1 0,-1 0 0,0 0 0,-1 0 0,0-1 0,-1 0 0,6-20 0,2-11 0,9-63 0,-17 77 0,-2 0 0,-1 1 0,-1-37 0,-1 56 0,-1 1 0,1 0 0,-2-1 0,1 1 0,-1 0 0,0 0 0,-1 0 0,0 0 0,0 0 0,-1 1 0,0-1 0,0 1 0,-1 0 0,1 0 0,-12-11 0,10 14 0,1 1 0,-1-1 0,0 1 0,0 0 0,0 1 0,0-1 0,-1 1 0,1 0 0,-1 1 0,1 0 0,-1 0 0,1 0 0,-1 1 0,0 0 0,1 0 0,-1 1 0,0-1 0,-9 4 0,11-3 0,-1 0 0,0 0 0,1 1 0,-1 0 0,1 0 0,-1 1 0,1-1 0,0 1 0,0 0 0,0 0 0,1 1 0,-1 0 0,1 0 0,0 0 0,0 0 0,0 0 0,0 1 0,1 0 0,0 0 0,0 0 0,-3 6 0,2 3 0,0 1 0,1 0 0,1 0 0,0 0 0,1 0 0,1 0 0,0 0 0,1 1 0,6 28 0,-5-36 0,0 0 0,0 0 0,1-1 0,0 1 0,1-1 0,0 0 0,0 0 0,0 0 0,6 6 0,-7-9 0,1 0 0,0-1 0,-1 0 0,1 1 0,0-2 0,1 1 0,-1 0 0,0-1 0,1 0 0,0 0 0,-1 0 0,1 0 0,0-1 0,0 0 0,7 1 0,-5-2 0,0 0 0,1-1 0,-1 0 0,0 0 0,0 0 0,0-1 0,0 0 0,0-1 0,-1 0 0,1 0 0,-1 0 0,1-1 0,-1 1 0,0-2 0,-1 1 0,1-1 0,-1 1 0,1-1 0,-2-1 0,7-7 0,8-11 0,-1-1 0,-1 0 0,18-38 0,-26 44 0,0 1 0,-1-1 0,0 0 0,-2-1 0,5-26 0,-10 42 0,0 1 0,-1-1 0,0 0 0,0 0 0,0 0 0,0 0 0,-1 0 0,0 0 0,1 0 0,-1 0 0,-1 1 0,1-1 0,0 0 0,-4-5 0,3 6 0,-1 1 0,1-1 0,-1 1 0,1 0 0,-1 0 0,0 0 0,0 0 0,1 1 0,-1-1 0,-1 1 0,1 0 0,0-1 0,0 2 0,0-1 0,0 0 0,-1 0 0,1 1 0,0 0 0,-1 0 0,-4 0 0,-8 1 0,0 1 0,0 0 0,0 1 0,1 1 0,-1 0 0,1 1 0,0 1 0,1 0 0,-1 1 0,1 1 0,0 0 0,1 1 0,0 0 0,1 1 0,-1 1 0,-12 15 0,4-5 0,2 1 0,1 2 0,1 0 0,0 0 0,2 2 0,1 0 0,-20 54 0,23-49 0,-11 54 0,20-76 0,1 0 0,0 0 0,0 1 0,1-1 0,0 0 0,0 1 0,1-1 0,1 0 0,0 0 0,4 14 0,-4-19 0,0-1 0,0 1 0,0-1 0,1 0 0,-1 0 0,1 0 0,0 0 0,0-1 0,0 1 0,0-1 0,1 0 0,-1 1 0,0-2 0,1 1 0,0 0 0,-1-1 0,1 1 0,0-1 0,0 0 0,0-1 0,0 1 0,0 0 0,0-1 0,0 0 0,0 0 0,0 0 0,0-1 0,5-1 0,8 0 0,0-1 0,-1-1 0,1 0 0,-1-1 0,22-11 0,-10 2 0,-1-1 0,0-2 0,-1-1 0,-1-1 0,-1-1 0,0-1 0,23-28 0,-17 14 0,-1-1 0,-2-2 0,-2 0 0,27-56 0,-44 79 0,-1-1 0,0 0 0,-2 0 0,0-1 0,0 0 0,2-24 0,-6 37 0,-1-1 0,0 0 0,0 0 0,0 0 0,-1 0 0,1 0 0,-1 0 0,0 0 0,-1 1 0,1-1 0,-1 0 0,0 1 0,0-1 0,0 1 0,-1 0 0,1 0 0,-1 0 0,0 0 0,-1 0 0,1 0 0,0 1 0,-1 0 0,0 0 0,0 0 0,0 0 0,-8-4 0,-4 0 0,-1 0 0,1 2 0,-1 0 0,0 1 0,0 0 0,-1 2 0,1 0 0,0 1 0,-1 0 0,1 2 0,-25 3 0,9 0 0,0 3 0,0 0 0,1 3 0,0 0 0,-33 16 0,36-11 0,1 2 0,0 0 0,1 2 0,1 0 0,1 2 0,1 1 0,1 1 0,1 1 0,-20 28 0,13-12 0,1 2 0,2 1 0,3 1 0,1 1 0,-19 56 0,36-88 0,0 0 0,2 0 0,0 1 0,0-1 0,1 1 0,1-1 0,0 18 0,1-27 0,1 0 0,-1-1 0,1 1 0,0-1 0,0 1 0,0-1 0,0 0 0,0 1 0,1-1 0,0 0 0,0 0 0,0 0 0,0 0 0,0 0 0,0 0 0,1-1 0,-1 1 0,1-1 0,0 1 0,0-1 0,0 0 0,0 0 0,0-1 0,0 1 0,1 0 0,-1-1 0,0 0 0,1 0 0,-1 0 0,1 0 0,5 0 0,5 0 0,-1 0 0,1-1 0,-1-1 0,0 0 0,1 0 0,-1-2 0,0 0 0,0 0 0,0-1 0,0-1 0,-1 0 0,1 0 0,-1-1 0,-1-1 0,12-8 0,5-5 0,-1 0 0,-2-2 0,0-1 0,38-46 0,-42 42 0,-1-1 0,-1-1 0,-1 0 0,-2-2 0,-1 0 0,-2 0 0,-1-1 0,-1-1 0,-2 0 0,-1-1 0,-1 0 0,-3 0 0,2-55 0,-6 76 0,0 0 0,-1 1 0,-1-1 0,0 0 0,-1 1 0,0-1 0,-5-11 0,6 19 0,0 1 0,0 0 0,-1-1 0,1 1 0,-1 0 0,0 0 0,0 1 0,0-1 0,-1 1 0,1-1 0,-1 1 0,0 0 0,0 1 0,0-1 0,0 1 0,-1-1 0,1 1 0,0 0 0,-1 1 0,-6-2 0,-4 0 0,0 2 0,1 0 0,-1 0 0,0 2 0,0 0 0,1 0 0,-1 1 0,1 1 0,-1 1 0,1 0 0,-25 11 0,25-9 0,0 0 0,0 1 0,1 1 0,0 0 0,1 1 0,-1 0 0,2 1 0,-1 0 0,1 1 0,1 0 0,-13 18 0,20-24 0,0 1 0,0-1 0,0 1 0,1-1 0,0 1 0,0 0 0,0 0 0,1 0 0,0 0 0,0 0 0,1 0 0,0 0 0,0 0 0,0 0 0,0 0 0,1 0 0,2 9 0,-2-12 0,1 0 0,-1 0 0,1 0 0,-1 0 0,1 0 0,0-1 0,0 1 0,0 0 0,1-1 0,-1 0 0,1 0 0,-1 1 0,1-1 0,0-1 0,-1 1 0,1 0 0,0-1 0,0 1 0,0-1 0,1 0 0,-1 0 0,0 0 0,0-1 0,1 1 0,-1-1 0,0 0 0,0 1 0,1-1 0,-1-1 0,0 1 0,1 0 0,-1-1 0,6-2 0,8-1 0,0-2 0,-1 0 0,0-1 0,0 0 0,0-1 0,-1-1 0,0-1 0,-1 0 0,21-19 0,-7 4 0,-2-1 0,-1-2 0,36-48 0,-53 64 0,-1 0 0,1 0 0,-2-1 0,6-15 0,-11 26 0,1-1 0,-1 1 0,-1-1 0,1 1 0,0-1 0,-1 1 0,1-1 0,-1 1 0,0-1 0,0 0 0,0 1 0,0-1 0,0 0 0,0 1 0,-1-1 0,1 1 0,-1-1 0,0 1 0,0-1 0,0 1 0,0-1 0,0 1 0,-1 0 0,1 0 0,-1 0 0,1-1 0,-1 1 0,0 1 0,0-1 0,-2-2 0,-4 0 0,-1 0 0,0 0 0,0 1 0,-1 0 0,1 0 0,-1 1 0,1 1 0,-1-1 0,0 2 0,1-1 0,-16 2 0,-8 2 0,0 1 0,-35 8 0,41-6 0,0 2 0,0 0 0,1 2 0,0 0 0,0 2 0,-28 18 0,38-19 0,1 1 0,0 0 0,0 1 0,1 0 0,1 1 0,0 1 0,1 0 0,1 0 0,-17 31 0,14-17 0,1 0 0,1 1 0,1 1 0,2 0 0,1 0 0,2 1 0,1-1 0,1 1 0,1 43 0,3-68 0,0 0 0,1 0 0,0-1 0,0 1 0,0 0 0,1-1 0,0 1 0,0-1 0,1 0 0,-1 0 0,1 0 0,7 10 0,-6-12 0,-1 0 0,1 0 0,0-1 0,0 1 0,0-1 0,1 0 0,-1 0 0,1-1 0,-1 1 0,1-1 0,0 0 0,0 0 0,0-1 0,0 1 0,0-1 0,9 1 0,4-1 0,0-1 0,0-1 0,0 0 0,0-1 0,0-1 0,0 0 0,-1-2 0,0 0 0,0-1 0,0 0 0,0-2 0,-1 0 0,0 0 0,-1-2 0,0 0 0,20-18 0,-6 3 0,-1-1 0,-1-2 0,-2-1 0,-1 0 0,-1-2 0,33-60 0,-40 63 0,-2 0 0,-1-2 0,-2 0 0,0 0 0,-2-1 0,-2 0 0,0 0 0,2-40 0,-9 63 0,0 1 0,0-1 0,0 0 0,-1 1 0,-1-1 0,1 1 0,-1 0 0,0-1 0,-1 1 0,-5-12 0,5 15 0,1 0 0,0 1 0,-1 0 0,0 0 0,0-1 0,0 2 0,0-1 0,0 0 0,-1 1 0,1-1 0,-1 1 0,0 0 0,1 0 0,-1 0 0,0 1 0,0 0 0,0-1 0,0 1 0,-1 1 0,-6-2 0,-1 2 0,0 0 0,0 0 0,0 1 0,0 1 0,0 0 0,1 1 0,-1 0 0,1 1 0,-1 0 0,-13 7 0,-6 5 0,1 2 0,-39 29 0,9 1 0,2 4 0,2 2 0,3 2 0,2 2 0,3 3 0,2 2 0,4 1 0,-36 73 0,72-127 0,1-1 0,1 1 0,0 0 0,0 0 0,1 1 0,-3 14 0,6-23 0,0 0 0,0 0 0,0 1 0,0-1 0,0 0 0,0 0 0,0 0 0,1 1 0,-1-1 0,1 0 0,-1 0 0,1 0 0,0 0 0,0 0 0,0 0 0,0 0 0,0 0 0,0 0 0,1 0 0,-1-1 0,1 1 0,-1-1 0,1 1 0,0-1 0,0 1 0,-1-1 0,1 0 0,0 0 0,0 0 0,0 0 0,0 0 0,0 0 0,0 0 0,1-1 0,-1 1 0,0-1 0,3 0 0,-1 1 0,0-1 0,0 1 0,1-1 0,-1 0 0,0-1 0,0 1 0,0-1 0,0 0 0,0 0 0,0 0 0,0-1 0,0 1 0,6-4 0,46-35 0,-43 29 0,22-17 0,-2-3 0,-1 0 0,-2-2 0,-1-1 0,28-43 0,-40 51 0,-1-1 0,-1 0 0,-2-1 0,-1 0 0,-1-1 0,-1 0 0,-1-1 0,5-40 0,-12 60 0,-1 0 0,0 0 0,-1-1 0,0 1 0,-1 0 0,0 0 0,-1 0 0,0 0 0,0 0 0,-1 0 0,-7-16 0,7 20 0,0 1 0,-1 0 0,0-1 0,0 1 0,0 1 0,-1-1 0,0 0 0,0 1 0,0 0 0,0 0 0,-1 1 0,1 0 0,-1 0 0,0 0 0,0 0 0,0 1 0,0 0 0,0 0 0,-8-1 0,-10 0 0,0 0 0,0 1 0,-1 1 0,1 2 0,0 0 0,0 2 0,-1 0 0,2 2 0,-34 11 0,23-5 0,1 1 0,1 2 0,0 2 0,1 0 0,-57 42 0,69-43 0,0 2 0,1 0 0,0 1 0,2 1 0,0 0 0,1 2 0,-13 24 0,19-30 0,1 0 0,1 0 0,1 1 0,0 0 0,1 0 0,1 0 0,0 1 0,2 0 0,-1-1 0,2 1 0,1 24 0,0-34 0,1 0 0,0 1 0,0-1 0,1 0 0,0 0 0,1 0 0,-1 0 0,1 0 0,0-1 0,1 1 0,0-1 0,0 0 0,0 0 0,1 0 0,0-1 0,0 1 0,0-1 0,0 0 0,1-1 0,0 1 0,0-1 0,0 0 0,1-1 0,-1 0 0,10 4 0,-8-5 0,0 0 0,0 0 0,1 0 0,-1-1 0,0 0 0,1-1 0,-1 0 0,0 0 0,1-1 0,-1 0 0,0-1 0,1 1 0,-1-2 0,0 1 0,0-1 0,-1 0 0,1-1 0,-1 0 0,1 0 0,-1 0 0,0-1 0,7-6 0,2-5 0,-1-1 0,-1 0 0,0-1 0,-1-1 0,-1 0 0,-1 0 0,0-1 0,-2-1 0,0 1 0,-1-2 0,-2 1 0,0-1 0,-1 0 0,-1 0 0,1-32 0,-4 48 0,-1-1 0,0 1 0,0 0 0,-1-1 0,0 1 0,0 0 0,-1 0 0,1-1 0,-1 1 0,-1 0 0,1 1 0,-1-1 0,0 0 0,0 1 0,-8-10 0,6 10 0,-1 0 0,1 0 0,-1 1 0,0 0 0,0 0 0,-1 0 0,1 1 0,-1 0 0,0 0 0,0 1 0,0 0 0,0 0 0,-13-1 0,-19-1 0,0 1 0,0 3 0,0 1 0,-1 2 0,1 1 0,1 2 0,-1 2 0,1 2 0,0 1 0,1 2 0,1 2 0,-37 20 0,63-30 0,2 0 0,-1 1 0,0 1 0,1 0 0,0 0 0,1 0 0,0 1 0,0 0 0,0 0 0,1 1 0,1 0 0,-1 0 0,1 0 0,1 1 0,0-1 0,0 1 0,1 0 0,0 1 0,1-1 0,0 0 0,0 1 0,1-1 0,1 1 0,1 17 0,1-10 0,0-1 0,1 0 0,1 0 0,1 0 0,1 0 0,0-1 0,1 0 0,0 0 0,2 0 0,-1-1 0,2-1 0,0 0 0,1 0 0,14 14 0,-8-12 0,1 0 0,1-1 0,0-1 0,1-1 0,26 13 0,-35-20 0,0-1 0,1 0 0,-1-1 0,1 0 0,0-1 0,0 0 0,0-1 0,0 0 0,1-1 0,-1-1 0,22-1 0,-27 0 0,-1-1 0,1 0 0,-1-1 0,0 1 0,0-1 0,0 0 0,0-1 0,0 1 0,0-1 0,-1 0 0,0-1 0,0 1 0,0-1 0,-1 0 0,1 0 0,-1 0 0,0-1 0,-1 0 0,1 1 0,-1-1 0,0-1 0,2-7 0,-1 4 0,-1 0 0,0 0 0,-1-1 0,0 1 0,0-1 0,-1 1 0,-1-1 0,1 1 0,-2-1 0,0 0 0,0 1 0,-1-1 0,-4-15 0,4 21 0,0 0 0,0 0 0,-1 0 0,1 0 0,-1 0 0,0 1 0,0-1 0,-1 1 0,0 0 0,1 0 0,-1 0 0,0 1 0,-1-1 0,1 1 0,-10-5 0,7 4 0,-1 1 0,0 0 0,0 1 0,0 0 0,-1 0 0,1 1 0,0 0 0,-1 0 0,-12 1 0,1 1 0,1 2 0,0 0 0,0 1 0,0 1 0,0 0 0,1 2 0,0 0 0,-23 13 0,13-3 0,1 0 0,1 2 0,1 1 0,-40 39 0,53-46 0,0 0 0,1 1 0,1 0 0,0 1 0,0 0 0,2 0 0,0 1 0,0 0 0,2 1 0,-6 20 0,11-33 0,0-1 0,1 1 0,-1-1 0,1 1 0,-1 0 0,1-1 0,0 1 0,1-1 0,-1 1 0,1 0 0,-1-1 0,1 1 0,0-1 0,1 0 0,-1 1 0,0-1 0,1 0 0,0 0 0,0 0 0,0 0 0,0 0 0,0 0 0,1 0 0,-1-1 0,1 1 0,-1-1 0,1 1 0,0-1 0,0 0 0,0-1 0,1 1 0,-1 0 0,0-1 0,0 0 0,5 2 0,5 0 0,0 0 0,0 0 0,0-1 0,0-1 0,0 0 0,1-1 0,-1 0 0,19-3 0,-6-2 0,0-2 0,0 0 0,-1-2 0,0 0 0,-1-2 0,0-1 0,-1-1 0,0 0 0,-1-2 0,0-1 0,29-28 0,-32 26 0,0 0 0,-1-2 0,-1 0 0,-1-1 0,-1-1 0,-1 0 0,-1-1 0,0-1 0,-2 0 0,-1-1 0,11-40 0,-19 57 0,-1 0 0,0 0 0,0 0 0,0 0 0,-1-1 0,0 1 0,-1 0 0,0 0 0,0 0 0,-1 0 0,0 0 0,-4-11 0,3 13 0,0 0 0,0 0 0,-1 1 0,0 0 0,0-1 0,0 1 0,0 1 0,-1-1 0,0 1 0,0-1 0,0 1 0,-1 1 0,1-1 0,-1 1 0,-11-5 0,4 3 0,0 0 0,-1 1 0,1 0 0,-1 1 0,0 1 0,1 0 0,-1 1 0,0 0 0,0 2 0,-27 2 0,23 1 0,-1 0 0,0 2 0,1 0 0,0 0 0,1 2 0,0 0 0,-20 14 0,3 1 0,2 2 0,0 1 0,2 2 0,1 0 0,1 2 0,-44 63 0,46-54 0,1 2 0,2 0 0,2 2 0,-31 87 0,42-94 0,0 0 0,2 1 0,2-1 0,2 2 0,1-1 0,3 66 0,1-92 0,0-1 0,1 0 0,0 0 0,0 0 0,1 0 0,1 0 0,0-1 0,0 1 0,0-1 0,1 0 0,9 11 0,-11-16 0,0 0 0,1-1 0,-1 1 0,1-1 0,0 0 0,0 1 0,0-2 0,1 1 0,-1 0 0,1-1 0,-1 0 0,1 0 0,0 0 0,0-1 0,0 0 0,0 0 0,0 0 0,0 0 0,0-1 0,0 0 0,0 0 0,0 0 0,0-1 0,6-1 0,2-1-273,0 0 0,-1-1 0,0-1 0,16-8 0,46-31-6553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3:56.841"/>
    </inkml:context>
    <inkml:brush xml:id="br0">
      <inkml:brushProperty name="width" value="0.35" units="cm"/>
      <inkml:brushProperty name="height" value="0.35" units="cm"/>
      <inkml:brushProperty name="color" value="#FFFFFF"/>
    </inkml:brush>
  </inkml:definitions>
  <inkml:trace contextRef="#ctx0" brushRef="#br0">252 1132 24575,'25'-12'0,"187"-95"0,-180 88 0,-2-1 0,-1-2 0,0 0 0,37-40 0,-31 24 0,44-62 0,-65 81 0,-2-1 0,0-1 0,-2 0 0,0 0 0,11-35 0,-20 53 0,-1 1 0,1-1 0,0 0 0,-1 0 0,0 0 0,1 0 0,-1 1 0,0-1 0,-1 0 0,1 0 0,0 0 0,-1 0 0,0 1 0,1-1 0,-1 0 0,0 0 0,-1 1 0,1-1 0,0 1 0,-1-1 0,1 1 0,-1 0 0,0-1 0,0 1 0,0 0 0,0 0 0,0 0 0,0 0 0,-1 1 0,1-1 0,0 1 0,-1-1 0,0 1 0,1 0 0,-1 0 0,0 0 0,1 0 0,-1 0 0,-5 0 0,-8-2 0,0 1 0,0 0 0,-1 1 0,1 0 0,-28 4 0,33-1 0,-1 0 0,1 0 0,0 1 0,0 1 0,0 0 0,0 0 0,0 1 0,1 0 0,0 1 0,0 0 0,1 1 0,0 0 0,0 0 0,0 1 0,1 0 0,0 1 0,1 0 0,0 0 0,0 1 0,1-1 0,-7 15 0,1 2 0,1 0 0,1 0 0,1 1 0,2 1 0,0-1 0,2 1 0,-2 47 0,6-69 0,1-1 0,0 1 0,0 0 0,0 0 0,1-1 0,0 1 0,0-1 0,1 1 0,-1 0 0,1-1 0,0 0 0,1 1 0,-1-1 0,6 7 0,-6-10 0,1 1 0,-1-1 0,1 0 0,0 1 0,-1-1 0,1-1 0,0 1 0,0 0 0,1-1 0,-1 1 0,0-1 0,0 0 0,1 0 0,-1-1 0,1 1 0,-1-1 0,1 1 0,-1-1 0,1 0 0,-1 0 0,0-1 0,1 1 0,-1-1 0,1 1 0,3-2 0,6-3 0,0 1 0,0-2 0,-1 0 0,1 0 0,-1-1 0,-1 0 0,1-1 0,-1-1 0,-1 0 0,1 0 0,-2-1 0,1 0 0,7-12 0,4-6 0,-2 0 0,-1 0 0,-1-2 0,15-39 0,-20 39 0,-1-1 0,10-45 0,-18 62 0,-1-1 0,0 1 0,0-1 0,-2 0 0,0 0 0,0 1 0,-5-23 0,5 37 0,0-1 0,1 1 0,-1-1 0,0 1 0,0-1 0,0 1 0,0-1 0,0 1 0,0 0 0,0-1 0,-1 1 0,1-1 0,0 1 0,0-1 0,0 1 0,0-1 0,0 1 0,-1 0 0,1-1 0,0 1 0,0-1 0,-1 1 0,1 0 0,0-1 0,-1 1 0,1 0 0,0-1 0,-1 1 0,1 0 0,-1 0 0,1-1 0,0 1 0,-1 0 0,1 0 0,-1 0 0,1 0 0,-1-1 0,1 1 0,-1 0 0,1 0 0,0 0 0,-1 0 0,1 0 0,-1 0 0,1 0 0,-1 0 0,1 0 0,-1 1 0,-16 22 0,5 6 0,1 1 0,1 0 0,2 1 0,1 0 0,-4 35 0,-8 165 0,18-208 0,-3 32 0,1-29 0,2 1 0,0 0 0,2 0 0,5 39 0,-6-65 0,0 0 0,1 1 0,-1-1 0,0 0 0,1 0 0,-1 1 0,1-1 0,-1 0 0,1 0 0,0 1 0,-1-1 0,1 0 0,0 0 0,0 0 0,0 0 0,0 0 0,0 0 0,0-1 0,0 1 0,0 0 0,0 0 0,0-1 0,1 1 0,-1 0 0,0-1 0,0 1 0,1-1 0,1 1 0,0-1 0,0 0 0,0-1 0,0 1 0,1-1 0,-1 1 0,0-1 0,0 0 0,0 0 0,0 0 0,0-1 0,4-1 0,6-5 0,-1 0 0,0-1 0,0 0 0,13-13 0,0-5 0,-1 0 0,-1-2 0,28-45 0,-44 63 0,-1 0 0,0 0 0,0-1 0,-1 0 0,-1 0 0,0 0 0,0-1 0,-2 1 0,1-1 0,-1 0 0,-1 0 0,-1 0 0,0-15 0,0 26 0,0 0 0,0 0 0,-1 0 0,1 0 0,0 0 0,-1 0 0,1 0 0,-1 0 0,1 0 0,-1 0 0,0 1 0,0-1 0,0 0 0,0 0 0,0 1 0,0-1 0,-1 1 0,1-1 0,0 1 0,-1 0 0,1-1 0,-1 1 0,0 0 0,1 0 0,-1 0 0,0 0 0,0 0 0,1 0 0,-1 1 0,0-1 0,0 1 0,0-1 0,0 1 0,0 0 0,0 0 0,0-1 0,-3 2 0,0 0 0,0 0 0,1 0 0,-1 1 0,0 0 0,1 0 0,-1 0 0,1 0 0,-1 1 0,1 0 0,0 0 0,0 0 0,1 0 0,-7 7 0,-3 7 0,0 0 0,1 1 0,0 1 0,2 0 0,0 0 0,-10 32 0,-32 128 0,46-156 0,2-12 0,1 1 0,0-1 0,1 1 0,0-1 0,0 1 0,1 0 0,1 0 0,0-1 0,3 22 0,-2-33 0,-1 1 0,0 0 0,0-1 0,1 1 0,-1-1 0,0 1 0,1 0 0,-1-1 0,1 1 0,-1-1 0,1 1 0,-1-1 0,1 1 0,-1-1 0,1 1 0,-1-1 0,1 0 0,0 1 0,-1-1 0,1 0 0,-1 0 0,1 1 0,0-1 0,-1 0 0,1 0 0,0 0 0,-1 0 0,2 0 0,22-7 0,19-25 0,-26 14 0,-1-1 0,-1 0 0,0-1 0,-2 0 0,0-1 0,-1-1 0,10-25 0,1-14 0,24-93 0,-31 87 0,-2 0 0,-4-1 0,-2 0 0,-4 0 0,-2 0 0,-8-71 0,6 129 0,-1 1 0,0-1 0,0 0 0,-1 0 0,0 1 0,-1-1 0,0 1 0,-1-1 0,1 1 0,-10-15 0,12 23 0,-1 0 0,1 0 0,0 0 0,0 0 0,-1 0 0,1 0 0,0 0 0,-1 0 0,1 1 0,-1-1 0,1 0 0,-1 1 0,0-1 0,1 1 0,-1 0 0,1 0 0,-1-1 0,0 1 0,1 0 0,-1 0 0,0 1 0,1-1 0,-1 0 0,1 0 0,-1 1 0,1-1 0,-1 1 0,1 0 0,-1-1 0,1 1 0,-1 0 0,1 0 0,-1 0 0,1 0 0,0 0 0,0 0 0,0 0 0,-2 2 0,-6 6 0,0 0 0,1 0 0,-12 19 0,19-26 0,-17 23 0,2 2 0,0 0 0,2 1 0,0 1 0,3 0 0,0 1 0,2 0 0,1 0 0,-6 48 0,13-74 0,1 1 0,1 0 0,-1-1 0,1 1 0,-1 0 0,1-1 0,0 1 0,1-1 0,-1 0 0,1 1 0,0-1 0,0 0 0,1 0 0,-1 0 0,4 4 0,-4-6 0,-1 0 0,1-1 0,0 1 0,0-1 0,0 1 0,0-1 0,0 0 0,0 1 0,0-1 0,0 0 0,1-1 0,-1 1 0,0 0 0,0-1 0,1 1 0,-1-1 0,1 0 0,-1 1 0,0-1 0,1 0 0,-1-1 0,0 1 0,1 0 0,-1-1 0,0 1 0,1-1 0,-1 0 0,0 0 0,0 0 0,4-2 0,8-5 0,-2-1 0,0 0 0,0-1 0,0 0 0,-1-1 0,-1 0 0,0-1 0,11-16 0,62-107 0,-66 104 0,-1-1 0,-2-1 0,-1 0 0,-1 0 0,-2-1 0,10-63 0,-20 92 0,1 1 0,-1-1 0,0 0 0,0 1 0,0-1 0,-1 1 0,0-1 0,1 1 0,-2-1 0,1 1 0,0 0 0,-1-1 0,-4-6 0,5 9 0,-1 0 0,1 1 0,-1-1 0,0 1 0,1-1 0,-1 1 0,0 0 0,0 0 0,0 0 0,0 0 0,0 0 0,0 0 0,0 0 0,0 1 0,0-1 0,-1 1 0,1-1 0,0 1 0,0 0 0,0 0 0,-1 0 0,1 0 0,0 1 0,0-1 0,0 0 0,-1 1 0,1 0 0,0-1 0,-3 3 0,-9 2 0,1 2 0,0 0 0,0 0 0,1 1 0,0 0 0,0 2 0,1-1 0,0 1 0,0 0 0,2 1 0,-10 13 0,-2 5 0,0 1 0,3 1 0,-22 47 0,10-2 0,4 1 0,4 2 0,2 0 0,-13 125 0,31-191 0,-1 9 0,0 0 0,2 42 0,6-50 0,3-15 0,10-26 0,-3-11 0,-2-2 0,-2 0 0,-1 0 0,-2 0 0,-2-1 0,-2 0 0,-2-1 0,-4-71 0,1 101 0,0 0 0,-1 1 0,0-1 0,-1 0 0,0 0 0,-1 1 0,0 0 0,-1 0 0,0 0 0,-1 0 0,-10-13 0,13 20 0,-1-1 0,0 1 0,-1 0 0,1 0 0,-1 0 0,0 1 0,0 0 0,0 0 0,0 0 0,0 0 0,-1 1 0,1 0 0,-1 0 0,0 0 0,0 1 0,1 0 0,-1 0 0,0 0 0,0 1 0,0 0 0,0 0 0,0 1 0,0-1 0,-8 3 0,1 1 0,0 0 0,0 0 0,1 2 0,-1-1 0,1 2 0,1-1 0,-1 2 0,1 0 0,0 0 0,1 0 0,0 2 0,-12 14 0,-11 14 0,-52 81 0,61-83 0,1 2 0,2 0 0,1 1 0,2 1 0,2 1 0,-20 81 0,35-120 0,1 0 0,-1 1 0,1-1 0,0 1 0,-1-1 0,1 1 0,0-1 0,1 0 0,-1 1 0,0-1 0,1 1 0,-1-1 0,1 0 0,1 3 0,11 0 0,12-16 0,-7-2 0,0-1 0,0-1 0,-2 0 0,0-2 0,-1 0 0,24-34 0,69-127 0,-81 127 0,-2-1 0,-2-1 0,26-88 0,-47 132 0,0 0 0,0-1 0,-1 1 0,0-17 0,-1 25 0,0 0 0,0 0 0,0 0 0,0 0 0,0 0 0,0 0 0,-1 0 0,1 0 0,0 0 0,0 0 0,-1 0 0,1 0 0,-1 0 0,1 0 0,-1 0 0,1 0 0,-1 0 0,1 0 0,-1 0 0,0 1 0,0-1 0,1 0 0,-1 1 0,0-1 0,0 0 0,0 1 0,0-1 0,1 1 0,-1-1 0,0 1 0,0 0 0,0-1 0,0 1 0,0 0 0,0 0 0,0 0 0,-1-1 0,1 1 0,0 0 0,0 0 0,0 1 0,0-1 0,0 0 0,0 0 0,0 0 0,0 1 0,0-1 0,0 0 0,0 1 0,0-1 0,1 1 0,-1-1 0,-2 2 0,-13 7 0,-1 1 0,2 0 0,-1 1 0,1 1 0,1 0 0,-21 23 0,-74 96 0,100-119 0,-35 45 0,3 3 0,-52 96 0,79-127 0,1 0 0,1 2 0,2-1 0,0 1 0,3 1 0,0 0 0,2 0 0,0 32 0,4-60 0,1-1 0,0 0 0,0 1 0,0-1 0,0 0 0,1 1 0,-1-1 0,1 0 0,0 1 0,0-1 0,0 0 0,1 0 0,-1 0 0,4 5 0,-5-7 0,1-1 0,0 1 0,0-1 0,-1 1 0,1-1 0,0 1 0,0-1 0,0 1 0,-1-1 0,1 0 0,0 0 0,0 1 0,0-1 0,0 0 0,0 0 0,0 0 0,0 0 0,0 0 0,-1 0 0,1 0 0,1-1 0,30-15 0,-9-3 0,-1-1 0,-1-2 0,0 0 0,-2-1 0,0-1 0,-2-1 0,18-33 0,-2-5 0,48-130 0,-73 170 0,32-102 0,-36 110 0,-1 0 0,-1 0 0,0 0 0,-2-1 0,1 1 0,-3-21 0,2 32 0,-1 0 0,1 0 0,-1 0 0,0 1 0,0-1 0,0 0 0,-1 0 0,1 1 0,-1-1 0,0 0 0,0 1 0,0 0 0,0-1 0,-1 1 0,1 0 0,-1 0 0,0 1 0,0-1 0,-6-4 0,4 5 0,1 0 0,-1 0 0,0 1 0,1-1 0,-1 1 0,0 1 0,0-1 0,0 0 0,0 1 0,0 0 0,0 0 0,0 1 0,-9 1 0,-3 3 0,0 0 0,1 0 0,-1 2 0,1 0 0,1 1 0,-1 0 0,-25 20 0,8-2 0,1 1 0,-29 33 0,49-47 0,0 1 0,1 1 0,0 0 0,1 1 0,1 0 0,1 0 0,-8 21 0,14-33-151,1 1-1,0-1 0,-1 1 0,2 0 1,-1 0-1,1 0 0,-1-1 1,2 8-1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4:03.763"/>
    </inkml:context>
    <inkml:brush xml:id="br0">
      <inkml:brushProperty name="width" value="0.35" units="cm"/>
      <inkml:brushProperty name="height" value="0.35" units="cm"/>
      <inkml:brushProperty name="color" value="#FFFFFF"/>
    </inkml:brush>
  </inkml:definitions>
  <inkml:trace contextRef="#ctx0" brushRef="#br0">3597 1016 24575,'0'49'0,"2"0"0,14 74 0,-13-106 0,1 0 0,0-1 0,2 0 0,0 0 0,0 0 0,2-1 0,0 1 0,0-2 0,2 1 0,16 20 0,-22-32 0,-1 0 0,0 0 0,1 0 0,0 0 0,-1 0 0,1-1 0,0 0 0,0 1 0,1-2 0,-1 1 0,0 0 0,1-1 0,-1 0 0,1 0 0,-1 0 0,1-1 0,-1 1 0,1-1 0,0 0 0,-1 0 0,1-1 0,-1 0 0,1 1 0,-1-1 0,1-1 0,-1 1 0,1-1 0,-1 0 0,0 0 0,0 0 0,0 0 0,7-6 0,6-5 0,1 0 0,-2-2 0,1 0 0,-2-1 0,21-27 0,9-16 0,63-108 0,-90 133 0,-1-1 0,-1 0 0,-2-1 0,-2-1 0,9-40 0,-20 72 0,0-1 0,0 1 0,0 0 0,-1 0 0,0-1 0,0 1 0,0 0 0,-1-1 0,-1-7 0,1 10 0,0 1 0,0 0 0,-1 0 0,1 0 0,0 0 0,-1 0 0,1 0 0,-1 1 0,0-1 0,0 0 0,1 1 0,-1-1 0,0 1 0,0 0 0,0-1 0,-1 1 0,1 0 0,0 0 0,0 1 0,-1-1 0,1 0 0,0 1 0,-4-1 0,-9-2 0,0 1 0,0 1 0,0 1 0,-1 0 0,1 0 0,0 2 0,0 0 0,0 1 0,0 0 0,0 1 0,1 1 0,-1 0 0,1 1 0,1 0 0,-1 2 0,1-1 0,0 2 0,1-1 0,-19 18 0,16-12 0,1 0 0,0 1 0,2 1 0,0 0 0,0 0 0,2 2 0,0-1 0,1 1 0,0 0 0,2 1 0,0 0 0,1 0 0,1 0 0,-4 31 0,7-28 0,1 1 0,0-1 0,5 39 0,-3-55 0,0 0 0,0 1 0,0-1 0,1 0 0,0 0 0,0 0 0,0 0 0,1-1 0,-1 1 0,2 0 0,-1-1 0,1 0 0,-1 0 0,1 0 0,1 0 0,-1-1 0,10 8 0,-12-11 0,0 0 0,1 0 0,-1 0 0,0 0 0,1-1 0,-1 1 0,0-1 0,1 0 0,-1 1 0,0-1 0,1 0 0,-1 0 0,1-1 0,-1 1 0,0-1 0,1 1 0,-1-1 0,0 1 0,1-1 0,-1 0 0,0 0 0,0 0 0,0-1 0,0 1 0,3-3 0,4-3 0,0-1 0,-1 1 0,1-2 0,6-9 0,5-8 0,-2-1 0,-1 0 0,-1-1 0,-2-1 0,-1 0 0,-1-1 0,-1 0 0,6-33 0,-4 8 0,-3 0 0,-3-1 0,1-101 0,-8 151 0,0-1 0,0 1 0,-1-1 0,0 1 0,0 0 0,0-1 0,-1 1 0,0 0 0,-3-6 0,4 9 0,-1 1 0,1 0 0,-1 0 0,0 0 0,0 0 0,0 0 0,0 0 0,0 0 0,-1 1 0,1-1 0,0 1 0,-1 0 0,1-1 0,-1 1 0,1 0 0,-1 0 0,0 1 0,0-1 0,1 1 0,-1-1 0,0 1 0,-4 0 0,-6 0 0,0 0 0,-1 1 0,1 0 0,0 1 0,0 0 0,0 2 0,0-1 0,0 1 0,1 1 0,-1 0 0,1 1 0,1 1 0,-1 0 0,1 0 0,0 1 0,1 0 0,-1 1 0,2 0 0,-1 1 0,2 0 0,-1 0 0,-10 18 0,7-9 0,0 1 0,2 0 0,0 1 0,1 0 0,1 0 0,1 1 0,1 0 0,1 1 0,1-1 0,1 1 0,1 0 0,1 33 0,1-53 0,0-1 0,0 1 0,0 0 0,0 0 0,1 0 0,-1 0 0,1 0 0,0-1 0,-1 1 0,1 0 0,1 0 0,-1-1 0,0 1 0,1-1 0,-1 1 0,1-1 0,0 0 0,-1 0 0,1 1 0,0-1 0,0 0 0,1-1 0,-1 1 0,0 0 0,1-1 0,-1 1 0,1-1 0,-1 0 0,1 0 0,0 0 0,0 0 0,-1 0 0,1 0 0,0-1 0,0 1 0,0-1 0,0 0 0,-1 0 0,1 0 0,0-1 0,0 1 0,0 0 0,0-1 0,-1 0 0,1 0 0,0 0 0,0 0 0,-1 0 0,1 0 0,4-4 0,6-3 0,0 0 0,-1-1 0,0-1 0,0 0 0,-1-1 0,0 0 0,-1 0 0,-1-1 0,0-1 0,0 0 0,-1 0 0,7-16 0,-5 8 0,0-2 0,-1 1 0,-2-1 0,0-1 0,-1 1 0,-2-1 0,2-24 0,-5 44 0,-1 0 0,0 0 0,0 0 0,0 0 0,-1 0 0,1 0 0,-1 0 0,0 0 0,0 0 0,-1 0 0,1 0 0,-1 1 0,0-1 0,-3-5 0,3 7 0,0 0 0,0 0 0,0 0 0,-1 0 0,1 0 0,-1 1 0,1-1 0,-1 1 0,1 0 0,-1 0 0,0-1 0,1 2 0,-1-1 0,0 0 0,0 1 0,0-1 0,0 1 0,0 0 0,0 0 0,0 0 0,-3 1 0,-12 1 0,1 1 0,0 1 0,0 1 0,0 1 0,1 0 0,0 1 0,-16 9 0,2 0 0,1 2 0,-47 38 0,59-41 0,1 1 0,1 1 0,0 0 0,2 1 0,0 0 0,0 1 0,2 1 0,1 0 0,-16 41 0,16-32 0,2 0 0,1 1 0,1 0 0,1 0 0,2 0 0,1 57 0,2-80 0,0-1 0,1 1 0,0 0 0,0 0 0,1-1 0,0 1 0,0-1 0,0 1 0,1-1 0,4 8 0,-5-12 0,-1 0 0,1 1 0,0-1 0,1 0 0,-1 0 0,0 0 0,0 0 0,1-1 0,-1 1 0,1 0 0,0-1 0,-1 0 0,1 0 0,0 0 0,0 0 0,0 0 0,-1 0 0,1-1 0,0 1 0,0-1 0,0 0 0,0 0 0,0 0 0,0 0 0,4-1 0,4-2 0,0 0 0,-1 0 0,1-1 0,-1 0 0,1-1 0,-1 0 0,-1-1 0,1 0 0,-1 0 0,0-1 0,0 0 0,-1-1 0,11-12 0,11-15 0,50-74 0,-39 44 0,-4-1 0,-2-2 0,-4-2 0,-2-1 0,-4-1 0,-3-1 0,22-130 0,-41 186 0,-1 1 0,0 0 0,-1-1 0,-1 1 0,-1 0 0,-3-24 0,3 36 0,0 1 0,0-1 0,0 1 0,0 0 0,-1-1 0,1 1 0,-1 0 0,0 0 0,0 0 0,0 0 0,0 0 0,0 1 0,-1-1 0,0 1 0,1-1 0,-1 1 0,0 0 0,0 0 0,0 0 0,0 1 0,0-1 0,0 1 0,-1-1 0,1 1 0,0 0 0,-1 0 0,1 1 0,-1-1 0,1 1 0,-1-1 0,1 1 0,-1 0 0,0 1 0,-5 0 0,-5 1 0,0 1 0,1 0 0,-1 1 0,1 0 0,0 1 0,0 1 0,0 0 0,1 0 0,0 1 0,0 1 0,0 0 0,-18 19 0,-1 3 0,1 2 0,-45 62 0,45-54 0,2 2 0,2 1 0,-38 86 0,58-114 0,0 1 0,1-1 0,0 1 0,1 0 0,1 0 0,0 0 0,2 0 0,-1 1 0,2-1 0,0 0 0,2 1 0,-1-1 0,2 0 0,0 0 0,9 27 0,-10-38 0,0 0 0,0-1 0,1 1 0,-1-1 0,1 1 0,0-1 0,0 0 0,1 0 0,-1 0 0,1-1 0,0 1 0,0-1 0,0 0 0,0 0 0,1 0 0,-1-1 0,1 1 0,-1-1 0,1 0 0,0 0 0,0-1 0,0 0 0,7 2 0,-3-3 0,-1 0 0,0 0 0,0-1 0,1 0 0,-1-1 0,0 1 0,0-1 0,0-1 0,-1 0 0,1 0 0,0 0 0,-1-1 0,0 0 0,8-6 0,12-11 0,0-1 0,-2-1 0,0-1 0,-2-2 0,0 0 0,-2-1 0,-1-1 0,-2-1 0,23-48 0,-17 26 0,-2-1 0,-3-1 0,-2-1 0,-2-1 0,7-58 0,-7-30 0,-15 126 0,0 0 0,-1 0 0,-1 0 0,-1 0 0,0 0 0,-7-18 0,9 31 0,-1 0 0,1 0 0,-1 0 0,0 0 0,0 0 0,0 1 0,-1-1 0,1 1 0,-1-1 0,0 1 0,0 0 0,0 0 0,0 0 0,-1 1 0,1-1 0,-1 1 0,1 0 0,-1 0 0,0 0 0,0 0 0,0 1 0,0-1 0,0 1 0,0 0 0,-1 0 0,1 1 0,0-1 0,-9 1 0,-5 2 0,0 0 0,0 1 0,0 0 0,0 2 0,-25 10 0,-11 6 0,0 2 0,1 3 0,2 2 0,1 2 0,-85 68 0,64-38 0,3 3 0,-116 141 0,169-187 0,2 0 0,0 2 0,1 0 0,0 0 0,2 1 0,-13 33 0,21-46 0,0 0 0,1 0 0,0 0 0,0 0 0,0 0 0,1 0 0,0 0 0,0 0 0,1 0 0,0 1 0,0-1 0,0 0 0,1-1 0,0 1 0,1 0 0,-1 0 0,1-1 0,1 1 0,-1-1 0,1 0 0,0 0 0,1-1 0,8 10 0,-7-9 0,0 0 0,0-1 0,1 0 0,0 0 0,0 0 0,0-1 0,0 0 0,1-1 0,-1 1 0,1-1 0,0-1 0,13 3 0,-9-3 0,1-1 0,-1 0 0,1-1 0,0 0 0,-1-1 0,1-1 0,19-4 0,-7-2 0,0 0 0,-1-2 0,0 0 0,0-2 0,-2 0 0,1-2 0,29-24 0,-24 14 0,-1-1 0,-2-1 0,0-1 0,-2-1 0,-1-2 0,-2 0 0,-1-1 0,-1-1 0,-1 0 0,-2-2 0,-2 0 0,-1 0 0,-1-1 0,-2 0 0,-2-1 0,-1 0 0,2-66 0,-7 89 0,-1 1 0,-1-1 0,0 0 0,-1 1 0,0-1 0,-6-19 0,7 29 0,0 0 0,-1 0 0,1 1 0,-1-1 0,1 0 0,-1 1 0,0 0 0,1-1 0,-1 1 0,-1 0 0,1 0 0,0 0 0,0 0 0,-1 0 0,1 0 0,-1 1 0,0-1 0,1 1 0,-1 0 0,0 0 0,0 0 0,0 0 0,0 0 0,0 1 0,0-1 0,0 1 0,0 0 0,0 0 0,0 0 0,0 0 0,0 0 0,-3 2 0,-8 1 0,-1 1 0,0 1 0,1 0 0,0 1 0,0 0 0,1 1 0,0 1 0,0 0 0,1 1 0,-21 19 0,-12 14 0,-50 61 0,92-100 0,-41 49 0,1 1 0,4 2 0,-40 72 0,66-104 0,2 0 0,0 1 0,2 0 0,0 0 0,2 1 0,1 0 0,1 1 0,1-1 0,1 1 0,1 0 0,3 42 0,0-59 0,0-1 0,1 1 0,0-1 0,0 0 0,1 0 0,0 0 0,1 0 0,-1 0 0,2-1 0,-1 1 0,1-1 0,0 0 0,0-1 0,1 1 0,0-1 0,0 0 0,1 0 0,7 5 0,-7-7 0,-1-1 0,1 0 0,-1 0 0,1 0 0,0-1 0,0 1 0,0-2 0,0 1 0,0-1 0,1 0 0,-1-1 0,0 1 0,0-1 0,1-1 0,-1 0 0,0 0 0,0 0 0,1-1 0,-1 0 0,-1 0 0,14-6 0,2-4 0,0-1 0,-2-1 0,1-1 0,-2-1 0,0 0 0,0-1 0,-2-1 0,0-1 0,18-27 0,-3-1 0,-2-2 0,-2 0 0,23-57 0,-35 69 0,-2 0 0,-1 0 0,-1-2 0,-3 1 0,-1-1 0,-1-1 0,1-60 0,-8 98 0,0 0 0,0-1 0,0 1 0,0 0 0,0-1 0,-1 1 0,1 0 0,-1 0 0,1 0 0,-1-1 0,0 1 0,0 0 0,0 0 0,0 0 0,0 0 0,0 0 0,-1 0 0,1 1 0,-1-1 0,1 0 0,-1 1 0,-2-3 0,1 3 0,1 0 0,0 1 0,-1-1 0,1 1 0,-1 0 0,1-1 0,-1 1 0,1 0 0,-1 0 0,1 1 0,0-1 0,-1 0 0,1 1 0,-1 0 0,1-1 0,0 1 0,-3 1 0,-11 6 0,1 0 0,0 1 0,1 0 0,-22 20 0,-9 10 0,3 2 0,1 2 0,2 1 0,-50 75 0,63-79 0,2 0 0,2 1 0,1 1 0,3 1 0,1 1 0,-12 54 0,27-77 0,3-21 0,-1 0 0,0 0 0,0 1 0,1-1 0,-1 0 0,0 0 0,1 0 0,-1 0 0,0 0 0,0 0 0,1 0 0,-1 0 0,0 0 0,1 0 0,-1 0 0,0 0 0,1 0 0,-1 0 0,0 0 0,0 0 0,1 0 0,-1 0 0,0 0 0,0 0 0,1-1 0,-1 1 0,0 0 0,0 0 0,1 0 0,-1 0 0,0-1 0,0 1 0,1 0 0,-1 0 0,0-1 0,0 1 0,37-42 0,-30 34 0,45-62 0,-3-1 0,-4-3 0,-3-2 0,-3-1 0,-3-2 0,-4-2 0,23-87 0,-49 147 0,0-1 0,-1 0 0,-2 0 0,0 0 0,0-29 0,-3 50 0,0 0 0,0 0 0,0 0 0,0 0 0,0-1 0,0 1 0,0 0 0,0 0 0,0 0 0,-1 0 0,1 0 0,0-1 0,-1 1 0,1 0 0,-1 0 0,0 0 0,1 0 0,-1 0 0,0 0 0,1 1 0,-1-1 0,0 0 0,0 0 0,0 0 0,0 1 0,-1-2 0,0 2 0,0 0 0,0 0 0,0 1 0,0-1 0,0 1 0,0-1 0,0 1 0,0-1 0,0 1 0,0 0 0,1 0 0,-1 0 0,0 0 0,1 0 0,-1 1 0,-1 1 0,-21 16 0,2 2 0,0 1 0,2 0 0,-27 37 0,-67 113 0,91-136 0,-34 56 0,3 2 0,-48 118 0,87-176 0,2 1 0,1 0 0,2 1 0,2 1 0,1-1 0,2 1 0,1 1 0,3-1 0,4 54 0,-1-76 0,1-1 0,0 1 0,2-1 0,0 0 0,8 20 0,-11-33 0,0 1 0,-1-1 0,1 0 0,1 0 0,-1 0 0,0 0 0,1 0 0,-1 0 0,1-1 0,0 1 0,0-1 0,0 0 0,3 2 0,-3-3 0,-1 0 0,0-1 0,1 1 0,-1-1 0,0 1 0,1-1 0,-1 0 0,1 0 0,-1 0 0,0 0 0,1 0 0,-1-1 0,0 1 0,1-1 0,-1 0 0,0 1 0,1-1 0,-1 0 0,0-1 0,0 1 0,0 0 0,3-3 0,7-5 0,-1 0 0,-1 0 0,1-2 0,-2 1 0,1-1 0,-2 0 0,1-1 0,7-15 0,6-14 0,21-57 0,-17 30 0,-3-1 0,-3-1 0,-3 0 0,-3-2 0,-3 0 0,-3 0 0,-3-80 0,-5 137 0,0 1 0,-2-1 0,0 1 0,-1-1 0,0 1 0,-1 0 0,0 0 0,-12-23 0,13 32 0,0 0 0,-1 0 0,1 0 0,-1 1 0,0 0 0,0 0 0,0 0 0,-1 0 0,0 0 0,1 1 0,-1 0 0,0 0 0,-1 0 0,1 1 0,0 0 0,-1 0 0,0 0 0,1 0 0,-1 1 0,0 0 0,0 1 0,1-1 0,-1 1 0,-9 0 0,-3 2 0,-1 1 0,1 0 0,0 1 0,0 1 0,0 1 0,0 0 0,1 1 0,0 1 0,1 1 0,0 0 0,0 2 0,1-1 0,-24 23 0,9-5 0,1 1 0,2 2 0,1 0 0,1 2 0,-25 44 0,28-38 0,2 2 0,2 0 0,1 1 0,2 1 0,2 0 0,2 1 0,2 0 0,-4 63 0,12-97 0,1 0 0,0 0 0,1 1 0,0-1 0,1 0 0,0 0 0,0 0 0,1 0 0,0 0 0,7 12 0,-8-19 0,-1 0 0,1 0 0,0 0 0,0 0 0,0-1 0,1 1 0,-1-1 0,1 0 0,-1 1 0,1-1 0,0 0 0,0-1 0,0 1 0,0 0 0,0-1 0,0 0 0,0 1 0,0-1 0,1-1 0,-1 1 0,0 0 0,1-1 0,-1 0 0,0 1 0,1-1 0,-1-1 0,1 1 0,-1 0 0,0-1 0,1 0 0,-1 0 0,0 0 0,0 0 0,1 0 0,2-2 0,9-5 0,-1 0 0,0 0 0,0-2 0,-1 1 0,0-2 0,-1 0 0,0 0 0,-1-1 0,0 0 0,-1-1 0,11-18 0,7-15 0,-1-1 0,22-56 0,-22 41 0,35-127 0,-53 152 0,-2 0 0,-1 0 0,-2-1 0,-2-74 0,-3 99 0,0 1 0,-1 0 0,0-1 0,-1 1 0,0 0 0,-1 0 0,0 1 0,-1-1 0,-8-14 0,9 20 0,-1 0 0,1 1 0,-1-1 0,0 1 0,0 0 0,0 0 0,-1 1 0,0-1 0,1 1 0,-2 0 0,1 1 0,0-1 0,-1 2 0,0-1 0,1 0 0,-1 1 0,-8-1 0,-2 1 0,1 0 0,-1 1 0,0 1 0,0 1 0,1 0 0,-1 1 0,0 1 0,1 1 0,0 0 0,0 1 0,0 1 0,0 0 0,1 1 0,0 1 0,-17 12 0,-9 7 0,2 2 0,0 2 0,-65 68 0,79-72 0,1 0 0,2 2 0,0 0 0,2 2 0,2 0 0,-17 38 0,29-54 0,0 0 0,1 1 0,1-1 0,1 1 0,0 0 0,1 0 0,0 17 0,2-23 0,1 0 0,0 0 0,0 0 0,1 0 0,0 0 0,1 0 0,0-1 0,1 1 0,0-1 0,0 0 0,1 0 0,7 9 0,-9-14 0,0 0 0,0 0 0,0 0 0,0-1 0,1 1 0,0-1 0,0 0 0,0 0 0,0-1 0,0 1 0,0-1 0,1 0 0,-1 0 0,1 0 0,-1-1 0,1 1 0,0-1 0,0 0 0,-1 0 0,1-1 0,0 0 0,0 0 0,0 0 0,0 0 0,0-1 0,0 0 0,-1 0 0,1 0 0,0 0 0,7-4 0,3-2 0,0 0 0,0-1 0,0 0 0,-1-2 0,-1 1 0,1-2 0,20-20 0,-8 2 0,0 0 0,-2-2 0,-1-1 0,-1-1 0,-2 0 0,-2-2 0,-1 0 0,-1-1 0,-2-1 0,-2 0 0,-1 0 0,6-44 0,-16 71 0,1 0 0,-2-1 0,1 1 0,-2-1 0,1 1 0,-1-1 0,-1 1 0,0 0 0,-1 0 0,-5-17 0,5 22 0,1 0 0,-1 1 0,0-1 0,0 1 0,-1-1 0,1 1 0,-1 0 0,0 0 0,0 1 0,0-1 0,-1 1 0,1 0 0,-1 0 0,0 1 0,0-1 0,0 1 0,0 0 0,0 0 0,0 0 0,0 1 0,-11-1 0,-6 0 0,0 1 0,-1 1 0,1 1 0,0 0 0,0 2 0,1 1 0,-1 1 0,1 1 0,0 0 0,-21 11 0,4-1 0,1 2 0,0 2 0,2 2 0,-53 41 0,53-32 0,1 2 0,1 1 0,2 1 0,1 2 0,3 1 0,0 1 0,3 1 0,1 1 0,-17 45 0,17-29 0,3 1 0,2 1 0,2 0 0,3 1 0,3 1 0,-4 90 0,14-137 0,1 81 0,0-88 0,0-1 0,0 1 0,1-1 0,-1 0 0,1 0 0,1 1 0,-1-1 0,1 0 0,0-1 0,1 1 0,6 9 0,-8-13 0,0 0 0,0 0 0,0-1 0,0 1 0,1 0 0,-1-1 0,0 0 0,1 1 0,-1-1 0,1 0 0,-1 0 0,1-1 0,-1 1 0,1 0 0,0-1 0,-1 0 0,1 1 0,0-1 0,0 0 0,-1 0 0,1-1 0,0 1 0,-1-1 0,1 1 0,0-1 0,3-1 0,3-2 0,0 0 0,0 0 0,0-1 0,-1 0 0,0-1 0,8-7 0,7-7 0,-1-2 0,-1-1 0,-1 0 0,-1-2 0,-1 0 0,21-40 0,75-174 0,-78 158 0,-5-1 0,30-117 0,-59 190 0,0 0 0,-1 0 0,0 0 0,0 0 0,-1 0 0,0 0 0,-1 0 0,-3-16 0,4 23 0,-1 0 0,0 0 0,0 0 0,0-1 0,0 2 0,0-1 0,0 0 0,0 0 0,-1 0 0,1 0 0,-1 1 0,1-1 0,-1 1 0,0-1 0,0 1 0,1 0 0,-1-1 0,0 1 0,0 0 0,0 0 0,0 1 0,-1-1 0,1 0 0,0 1 0,0-1 0,0 1 0,-1-1 0,1 1 0,0 0 0,0 0 0,-1 0 0,1 1 0,0-1 0,0 0 0,0 1 0,-1-1 0,-2 2 0,-19 7 0,0 0 0,0 2 0,1 0 0,1 1 0,0 2 0,-39 30 0,52-35 0,-1 0 0,1 0 0,1 1 0,0 0 0,0 0 0,1 1 0,0 0 0,1 0 0,0 1 0,1-1 0,0 1 0,1 0 0,0 1 0,1-1 0,0 1 0,1 0 0,1 0 0,0 0 0,0-1 0,2 1 0,-1 0 0,4 15 0,-3-18 0,1 0 0,0-1 0,1 0 0,0 0 0,0 0 0,1 0 0,0 0 0,1 0 0,-1-1 0,2 0 0,-1 0 0,1 0 0,0-1 0,1 0 0,0 0 0,0-1 0,1 0 0,-1 0 0,1 0 0,0-1 0,1 0 0,-1-1 0,1 0 0,0 0 0,0-1 0,0 0 0,1-1 0,-1 0 0,1 0 0,9 0 0,-9-2 0,1 0 0,-1 0 0,0-1 0,0 0 0,1-1 0,-1 0 0,0-1 0,-1 0 0,1-1 0,16-8 0,-11 4 0,0-2 0,0 0 0,-1 0 0,-1-1 0,22-23 0,-9 2 0,0 0 0,-3-2 0,-1 0 0,29-60 0,-35 60 0,23-68 0,-36 92 0,0 0 0,-1 0 0,0-1 0,-1 1 0,0-1 0,0 1 0,-1-1 0,0 1 0,-1-1 0,-1 1 0,-2-15 0,2 21 0,0 1 0,1 0 0,-1-1 0,0 1 0,-1 0 0,1 0 0,-1 0 0,1 0 0,-1 1 0,0-1 0,0 1 0,0-1 0,0 1 0,0 0 0,0 0 0,-1 0 0,1 1 0,-1-1 0,0 1 0,1 0 0,-1 0 0,0 0 0,1 1 0,-1-1 0,-5 1 0,-7-1 0,1 1 0,-1 0 0,0 2 0,1-1 0,-17 6 0,-8 2 0,1 3 0,1 1 0,0 2 0,1 1 0,0 2 0,2 2 0,0 1 0,1 2 0,-40 35 0,52-39 0,0 1 0,1 2 0,1 0 0,2 1 0,0 1 0,1 1 0,1 0 0,2 1 0,0 1 0,2 0 0,1 1 0,1 0 0,-8 40 0,16-57 0,0 0 0,1 0 0,1 0 0,0 0 0,0 1 0,1-1 0,1 0 0,0 0 0,0 0 0,1-1 0,1 1 0,-1 0 0,2-1 0,-1 0 0,13 19 0,-13-23 0,1 0 0,0 0 0,1 0 0,-1-1 0,1 1 0,0-1 0,1-1 0,-1 1 0,1-1 0,0 0 0,0-1 0,0 0 0,0 0 0,1 0 0,-1-1 0,1 0 0,0 0 0,-1-1 0,1 0 0,0 0 0,0-1 0,0 0 0,11-2 0,-6 0 0,-1-1 0,1 0 0,-1-1 0,0-1 0,-1 0 0,1 0 0,-1-1 0,0 0 0,0-1 0,-1 0 0,0-1 0,0 0 0,-1-1 0,0 0 0,0 0 0,-1-1 0,-1 0 0,1-1 0,5-11 0,9-16 0,-3-2 0,0 0 0,-3-1 0,12-46 0,-11 29 0,17-107 0,-31 141 0,-1 0 0,-1-1 0,-1 1 0,-1 0 0,-1 0 0,-1 0 0,-8-33 0,8 49 0,-1-1 0,0 1 0,0 0 0,0 1 0,-1-1 0,0 1 0,0 0 0,-1 0 0,0 0 0,0 1 0,-1 0 0,0 0 0,0 0 0,0 1 0,-1 0 0,0 1 0,1 0 0,-2 0 0,1 1 0,0-1 0,-1 2 0,1-1 0,-17-1 0,6 1 0,0 1 0,0 0 0,0 2 0,0 0 0,0 1 0,0 1 0,0 1 0,1 0 0,-1 2 0,-24 9 0,23-5 0,1 1 0,1 0 0,0 2 0,1 0 0,0 1 0,0 1 0,2 0 0,0 1 0,0 1 0,1 0 0,2 1 0,-1 1 0,2 0 0,0 0 0,-8 21 0,-3 12 0,2 0 0,2 2 0,2 0 0,-14 89 0,23-98 0,2 0 0,2 0 0,1 0 0,3 0 0,2 1 0,1-1 0,16 68 0,-14-91 0,1 0 0,1 0 0,1-1 0,0 0 0,2 0 0,0-1 0,19 23 0,-20-29 0,2 0 0,-1-1 0,2-1 0,0 0 0,0-1 0,1 0 0,0-1 0,0 0 0,1-2 0,26 11 0,-30-14 0,1 0 0,0-1 0,0 0 0,0-1 0,1-1 0,-1 0 0,0 0 0,1-1 0,-1-1 0,0 0 0,1 0 0,-1-2 0,0 1 0,14-6 0,-9 1 0,0-1 0,0 0 0,-1-1 0,0-1 0,-1-1 0,0 0 0,0-1 0,21-23 0,3-8 0,-2-2 0,-2-2 0,-2-1 0,-2-2 0,36-79 0,-29 41 0,-3-1 0,35-147 0,-61 201 0,-2 0 0,3-47 0,-9 72 0,0 1 0,-1-1 0,-1 1 0,0 0 0,0-1 0,-1 1 0,0 0 0,0-1 0,-1 1 0,0 0 0,-1 1 0,0-1 0,-9-14 0,9 19 0,0 0 0,0 0 0,0 0 0,-1 0 0,1 1 0,-1 0 0,0 0 0,0 0 0,0 1 0,-1-1 0,1 1 0,0 1 0,-1-1 0,1 1 0,-1 0 0,0 0 0,0 0 0,1 1 0,-1 0 0,0 0 0,1 0 0,-1 1 0,0 0 0,-9 2 0,-3 2 0,0 0 0,0 1 0,0 1 0,1 1 0,0 0 0,-21 14 0,11-4 0,1 2 0,1 1 0,1 1 0,1 0 0,1 2 0,1 1 0,1 1 0,-17 29 0,22-31 0,1 1 0,1 0 0,2 1 0,1 1 0,0 0 0,2 0 0,1 1 0,2 0 0,-4 43 0,9-65 0,-1 0 0,1 1 0,0-1 0,1 0 0,0 0 0,0 0 0,0-1 0,1 1 0,-1 0 0,1 0 0,1-1 0,-1 1 0,1-1 0,0 0 0,0 1 0,1-1 0,-1-1 0,1 1 0,0-1 0,1 1 0,-1-1 0,1 0 0,0-1 0,-1 1 0,2-1 0,-1 0 0,0 0 0,1 0 0,-1-1 0,1 0 0,0 0 0,0-1 0,-1 1 0,1-1 0,0 0 0,0-1 0,0 1 0,0-1 0,1-1 0,-1 1 0,0-1 0,0 0 0,-1 0 0,1-1 0,0 0 0,0 0 0,9-5 0,-2 0 0,0-1 0,-1-1 0,0 0 0,0 0 0,-1-2 0,-1 1 0,0-1 0,0 0 0,-1-1 0,0 0 0,8-17 0,3-7 0,-2 0 0,25-75 0,-29 67 0,-1-1 0,-2 1 0,-2-2 0,-2 0 0,1-60 0,-8 97 0,0 0 0,-1 0 0,0-1 0,-1 1 0,0 0 0,0 0 0,-1 0 0,-6-13 0,7 18 0,0 1 0,0 0 0,0-1 0,-1 1 0,1 0 0,-1 0 0,0 0 0,0 0 0,0 1 0,0-1 0,0 1 0,-1 0 0,1 0 0,-1 0 0,1 0 0,-1 1 0,0-1 0,1 1 0,-1 0 0,0 0 0,0 1 0,-4-1 0,-6 1 0,0 1 0,1 0 0,-1 1 0,1 0 0,-1 1 0,1 1 0,0 0 0,0 1 0,1 0 0,-1 1 0,-20 14 0,-8 6 0,1 2 0,-37 35 0,26-17 0,-75 85 0,100-99 0,1 1 0,1 1 0,2 2 0,-20 41 0,39-71 0,0 0 0,1 0 0,0 0 0,0 0 0,0 1 0,1-1 0,0 1 0,0-1 0,1 0 0,0 1 0,0 0 0,0-1 0,1 1 0,0-1 0,0 0 0,0 1 0,4 7 0,-1-6 0,0-1 0,0 1 0,1-1 0,0 0 0,1-1 0,-1 1 0,1-1 0,0 0 0,1 0 0,0-1 0,0 0 0,9 6 0,7 2 0,-1-2 0,2 0 0,-1-1 0,1-1 0,1-2 0,-1 0 0,1-2 0,1 0 0,-1-2 0,33 0 0,-44-2 0,1-1 0,-1-1 0,1 0 0,-1-1 0,0-1 0,0 0 0,0-1 0,0 0 0,0-1 0,-1-1 0,0 0 0,0-1 0,-1 0 0,0-1 0,0 0 0,0-1 0,-1 0 0,-1-1 0,17-18 0,-13 5 0,-1-1 0,0 0 0,-2-1 0,-1 0 0,-1-1 0,-1 0 0,-1 0 0,-1 0 0,-2-1 0,-1 0 0,-1 0 0,-1 0 0,-1 0 0,-1 0 0,-2 0 0,-1 0 0,-7-28 0,7 44 0,0-1 0,-1 1 0,0 1 0,0-1 0,-1 1 0,-1 0 0,0 0 0,0 1 0,-1 0 0,0 0 0,0 1 0,-1 0 0,0 0 0,-1 1 0,0 1 0,0-1 0,0 1 0,-1 1 0,1 0 0,-1 1 0,-1 0 0,1 0 0,-16-2 0,-2 1 0,0 1 0,0 1 0,-1 2 0,1 1 0,-1 1 0,1 2 0,0 1 0,-40 10 0,33-4 0,1 2 0,1 1 0,0 1 0,1 2 0,1 2 0,0 1 0,1 1 0,1 2 0,1 0 0,2 3 0,0 0 0,1 1 0,2 2 0,-29 41 0,29-34 0,2 0 0,1 2 0,2 1 0,2 1 0,1 0 0,2 1 0,2 0 0,2 1 0,1 0 0,2 1 0,2 0 0,1 54 0,4-81 0,0 0 0,2 0 0,0 0 0,1 0 0,0 0 0,7 19 0,-8-28 0,1-1 0,-1 0 0,1 0 0,0 0 0,0 0 0,0-1 0,1 1 0,0-1 0,0 0 0,0 0 0,0 0 0,0-1 0,1 1 0,0-1 0,-1 0 0,1 0 0,0-1 0,1 0 0,-1 1 0,6 0 0,1-1 0,-1 0 0,1-1 0,-1-1 0,1 1 0,0-2 0,-1 0 0,1 0 0,-1-1 0,1-1 0,-1 0 0,0 0 0,20-9 0,-6 0 0,1-1 0,-2-1 0,0-1 0,29-24 0,-21 10 0,-1-1 0,-1-2 0,-2-1 0,-1-1 0,-2-1 0,-1-1 0,-2-1 0,-2-2 0,-1 0 0,-2 0 0,-2-2 0,13-55 0,-24 83 0,-1 0 0,-1-1 0,0 1 0,0-1 0,-2 1 0,0-22 0,-1 32 0,1-1 0,-1 0 0,0 1 0,0-1 0,0 1 0,-1-1 0,1 1 0,-1-1 0,0 1 0,0 0 0,0 0 0,0 0 0,-1 0 0,1 0 0,-1 1 0,1-1 0,-1 1 0,0-1 0,0 1 0,0 0 0,0 0 0,-1 1 0,1-1 0,0 1 0,-1-1 0,0 1 0,-5-1 0,-13-2 0,0 1 0,0 0 0,0 2 0,0 1 0,0 1 0,0 0 0,0 2 0,0 1 0,-30 8 0,17-1 0,-1 1 0,1 2 0,1 1 0,-60 37 0,65-33 0,2 2 0,1 1 0,0 1 0,2 1 0,1 1 0,1 1 0,1 1 0,1 0 0,-25 49 0,31-50 0,1 1 0,1 1 0,2 0 0,1 1 0,1 0 0,1 0 0,2 1 0,1-1 0,1 1 0,1 0 0,4 36 0,-1-52 0,2 0 0,0 0 0,0-1 0,1 1 0,1-1 0,0 0 0,1 0 0,1 0 0,0-1 0,0 0 0,1 0 0,1-1 0,0 0 0,0-1 0,14 12 0,-15-15 0,0-1 0,0 0 0,0 0 0,1-1 0,0 0 0,0-1 0,0 0 0,0 0 0,1-1 0,0 0 0,-1-1 0,1 0 0,0 0 0,0-1 0,1 0 0,-1-1 0,0 0 0,0-1 0,0 0 0,0-1 0,0 0 0,12-4 0,-3-2 0,0 0 0,-1-2 0,0 0 0,0-1 0,-1-1 0,0 0 0,-1-1 0,-1-1 0,0-1 0,23-29 0,-10 8 0,-2-1 0,-2-2 0,38-79 0,-40 67 0,-1-2 0,-3 0 0,-2-1 0,-3-1 0,-2 0 0,-2-1 0,-3 0 0,-2 0 0,-3 0 0,-10-98 0,6 132 0,-1 1 0,-1 0 0,0 0 0,-2 1 0,-1-1 0,0 1 0,-1 1 0,-1 0 0,-17-23 0,18 30 0,-1 0 0,0 1 0,0 0 0,-2 1 0,1 0 0,-1 1 0,-1 1 0,1-1 0,-1 2 0,-1 0 0,1 0 0,-1 2 0,-1 0 0,-15-4 0,8 3 0,-1 2 0,1 1 0,-1 0 0,0 2 0,0 0 0,0 2 0,0 0 0,0 2 0,-36 9 0,41-7 0,1 0 0,0 2 0,0 0 0,1 1 0,0 0 0,0 1 0,1 1 0,0 1 0,1 0 0,0 1 0,1 0 0,-21 25 0,15-11 0,1 1 0,2 1 0,0 0 0,2 1 0,1 1 0,2 0 0,-11 41 0,12-30 0,2 0 0,1 1 0,3 0 0,1 0 0,4 48 0,0-71 0,1-1 0,1 0 0,1-1 0,1 1 0,0-1 0,1 1 0,1-2 0,0 1 0,2-1 0,0 0 0,0-1 0,19 24 0,-22-32 0,0-1 0,1 1 0,-1-1 0,1 0 0,0-1 0,1 0 0,-1 0 0,1 0 0,0-1 0,0 0 0,1 0 0,-1-1 0,1-1 0,0 1 0,0-1 0,-1-1 0,1 1 0,0-1 0,0-1 0,1 0 0,-1 0 0,0-1 0,0 0 0,0-1 0,-1 0 0,1 0 0,8-4 0,-1-1 0,-1 0 0,0-2 0,-1 0 0,0 0 0,0-1 0,-1-1 0,0 0 0,-1-1 0,-1-1 0,0 1 0,0-2 0,-1 1 0,-1-2 0,15-29 0,-5 4 0,-2-1 0,-1 0 0,-2-1 0,12-65 0,-16 52 0,-2-1 0,0-56 0,-7 90 0,-2 0 0,0 0 0,-1 1 0,-1-1 0,-1 1 0,-1-1 0,-1 1 0,-10-23 0,11 36 0,1 0 0,-1 1 0,0 0 0,-1 0 0,0 0 0,0 1 0,0-1 0,-1 2 0,1-1 0,-2 1 0,1 0 0,0 0 0,-1 1 0,0 0 0,0 0 0,0 1 0,-1 0 0,1 0 0,-1 1 0,-16-2 0,-4 1 0,0 1 0,1 1 0,-1 1 0,0 2 0,-31 6 0,10-1 0,0 3 0,0 2 0,-84 32 0,115-36 0,0 0 0,0 2 0,1 0 0,0 2 0,1 0 0,0 0 0,1 2 0,0 0 0,1 1 0,1 0 0,1 1 0,-13 18 0,9-5 0,2 1 0,0 1 0,2 0 0,2 1 0,1 0 0,-12 66 0,17-69 0,2 1 0,1-1 0,1 1 0,2-1 0,0 1 0,3-1 0,0 1 0,11 35 0,-9-48 0,1 1 0,1-2 0,0 1 0,1-1 0,1-1 0,1 1 0,0-2 0,1 0 0,1 0 0,0-1 0,0 0 0,1-1 0,1-1 0,0 0 0,1-1 0,17 8 0,-22-13 0,-1 1 0,1-2 0,1 0 0,-1 0 0,0-1 0,1 0 0,0-1 0,0 0 0,0-1 0,0 0 0,0-1 0,0-1 0,-1 0 0,1 0 0,0-1 0,0 0 0,-1-1 0,1-1 0,-1 0 0,0 0 0,0-1 0,0-1 0,-1 0 0,0 0 0,17-13 0,-3-4 0,-2-1 0,0-1 0,-1 0 0,-2-2 0,-1 0 0,0-1 0,-3-1 0,0 0 0,18-55 0,-14 26 0,-2-1 0,-4-1 0,-1 0 0,4-85 0,-13 94 0,-4-63 0,0 97 0,-1 0 0,-1 0 0,0 1 0,-2-1 0,0 1 0,0 0 0,-13-24 0,14 33 0,-1 0 0,0 0 0,0 1 0,-1 0 0,1 0 0,-2 0 0,1 1 0,0 0 0,-1 0 0,0 0 0,0 1 0,-1 0 0,1 1 0,-1-1 0,0 2 0,0-1 0,0 1 0,0 0 0,-13-1 0,-4 0 0,-1 1 0,0 2 0,1 0 0,-1 2 0,-29 6 0,5 1 0,1 3 0,0 1 0,0 3 0,2 2 0,0 2 0,1 2 0,1 2 0,1 2 0,1 2 0,-47 40 0,77-55 0,0 0 0,1 1 0,1 1 0,0 0 0,1 0 0,0 1 0,1 0 0,1 1 0,1 0 0,1 0 0,0 0 0,1 1 0,0 0 0,2 0 0,-2 24 0,4-30 0,0-1 0,1 1 0,1-1 0,0 1 0,0-1 0,1 0 0,0 1 0,1-1 0,1 0 0,-1 0 0,2-1 0,0 1 0,0-1 0,0 0 0,2 0 0,-1-1 0,1 0 0,0 0 0,1 0 0,0-1 0,1 0 0,-1-1 0,1 0 0,1 0 0,11 6 0,0-3 0,1-1 0,-1-1 0,1-2 0,1 0 0,-1-1 0,1-1 0,0-1 0,0-1 0,0-1 0,0-1 0,0-1 0,0-1 0,0-1 0,0-1 0,0-1 0,-1-1 0,0-1 0,0-1 0,-1-1 0,0 0 0,-1-2 0,0-1 0,0 0 0,-1-1 0,-1-2 0,0 1 0,-1-2 0,-1 0 0,22-29 0,-20 18 0,-1-1 0,-2 0 0,0-2 0,-3 1 0,0-1 0,-2-1 0,-1 0 0,-1-1 0,-2 0 0,-1 0 0,-2 0 0,-1 0 0,-2-1 0,-1 1 0,-1 0 0,-2 0 0,-7-33 0,7 53 0,0 1 0,0-1 0,-1 1 0,0 0 0,-1 0 0,-1 0 0,0 1 0,0 0 0,-1 0 0,0 1 0,0 0 0,-15-12 0,11 12 0,-2 0 0,1 0 0,-1 1 0,-1 1 0,1 1 0,-1 0 0,0 0 0,-29-5 0,17 6 0,-1 2 0,0 1 0,0 1 0,0 1 0,0 1 0,0 2 0,1 1 0,-1 1 0,1 1 0,-47 18 0,54-16 0,0 1 0,1 1 0,1 1 0,0 1 0,0 1 0,1 0 0,1 1 0,-20 21 0,16-12 0,1 1 0,1 0 0,1 2 0,1 0 0,-17 39 0,16-23 0,1 0 0,2 1 0,3 1 0,1 0 0,2 1 0,2-1 0,-1 92 0,8-118 0,0 1 0,1 0 0,1 0 0,1 0 0,0-1 0,1 0 0,1 0 0,11 22 0,-13-32 0,1 0 0,-1-1 0,1 1 0,1-1 0,-1 0 0,1 0 0,1-1 0,-1 0 0,1 0 0,0-1 0,0 1 0,1-1 0,-1-1 0,1 0 0,0 0 0,1 0 0,-1-1 0,1 0 0,11 2 0,-2-3 0,-1-1 0,0 0 0,1-1 0,-1-1 0,1-1 0,-1-1 0,0 0 0,0-1 0,0-1 0,-1 0 0,1-1 0,-1-1 0,-1-1 0,1 0 0,19-15 0,-4 2 0,-1-1 0,-1-2 0,-2-1 0,0-1 0,-1-1 0,24-35 0,-15 11 0,-2 0 0,-2-3 0,-3 0 0,30-80 0,-41 86 0,-2-1 0,-2 0 0,-2-1 0,-2 0 0,3-85 0,-12 124 0,0-1 0,-1 1 0,0 0 0,-1 0 0,0 0 0,0 0 0,-1 0 0,-9-20 0,8 24 0,1 1 0,-2-1 0,1 1 0,-1 0 0,0 0 0,0 0 0,-1 1 0,1 0 0,-1 0 0,-1 0 0,1 1 0,0 0 0,-12-6 0,-4 1 0,1 2 0,-1 0 0,0 1 0,-1 0 0,1 2 0,-1 1 0,0 1 0,-34 1 0,12 3 0,1 2 0,-1 2 0,-62 17 0,78-15 0,0 2 0,1 1 0,0 1 0,1 1 0,0 1 0,1 2 0,-41 32 0,37-22 0,0 1 0,2 2 0,1 1 0,1 1 0,-26 43 0,15-12 0,3 1 0,3 2 0,3 1 0,2 1 0,4 2 0,-17 85 0,33-130 0,2 1 0,0 0 0,2 0 0,1 1 0,3 42 0,-1-60 0,0 0 0,0 0 0,1-1 0,0 1 0,0 0 0,1-1 0,0 0 0,0 0 0,1 1 0,0-2 0,0 1 0,1 0 0,0-1 0,0 0 0,0 0 0,1-1 0,0 1 0,0-1 0,0 0 0,1-1 0,13 8 0,-9-8 0,1 0 0,0 0 0,-1-1 0,2 0 0,-1-1 0,0-1 0,0 0 0,1-1 0,-1 0 0,0 0 0,0-2 0,1 1 0,-1-2 0,0 1 0,0-2 0,13-5 0,8-4 0,-1-2 0,0-1 0,-1-2 0,38-27 0,-39 22 0,-1-1 0,-2-1 0,0-1 0,-2-2 0,-1 0 0,-1-2 0,-2 0 0,0-2 0,19-42 0,-21 35 0,-3-1 0,-1-1 0,-2 0 0,-1 0 0,-3-1 0,-1-1 0,3-74 0,-10 95 0,-2 1 0,0 0 0,-1-1 0,-2 1 0,0 0 0,-1 0 0,-15-39 0,17 53 0,1 1 0,-2-1 0,1 1 0,-1-1 0,0 1 0,0 0 0,-1 1 0,0-1 0,0 1 0,0 0 0,0 0 0,-1 0 0,0 1 0,0 0 0,0 0 0,-1 0 0,1 1 0,-1 0 0,0 1 0,0-1 0,0 1 0,0 0 0,0 1 0,0 0 0,0 0 0,-11 0 0,7 2 0,0 0 0,-1 1 0,1 0 0,0 1 0,1 0 0,-1 1 0,0 0 0,1 1 0,0 0 0,0 0 0,1 1 0,-1 1 0,-15 13 0,-3 6 0,1 2 0,-40 51 0,-18 39 0,5 4 0,5 4 0,-58 136 0,52-79 0,70-152 0,1 0 0,1 1 0,-8 61 0,16-90 0,1-1 0,0 0 0,-1 0 0,1 0 0,0 1 0,0-1 0,0 0 0,1 0 0,-1 0 0,0 1 0,1-1 0,0 0 0,-1 0 0,1 0 0,0 0 0,0 0 0,0 0 0,0 0 0,0 0 0,1 0 0,-1-1 0,1 1 0,2 2 0,-1-2 0,-1-1 0,1-1 0,-1 1 0,1 0 0,0 0 0,0-1 0,-1 0 0,1 1 0,0-1 0,0 0 0,-1 0 0,1-1 0,0 1 0,0-1 0,-1 1 0,4-2 0,9-3 0,0-1 0,0 0 0,-1-1 0,0-1 0,19-13 0,6-11 0,-1-1 0,-1-2 0,-2-1 0,-2-2 0,-2-1 0,-1-2 0,-2 0 0,-2-2 0,-2-2 0,-1 0 0,-3-1 0,-2-1 0,22-86 0,-37 122 0,-1-1 0,0 0 0,-1 0 0,-1 0 0,1-1 0,-3-17 0,1 28 0,1 0 0,0 0 0,-1 0 0,1 0 0,-1-1 0,0 1 0,0 0 0,0 0 0,0 0 0,0 0 0,0 1 0,0-1 0,-1 0 0,1 0 0,-1 1 0,1-1 0,-1 1 0,0-1 0,0 1 0,1 0 0,-1 0 0,0-1 0,0 1 0,0 0 0,0 1 0,0-1 0,-1 0 0,1 1 0,0-1 0,0 1 0,0 0 0,-1-1 0,1 1 0,0 0 0,0 1 0,0-1 0,-1 0 0,1 1 0,0-1 0,0 1 0,-3 1 0,-6 1 0,1 1 0,-1 0 0,1 0 0,0 2 0,1-1 0,-1 1 0,1 0 0,-14 14 0,-66 68 0,71-68 0,-11 10 0,7-9 0,1 1 0,1 1 0,1 1 0,1 1 0,1 0 0,-21 43 0,29-26-1365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4:11.998"/>
    </inkml:context>
    <inkml:brush xml:id="br0">
      <inkml:brushProperty name="width" value="0.35" units="cm"/>
      <inkml:brushProperty name="height" value="0.35" units="cm"/>
      <inkml:brushProperty name="color" value="#FFFFFF"/>
    </inkml:brush>
  </inkml:definitions>
  <inkml:trace contextRef="#ctx0" brushRef="#br0">1859 1121 24575,'80'-106'0,"8"-13"0,-32 29 0,45-99 0,-81 144 0,-1-1 0,-3 0 0,-2-1 0,13-73 0,-26 116 0,0-1 0,0 1 0,-1-1 0,1 1 0,-1-1 0,-1 1 0,1 0 0,0-1 0,-1 1 0,0-1 0,0 1 0,0 0 0,-1-1 0,0 1 0,1 0 0,-1 0 0,-1 0 0,1 1 0,-4-5 0,3 5 0,0 1 0,0 0 0,0 0 0,-1 0 0,1 1 0,-1-1 0,1 1 0,-1 0 0,0 0 0,1 0 0,-1 0 0,0 1 0,0-1 0,0 1 0,1 0 0,-1 0 0,0 1 0,0-1 0,0 1 0,1 0 0,-1 0 0,0 0 0,-3 2 0,-16 5 0,1 1 0,-1 1 0,2 1 0,0 2 0,0 0 0,1 0 0,1 2 0,-26 24 0,1 5 0,3 1 0,-44 60 0,66-80 0,2 1 0,1 1 0,-19 41 0,29-54 0,1 0 0,0 0 0,1 1 0,0-1 0,2 1 0,-1 0 0,2 0 0,0 0 0,1 19 0,0-32 0,0 1 0,1-1 0,-1 0 0,0 0 0,1 1 0,-1-1 0,1 0 0,-1 0 0,1 0 0,0 1 0,0-1 0,0 0 0,0 0 0,1 0 0,-1-1 0,0 1 0,1 0 0,-1 0 0,1-1 0,0 1 0,0-1 0,-1 1 0,1-1 0,0 0 0,0 0 0,0 0 0,0 0 0,1 0 0,-1 0 0,0 0 0,0-1 0,0 1 0,1-1 0,-1 0 0,0 0 0,1 0 0,-1 0 0,0 0 0,0 0 0,1 0 0,3-2 0,3 0 0,1 0 0,-1-1 0,0 0 0,0-1 0,0 0 0,-1-1 0,1 1 0,-1-2 0,8-6 0,13-14 0,-2-2 0,-1-1 0,-1-1 0,-1-1 0,-2-1 0,-2-2 0,0 0 0,-3 0 0,-1-2 0,-1 0 0,13-49 0,-25 73 0,0 0 0,-1 0 0,0 0 0,-1 0 0,0 0 0,-2-24 0,1 33 0,0 1 0,-1-1 0,1 0 0,-1 1 0,0-1 0,0 1 0,0-1 0,0 1 0,-1-1 0,1 1 0,-1 0 0,1-1 0,-1 1 0,0 0 0,0 0 0,0 0 0,0 0 0,0 1 0,0-1 0,0 1 0,-1-1 0,1 1 0,-1 0 0,1 0 0,-1 0 0,1 0 0,-1 0 0,0 0 0,1 1 0,-1-1 0,0 1 0,1 0 0,-1 0 0,0 0 0,-5 1 0,-2 0 0,-1 1 0,1 0 0,0 0 0,0 1 0,0 1 0,0 0 0,1 0 0,-1 1 0,1 0 0,-9 6 0,-8 7 0,2 1 0,-29 28 0,32-25 0,1 1 0,1 2 0,1 0 0,1 0 0,1 2 0,2 0 0,0 1 0,2 0 0,-17 58 0,10-10 0,4 0 0,-11 136 0,25-203 0,-2 27 0,1 0 0,2 0 0,5 38 0,-5-66 0,1-1 0,0 1 0,1-1 0,0 0 0,0 1 0,0-1 0,1 0 0,0 0 0,0 0 0,1-1 0,0 1 0,0-1 0,1 0 0,-1 0 0,1 0 0,1-1 0,-1 0 0,1 0 0,0 0 0,13 8 0,-14-11 0,0 0 0,0-1 0,0 1 0,0-1 0,0 0 0,0 0 0,1-1 0,-1 0 0,0 0 0,1 0 0,-1 0 0,0-1 0,0 0 0,1 0 0,-1 0 0,0-1 0,0 0 0,0 0 0,-1 0 0,1 0 0,0-1 0,7-5 0,4-4 0,-1-1 0,0-1 0,-1 0 0,0 0 0,12-17 0,9-18 0,-1-1 0,-2-2 0,-3-1 0,-2-1 0,25-74 0,-28 58 0,-3-1 0,-4-1 0,17-143 0,-33 204 0,0 0 0,-1 0 0,0 0 0,-1 0 0,0 0 0,-1 0 0,-3-12 0,4 21 0,0-1 0,0 0 0,0 1 0,0-1 0,-1 1 0,1-1 0,-1 1 0,1 0 0,-1 0 0,0 0 0,0 0 0,0 0 0,0 0 0,0 0 0,-1 0 0,1 1 0,0-1 0,-1 1 0,0 0 0,1 0 0,-1 0 0,1 0 0,-1 0 0,0 0 0,0 1 0,1 0 0,-1-1 0,0 1 0,0 0 0,0 0 0,-3 1 0,-6 1 0,0 0 0,1 1 0,-1 1 0,1 0 0,0 1 0,0 0 0,1 0 0,-1 1 0,1 0 0,1 1 0,-12 10 0,-7 6 0,2 2 0,-36 42 0,51-52 0,0 0 0,1 1 0,0 0 0,2 1 0,0 0 0,0 0 0,2 0 0,0 1 0,1 0 0,1 0 0,0 1 0,2-1 0,0 1 0,1 0 0,3 33 0,-1-46 0,0 0 0,0-1 0,1 1 0,-1-1 0,2 0 0,-1 1 0,0-1 0,1 0 0,0 0 0,0 0 0,0-1 0,1 1 0,0-1 0,0 0 0,6 5 0,-7-6 0,0-1 0,0 0 0,0 0 0,0 0 0,0 0 0,0 0 0,1-1 0,-1 0 0,0 0 0,1 0 0,0 0 0,-1 0 0,1 0 0,-1-1 0,1 0 0,0 0 0,-1 0 0,1 0 0,0-1 0,-1 1 0,1-1 0,-1 0 0,1 0 0,-1 0 0,6-3 0,2-3 0,1 0 0,-1-2 0,-1 1 0,0-1 0,0-1 0,0 0 0,-1 0 0,-1-1 0,0 0 0,10-17 0,-2-2 0,0 0 0,-2-2 0,11-35 0,-10 21 0,13-81 0,-24 105 0,-2 1 0,0-1 0,-2 0 0,0 0 0,-1 0 0,-5-23 0,5 42 0,1-1 0,-1 1 0,0 0 0,0 0 0,0-1 0,0 1 0,0 0 0,-1 0 0,1 0 0,-1 0 0,0 0 0,0 1 0,0-1 0,0 0 0,-1 1 0,1 0 0,-1-1 0,1 1 0,-1 0 0,0 0 0,0 1 0,0-1 0,-4-1 0,2 2 0,-1 0 0,1 0 0,0 1 0,-1 0 0,1 0 0,0 0 0,-1 1 0,1-1 0,0 1 0,0 1 0,-1-1 0,1 1 0,0 0 0,-5 3 0,-22 11 0,2 2 0,0 1 0,1 1 0,1 1 0,1 2 0,1 1 0,1 1 0,1 1 0,2 1 0,-32 48 0,44-59 0,1 1 0,0 0 0,-10 28 0,17-39 0,0 0 0,0 1 0,1-1 0,0 0 0,0 1 0,0-1 0,1 0 0,0 1 0,0-1 0,0 1 0,1-1 0,0 1 0,4 11 0,-5-16 0,1 0 0,0 0 0,0 0 0,0 0 0,0 0 0,1-1 0,-1 1 0,0 0 0,1-1 0,-1 1 0,1-1 0,0 1 0,-1-1 0,1 0 0,0 0 0,0 0 0,0 0 0,0 0 0,0 0 0,0 0 0,0-1 0,0 1 0,0-1 0,0 1 0,0-1 0,0 0 0,0 0 0,1 0 0,-1 0 0,0 0 0,0 0 0,0-1 0,0 1 0,0-1 0,0 0 0,0 1 0,0-1 0,0 0 0,0 0 0,2-2 0,7-3 0,0 0 0,-1 0 0,0-1 0,0-1 0,13-14 0,-2 0 0,-2-2 0,-1 0 0,0-1 0,-2-1 0,-1-1 0,-1 0 0,-2-1 0,0 0 0,-2-1 0,-1 0 0,6-34 0,-13 55 0,-1-1 0,0 1 0,0 0 0,-1-1 0,0 1 0,0-1 0,-1 1 0,0 0 0,0 0 0,-1-1 0,-5-12 0,6 17 0,-1 1 0,0 0 0,0 0 0,0 0 0,0 0 0,-1 0 0,1 1 0,-1-1 0,0 1 0,0-1 0,0 1 0,0 0 0,0 0 0,0 1 0,0-1 0,-1 1 0,1-1 0,-1 1 0,1 0 0,-1 0 0,1 0 0,-1 1 0,0 0 0,1-1 0,-1 1 0,0 0 0,1 1 0,-1-1 0,-5 2 0,-6 1 0,1 0 0,-1 1 0,1 1 0,0 1 0,0 0 0,1 0 0,-1 2 0,2 0 0,-1 0 0,1 1 0,-18 17 0,5-2 0,0 1 0,2 1 0,-39 57 0,43-54 0,2 1 0,2 1 0,0 0 0,2 1 0,1 1 0,2 0 0,1 0 0,2 1 0,-6 68 0,13-97 0,0 0 0,0-1 0,0 1 0,0 0 0,1-1 0,0 1 0,0-1 0,0 1 0,1-1 0,0 0 0,-1 1 0,1-1 0,1 0 0,2 4 0,-4-7 0,1 1 0,0-1 0,-1 1 0,1-1 0,0 0 0,0 0 0,0 0 0,0 0 0,0 0 0,0 0 0,0-1 0,0 1 0,1 0 0,-1-1 0,0 0 0,0 0 0,1 1 0,-1-1 0,0-1 0,0 1 0,0 0 0,1 0 0,-1-1 0,0 1 0,0-1 0,0 0 0,0 0 0,0 0 0,0 0 0,3-2 0,10-5 0,-1-2 0,0 1 0,-1-2 0,0 0 0,0 0 0,-1-1 0,-1-1 0,0 0 0,12-20 0,12-21 0,30-62 0,-37 60 0,29-82 0,-48 111 0,-1 0 0,-1-1 0,-2 0 0,0 0 0,0-39 0,-4 62 0,-1 0 0,-1 1 0,1-1 0,-1 0 0,1 1 0,-1-1 0,0 0 0,-1 1 0,1-1 0,-1 1 0,0 0 0,0-1 0,-1 1 0,1 0 0,-1 0 0,0 0 0,-4-4 0,3 5 0,1 1 0,-1-1 0,0 1 0,1 0 0,-1 0 0,0 1 0,0-1 0,-1 1 0,1 0 0,0 0 0,0 0 0,-1 0 0,1 1 0,0 0 0,-1 0 0,1 0 0,0 0 0,-9 3 0,-11 2 0,0 2 0,1 0 0,-1 2 0,2 0 0,-1 2 0,1 0 0,1 2 0,0 0 0,1 1 0,0 1 0,1 1 0,1 1 0,-19 22 0,8-5 0,1 1 0,2 0 0,2 2 0,1 1 0,1 1 0,-22 61 0,31-67 0,2 0 0,1 1 0,2 0 0,-6 62 0,13-83 0,1 0 0,0 0 0,1 0 0,0 0 0,2 0 0,-1-1 0,5 14 0,-4-19 0,-1-1 0,1 1 0,1-1 0,-1 0 0,1 0 0,0 0 0,0 0 0,1-1 0,0 1 0,0-1 0,0 0 0,0-1 0,11 8 0,-10-9 0,0 1 0,0-1 0,0 0 0,1-1 0,-1 0 0,0 0 0,1 0 0,0 0 0,-1-1 0,1 0 0,0-1 0,0 0 0,0 0 0,-1 0 0,12-2 0,-8-1 0,0 0 0,0 0 0,0-1 0,0 0 0,-1-1 0,1 0 0,-1 0 0,-1-1 0,11-8 0,1-4 0,-1-1 0,0-1 0,-1-1 0,-1 0 0,-2-1 0,26-45 0,-22 27 0,-1 0 0,-2-1 0,16-62 0,-27 82 0,0-1 0,-2 1 0,0-1 0,-1 0 0,-2 0 0,0 1 0,-1-1 0,-8-40 0,8 58 0,0 0 0,0 0 0,-1 0 0,1 0 0,-1 0 0,0 0 0,0 0 0,-1 1 0,1-1 0,-1 1 0,1-1 0,-1 1 0,0 0 0,0 0 0,-1 0 0,1 1 0,-1-1 0,1 1 0,-1 0 0,0 0 0,0 0 0,0 0 0,0 1 0,0-1 0,0 1 0,0 0 0,0 0 0,0 1 0,-1 0 0,1-1 0,0 1 0,-8 1 0,-3 1 0,-1 0 0,1 1 0,-1 1 0,1 0 0,0 1 0,0 1 0,-21 11 0,5 2 0,0 1 0,1 1 0,1 1 0,2 2 0,0 1 0,1 0 0,2 3 0,0 0 0,2 1 0,2 1 0,0 1 0,-29 65 0,44-84 0,1 0 0,0 0 0,1 1 0,0-1 0,1 1 0,1 0 0,0-1 0,1 20 0,0-29 0,1 0 0,-1 0 0,0 0 0,1 0 0,0 0 0,0 0 0,0 0 0,0 0 0,0 0 0,1 0 0,-1-1 0,1 1 0,-1-1 0,1 1 0,0-1 0,0 0 0,0 1 0,1-1 0,-1 0 0,0 0 0,1-1 0,-1 1 0,1 0 0,0-1 0,-1 0 0,1 1 0,0-1 0,0 0 0,0-1 0,0 1 0,0 0 0,0-1 0,0 0 0,0 1 0,0-1 0,0-1 0,0 1 0,0 0 0,0-1 0,4 0 0,7-2 0,0-1 0,-1 0 0,1-1 0,-1 0 0,0-1 0,0 0 0,-1-1 0,1-1 0,21-17 0,0-5 0,57-61 0,-52 47 0,57-86 0,-78 101 0,-1 0 0,-1-1 0,-1-1 0,14-49 0,-27 75 0,0-2 0,-1 1 0,0 0 0,0 0 0,-1 0 0,1 0 0,-1-1 0,-1 1 0,1 0 0,-1 0 0,0 0 0,-1-1 0,-3-8 0,4 12 0,0 0 0,-1 0 0,0 1 0,0-1 0,0 1 0,0-1 0,0 1 0,-1-1 0,1 1 0,-1 0 0,1 0 0,-1 0 0,0 1 0,0-1 0,0 0 0,0 1 0,0 0 0,0 0 0,0 0 0,0 0 0,0 0 0,0 1 0,-1 0 0,1-1 0,0 1 0,-1 0 0,-4 1 0,-6 1 0,0 0 0,1 0 0,0 2 0,-1-1 0,1 2 0,1 0 0,-1 0 0,-14 10 0,-12 8 0,-40 33 0,16-4 0,1 3 0,3 2 0,3 4 0,3 1 0,-74 112 0,116-159 0,1 2 0,1-1 0,0 1 0,1 1 0,1-1 0,0 2 0,-3 18 0,8-32 0,2 1 0,-1-1 0,0 0 0,1 1 0,0-1 0,0 0 0,1 1 0,0-1 0,-1 0 0,2 1 0,-1-1 0,1 0 0,-1 0 0,1 0 0,1 0 0,-1-1 0,1 1 0,0 0 0,0-1 0,0 0 0,1 0 0,-1 0 0,1 0 0,0 0 0,0-1 0,0 0 0,1 0 0,-1 0 0,7 3 0,-2-1 0,0-1 0,1 0 0,0 0 0,0-1 0,0 0 0,0-1 0,0 0 0,1 0 0,-1-1 0,1-1 0,-1 0 0,13-1 0,-8-1 0,0-1 0,0-1 0,0 0 0,0-1 0,-1 0 0,0-1 0,22-13 0,-10 2 0,-1-1 0,0-1 0,-1-1 0,-1-2 0,-1 0 0,-1-1 0,30-43 0,-34 39 0,-1-1 0,-1 0 0,-1-1 0,19-59 0,-28 71 0,0 0 0,-1-1 0,-1 0 0,-1 0 0,0 0 0,-1 0 0,-2 0 0,1-1 0,-2 1 0,-4-19 0,5 32 0,0 1 0,0 0 0,0 0 0,-1 0 0,0 0 0,0 0 0,0 0 0,0 0 0,-1 0 0,1 1 0,-1-1 0,0 1 0,0 0 0,0 0 0,-1 0 0,1 0 0,-1 1 0,1-1 0,-8-3 0,5 4 0,0 1 0,0-1 0,0 1 0,-1 0 0,1 0 0,-1 0 0,1 1 0,-1 0 0,1 1 0,0-1 0,-1 1 0,-6 2 0,-10 4 0,1 0 0,1 2 0,-1 0 0,1 1 0,1 1 0,-28 20 0,17-8 0,2 1 0,1 1 0,1 1 0,1 1 0,2 2 0,0 0 0,2 2 0,2 0 0,0 2 0,2 0 0,-24 65 0,40-94 0,1 0 0,-1 0 0,1 1 0,0-1 0,1 0 0,-1 1 0,1-1 0,0 1 0,0-1 0,0 1 0,1-1 0,-1 1 0,3 7 0,-2-11 0,-1 0 0,1 0 0,0 0 0,0 0 0,-1 1 0,1-1 0,0 0 0,0-1 0,0 1 0,0 0 0,0 0 0,0 0 0,0-1 0,1 1 0,-1 0 0,0-1 0,0 1 0,2 0 0,1-1 0,-1 1 0,1-1 0,-1 0 0,1 0 0,-1 0 0,1 0 0,-1 0 0,0-1 0,7-1 0,5-3 0,0-1 0,-1 0 0,0-1 0,0 0 0,-1-2 0,1 1 0,-2-1 0,1-1 0,-1 0 0,13-16 0,-1-1 0,0-1 0,-2 0 0,27-48 0,-23 27 0,-2-1 0,-2-1 0,-3-1 0,-1 0 0,-3-2 0,-3 0 0,9-82 0,-19 123 0,-1 0 0,-1-1 0,0 1 0,-1 0 0,0 0 0,-1 0 0,-4-15 0,5 25 0,0-1 0,-1 1 0,1-1 0,-1 1 0,1-1 0,-1 1 0,0 0 0,-1 0 0,1 0 0,-1 0 0,1 0 0,-1 1 0,0-1 0,0 1 0,0 0 0,0-1 0,0 1 0,0 1 0,-1-1 0,1 0 0,-1 1 0,1 0 0,-1 0 0,1 0 0,-1 0 0,0 0 0,-6 1 0,1 0 0,1 0 0,0 1 0,0 0 0,-1 1 0,1-1 0,0 2 0,0-1 0,1 1 0,-1 0 0,1 1 0,-1 0 0,1 0 0,-11 9 0,-5 5 0,0 2 0,-29 32 0,5 4 0,2 2 0,3 1 0,2 3 0,3 1 0,3 2 0,-49 133 0,43-72 0,37-114 0,1 1 0,0-1 0,0 0 0,1 1 0,1 0 0,0-1 0,1 1 0,2 13 0,-2-23 0,-1-1 0,1 1 0,0 0 0,0-1 0,0 1 0,0-1 0,0 1 0,1-1 0,-1 1 0,1-1 0,-1 0 0,1 0 0,0 0 0,0 0 0,0 0 0,0 0 0,0 0 0,0-1 0,0 1 0,1-1 0,-1 0 0,1 1 0,-1-1 0,1 0 0,-1 0 0,1-1 0,0 1 0,-1-1 0,1 1 0,0-1 0,0 0 0,-1 0 0,1 0 0,0 0 0,0 0 0,-1-1 0,1 1 0,0-1 0,-1 0 0,5-1 0,7-3 0,-1 0 0,1-1 0,-1 0 0,0-1 0,-1-1 0,17-12 0,-3-1 0,-1-1 0,0-1 0,-2-1 0,-1-1 0,-1-1 0,-1-1 0,-2 0 0,0-2 0,-2 0 0,-1-1 0,-2-1 0,-1 0 0,-1 0 0,-1-1 0,-2-1 0,-2 1 0,0-1 0,-3 0 0,0-45 0,-3 67 0,0 0 0,-1 1 0,-1-1 0,0 1 0,0-1 0,-1 1 0,0 0 0,-1 0 0,0 0 0,-1 1 0,0-1 0,-10-13 0,11 18 0,-1-1 0,-1 1 0,1 0 0,-1 0 0,0 1 0,0 0 0,0 0 0,-1 0 0,1 1 0,-1 0 0,0 0 0,0 0 0,0 1 0,0 0 0,0 1 0,-1 0 0,1 0 0,-12 0 0,7 1 0,-1 0 0,1 1 0,-1 1 0,1 0 0,0 0 0,0 2 0,0-1 0,0 1 0,1 1 0,-17 9 0,10-3 0,0 1 0,2 0 0,-1 1 0,1 1 0,-23 26 0,6 1 0,2 1 0,2 2 0,2 0 0,-24 55 0,23-41 0,-34 106 0,55-142 0,2 0 0,0 1 0,1-1 0,1 1 0,1 0 0,1 1 0,1-1 0,4 31 0,-3-47 0,1 0 0,0 0 0,0 0 0,1 0 0,0 0 0,0-1 0,0 1 0,1-1 0,0 0 0,0 0 0,1 0 0,8 8 0,-11-12 0,0 0 0,1 0 0,0 0 0,-1 0 0,1-1 0,0 1 0,-1-1 0,1 0 0,0 0 0,0 0 0,0 0 0,0 0 0,1 0 0,-1-1 0,0 0 0,0 1 0,0-1 0,0 0 0,0-1 0,1 1 0,-1-1 0,0 1 0,0-1 0,0 0 0,0 0 0,0 0 0,0 0 0,0-1 0,-1 1 0,5-4 0,9-6 0,-1-2 0,0 0 0,-1-1 0,0-1 0,-1 0 0,-1-1 0,0 0 0,-1-1 0,-1 0 0,-1-1 0,11-26 0,-6 8 0,-1-1 0,-2 0 0,-2-1 0,9-77 0,-17 99 0,0-1 0,-1 1 0,0-1 0,-2 0 0,0 1 0,0-1 0,-2 1 0,-9-27 0,11 38 0,0 0 0,0 0 0,-1 1 0,1-1 0,-1 1 0,-1-1 0,1 1 0,0 0 0,-1 0 0,0 1 0,0-1 0,0 1 0,0 0 0,-1 0 0,1 0 0,-1 0 0,0 1 0,1 0 0,-1 0 0,0 0 0,-1 1 0,1-1 0,0 1 0,0 0 0,0 1 0,-1 0 0,1-1 0,0 2 0,-1-1 0,1 0 0,-8 3 0,-3 1 0,1 0 0,-1 1 0,1 1 0,0 0 0,1 1 0,0 1 0,0 0 0,0 1 0,1 1 0,1 0 0,-21 21 0,0 2 0,2 3 0,-47 69 0,61-79 0,1 0 0,2 1 0,0 1 0,-11 35 0,20-47 0,1-1 0,0 1 0,1 0 0,0 0 0,2 1 0,-1-1 0,2 0 0,1 1 0,3 24 0,-3-36 0,0 0 0,0 0 0,0 0 0,1 0 0,0-1 0,0 1 0,0-1 0,1 1 0,-1-1 0,1 0 0,0 0 0,0 0 0,1 0 0,-1 0 0,1-1 0,0 1 0,0-1 0,0 0 0,0 0 0,0-1 0,1 1 0,-1-1 0,8 3 0,-6-4 0,1 1 0,0-1 0,0 0 0,-1-1 0,1 0 0,0 0 0,0 0 0,0-1 0,0 0 0,-1 0 0,1 0 0,0-1 0,-1 0 0,1-1 0,-1 1 0,0-1 0,6-4 0,15-10 0,-2-1 0,0-1 0,-1-2 0,-1 0 0,-1-1 0,28-36 0,-24 23 0,-1-1 0,-1-1 0,-3-1 0,20-45 0,-30 57 0,-1-1 0,-1-1 0,-1 1 0,7-46 0,-14 66 0,-1 0 0,0 0 0,0 0 0,0 0 0,-1 0 0,0 0 0,0 0 0,-1 0 0,0 0 0,-5-12 0,5 15 0,0 1 0,0-1 0,-1 1 0,0 0 0,1-1 0,-1 1 0,-1 0 0,1 1 0,0-1 0,-1 0 0,1 1 0,-1 0 0,0 0 0,1 0 0,-1 0 0,0 1 0,0-1 0,-1 1 0,-5-1 0,-1 1 0,-1 0 0,1 1 0,0 0 0,0 1 0,0 0 0,0 1 0,0 0 0,0 1 0,0 0 0,1 1 0,0 0 0,-1 0 0,-12 9 0,-17 10 0,-68 53 0,60-39 0,1 3 0,2 1 0,2 3 0,-46 59 0,70-78 0,0 2 0,2 0 0,2 1 0,0 0 0,2 1 0,1 1 0,1 0 0,2 0 0,-11 61 0,19-80 0,0-1 0,0 0 0,1 0 0,1 1 0,0-1 0,0 0 0,1 0 0,0 1 0,0-1 0,2-1 0,-1 1 0,9 16 0,-10-22 0,1 0 0,0 0 0,0 0 0,0 0 0,0-1 0,1 1 0,0-1 0,0 0 0,0 0 0,0 0 0,0 0 0,0-1 0,1 0 0,-1 1 0,1-2 0,-1 1 0,1 0 0,0-1 0,0 0 0,0 0 0,0-1 0,0 1 0,0-1 0,0 0 0,0-1 0,-1 1 0,9-2 0,3-2 0,0-1 0,0 0 0,0-1 0,-1-1 0,0 0 0,0-1 0,0-1 0,-1-1 0,-1 1 0,25-25 0,-3 0 0,-2-2 0,45-61 0,-49 54 0,-2-2 0,-1 0 0,-3-2 0,-1 0 0,-3-2 0,-2 0 0,-2-1 0,12-68 0,-25 104 0,1 0 0,-2-1 0,0 1 0,0 0 0,-4-27 0,3 37 0,-1 1 0,1-1 0,-1 1 0,0 0 0,-1 0 0,1-1 0,0 1 0,-1 0 0,0 0 0,1 0 0,-1 1 0,-1-1 0,1 0 0,0 1 0,-1-1 0,1 1 0,-1 0 0,1 0 0,-1 0 0,0 0 0,0 0 0,0 1 0,0-1 0,0 1 0,-1 0 0,1 0 0,0 0 0,-6-1 0,-2 1 0,0 1 0,0 0 0,1 0 0,-1 1 0,0 0 0,1 1 0,-1 0 0,1 1 0,0 0 0,0 1 0,0 0 0,0 1 0,0 0 0,1 0 0,0 1 0,0 0 0,-9 8 0,1 0 0,1 1 0,0 1 0,1 1 0,1 0 0,0 0 0,1 2 0,-13 25 0,16-23 0,1 0 0,2 1 0,0 0 0,1 1 0,1 0 0,1 0 0,1 0 0,2 0 0,0 0 0,1 0 0,1 1 0,6 27 0,-5-35 0,2 0 0,0-1 0,1 1 0,1-1 0,0 0 0,1-1 0,0 1 0,12 15 0,-12-21 0,-1 0 0,2-1 0,-1 0 0,1-1 0,0 0 0,1 0 0,0 0 0,0-1 0,0-1 0,1 0 0,-1 0 0,22 7 0,-25-11 0,0 1 0,0-1 0,1-1 0,-1 1 0,0-1 0,1 0 0,-1-1 0,0 1 0,1-1 0,-1 0 0,0-1 0,0 0 0,0 0 0,0 0 0,0-1 0,0 1 0,-1-1 0,1-1 0,-1 1 0,9-9 0,5-4 0,-2 0 0,0-2 0,-1 0 0,17-25 0,-8 6 0,-1 0 0,-2-2 0,-2 0 0,-2-1 0,-1-1 0,-2-1 0,-2 0 0,-2-1 0,6-44 0,-15 78 0,-1-1 0,0 0 0,0 0 0,-1 0 0,-1 0 0,0 0 0,0 1 0,-2-11 0,2 19 0,1 1 0,0-1 0,0 1 0,0-1 0,-1 1 0,1-1 0,0 1 0,0-1 0,-1 1 0,1-1 0,0 1 0,-1-1 0,1 1 0,-1-1 0,1 1 0,0-1 0,-1 1 0,1 0 0,-1-1 0,1 1 0,-1 0 0,0 0 0,1-1 0,-1 1 0,1 0 0,-1 0 0,1 0 0,-1 0 0,0 0 0,1 0 0,-1-1 0,1 2 0,-1-1 0,0 0 0,1 0 0,-1 0 0,-23 16 0,-15 31 0,39-47 0,-15 23 0,0 0 0,2 0 0,0 1 0,2 1 0,1 0 0,1 1 0,1 0 0,1 0 0,1 1 0,2-1 0,-3 46 0,7-67 0,0 0 0,0 0 0,1 1 0,0-1 0,0 0 0,0-1 0,0 1 0,1 0 0,0 0 0,0 0 0,0-1 0,0 1 0,1-1 0,0 0 0,0 0 0,0 0 0,0 0 0,1 0 0,0-1 0,-1 1 0,1-1 0,0 0 0,1 0 0,-1-1 0,0 1 0,1-1 0,0 0 0,-1 0 0,1-1 0,8 3 0,0-2 0,-1-1 0,1 0 0,0 0 0,0-1 0,0-1 0,-1 0 0,1-1 0,0 0 0,-1-1 0,0 0 0,15-7 0,10-6 0,-2-2 0,0-2 0,-1 0 0,-1-3 0,-1-1 0,-1-1 0,-2-1 0,0-2 0,-2-1 0,-1-1 0,-1-1 0,-2-1 0,-1-2 0,-1 0 0,23-54 0,-44 88 0,4-10 0,0 0 0,0 0 0,-1 0 0,0 0 0,0 0 0,-1-1 0,-1 1 0,1-12 0,-2 21 0,0 0 0,0 0 0,0 0 0,0 1 0,0-1 0,0 0 0,0 0 0,0 1 0,-1-1 0,1 0 0,0 0 0,0 1 0,-1-1 0,1 0 0,0 1 0,-1-1 0,1 0 0,-1 1 0,1-1 0,-1 1 0,1-1 0,-1 0 0,0 1 0,1-1 0,-1 1 0,1 0 0,-1-1 0,0 1 0,1-1 0,-1 1 0,0 0 0,0 0 0,1-1 0,-1 1 0,0 0 0,0 0 0,1 0 0,-1 0 0,-1 0 0,-1 1 0,-1 0 0,1 0 0,-1 0 0,1 0 0,0 1 0,0-1 0,0 1 0,-4 2 0,-18 14 0,2 1 0,0 1 0,1 1 0,0 1 0,2 1 0,1 1 0,1 0 0,1 2 0,1 0 0,1 0 0,-12 33 0,24-53 0,1 1 0,0-1 0,0 1 0,1-1 0,0 1 0,0 0 0,0 9 0,1-13 0,0-1 0,1 0 0,-1 0 0,1 0 0,0 0 0,-1 1 0,1-1 0,0 0 0,0 0 0,0 0 0,1 0 0,-1-1 0,0 1 0,1 0 0,-1 0 0,1-1 0,-1 1 0,1-1 0,0 0 0,0 1 0,0-1 0,0 0 0,0 0 0,0 0 0,4 1 0,8 3 0,1-2 0,0 1 0,0-2 0,0 0 0,0-1 0,0 0 0,0-1 0,0-1 0,20-3 0,-3-1 0,1-2 0,-1-1 0,37-15 0,-45 14 0,-1-2 0,0 0 0,-1-2 0,0 0 0,-1-2 0,0 0 0,23-23 0,-35 29 0,-1 1 0,0-1 0,0-1 0,-1 0 0,0 0 0,0 0 0,-1-1 0,-1 1 0,0-2 0,0 1 0,-1 0 0,-1-1 0,0 0 0,0 0 0,-2 0 0,1 0 0,-1-15 0,0 23 0,-1 1 0,0 0 0,0 0 0,0 0 0,-1 0 0,1 0 0,-1 0 0,1-1 0,-1 1 0,0 0 0,0 1 0,-1-1 0,1 0 0,0 0 0,-1 0 0,0 1 0,0-1 0,1 1 0,-1-1 0,-1 1 0,1 0 0,0 0 0,-1 0 0,1 0 0,-1 0 0,1 0 0,-1 1 0,0-1 0,0 1 0,0 0 0,0 0 0,0 0 0,0 0 0,0 1 0,0-1 0,0 1 0,0-1 0,0 1 0,0 0 0,-1 1 0,-3-1 0,-9 3 0,0 0 0,0 1 0,0 1 0,0 1 0,1 0 0,-25 14 0,-7 7 0,2 2 0,2 2 0,0 2 0,2 2 0,2 1 0,1 2 0,2 2 0,2 2 0,2 0 0,1 2 0,3 2 0,1 0 0,-32 81 0,59-126 0,-7 17 0,0 0 0,2 1 0,-6 35 0,10-50 0,1 0 0,-1 0 0,1 0 0,0 0 0,0 0 0,1 0 0,-1 0 0,1 0 0,0 0 0,0 0 0,0 0 0,1-1 0,-1 1 0,1 0 0,0-1 0,0 1 0,0-1 0,1 1 0,-1-1 0,1 0 0,0 0 0,-1 0 0,1 0 0,5 3 0,1-2 0,1 1 0,-1-1 0,1 0 0,0-1 0,0 0 0,0-1 0,1 0 0,-1-1 0,0 0 0,1 0 0,-1-1 0,1 0 0,16-4 0,3 0 0,0-2 0,-1-2 0,44-16 0,-42 11 0,0-2 0,-1-2 0,-1 0 0,0-2 0,-1-1 0,-1-1 0,-2-2 0,0 0 0,-1-2 0,23-31 0,-21 23 0,-1-3 0,-2 0 0,-2-1 0,-1-1 0,-2 0 0,-2-2 0,20-71 0,-30 87 0,-1 0 0,3-45 0,-7 65 0,-1-1 0,1 1 0,-1-1 0,0 1 0,-1 0 0,1-1 0,-1 1 0,0 0 0,0-1 0,0 1 0,-1 0 0,1 0 0,-1 0 0,0 0 0,0 0 0,-1 0 0,1 1 0,-1-1 0,0 1 0,1-1 0,-2 1 0,1 0 0,-4-3 0,3 5 0,1 0 0,-1-1 0,1 2 0,-1-1 0,1 0 0,-1 1 0,0 0 0,1-1 0,-1 1 0,0 1 0,1-1 0,-1 1 0,1-1 0,-1 1 0,0 0 0,1 0 0,0 0 0,-1 1 0,1 0 0,-6 2 0,-7 6 0,0 0 0,-24 22 0,30-24 0,-42 33 0,2 3 0,1 1 0,3 3 0,2 2 0,3 1 0,-54 86 0,91-131 0,1 1 0,0-1 0,0 1 0,0-1 0,0 1 0,1 0 0,1 0 0,-1 0 0,1 0 0,-1 10 0,3-14 0,-1 0 0,1 0 0,-1 0 0,1 0 0,0 0 0,0 0 0,0 0 0,1-1 0,-1 1 0,1 0 0,-1-1 0,1 1 0,0-1 0,0 0 0,0 1 0,0-1 0,1 0 0,-1 0 0,0 0 0,1-1 0,0 1 0,-1 0 0,1-1 0,0 0 0,5 2 0,1 1 0,1-1 0,0 0 0,0-1 0,0 0 0,0 0 0,0-1 0,0 0 0,0-1 0,0 0 0,0-1 0,0 0 0,15-3 0,-9-1 0,0 0 0,0-1 0,-1 0 0,0-1 0,0-1 0,0-1 0,13-9 0,-2-2 0,-1-2 0,-1 0 0,-1-1 0,-1-1 0,-1-1 0,-1-1 0,20-36 0,-28 41 0,0-1 0,12-35 0,-22 51 0,0 0 0,0 0 0,0 0 0,-1 0 0,0-1 0,0 1 0,-1 0 0,0-1 0,0 1 0,0 0 0,-1-1 0,0 1 0,0 0 0,-4-11 0,3 14 0,0 0 0,0 0 0,0 0 0,0 0 0,-1 0 0,1 1 0,-1-1 0,0 1 0,0-1 0,0 1 0,0 0 0,0 0 0,0 1 0,0-1 0,-1 1 0,1-1 0,-1 1 0,1 0 0,-1 0 0,1 1 0,-1-1 0,0 1 0,1 0 0,-1 0 0,0 0 0,-5 1 0,-8 0 0,-1 2 0,0 0 0,1 1 0,-21 7 0,-9 6 0,1 2 0,0 2 0,2 2 0,0 2 0,2 2 0,1 1 0,1 3 0,-40 39 0,53-44 0,1 1 0,1 2 0,1 0 0,2 2 0,1 0 0,1 1 0,2 2 0,1-1 0,2 2 0,1 0 0,-13 54 0,25-81 0,0 1 0,1 0 0,0 0 0,1 0 0,0-1 0,0 1 0,2 13 0,-1-19 0,-1-1 0,1 0 0,-1 1 0,1-1 0,0 0 0,0 0 0,0 1 0,1-1 0,-1 0 0,0 0 0,1-1 0,-1 1 0,1 0 0,0 0 0,0-1 0,0 1 0,-1-1 0,1 1 0,1-1 0,-1 0 0,0 0 0,0 0 0,0 0 0,0 0 0,1 0 0,-1-1 0,1 1 0,-1-1 0,0 1 0,1-1 0,3 0 0,0 0 0,1-1 0,-1 1 0,0-1 0,1 0 0,-1-1 0,0 1 0,0-1 0,0-1 0,0 1 0,0-1 0,5-3 0,58-45 0,-48 33 0,43-35 0,-3-2 0,-2-3 0,-3-3 0,-3-1 0,-2-4 0,78-133 0,-116 175 0,-1-1 0,-1 0 0,-2-1 0,8-28 0,-15 48 0,-1-1 0,1 1 0,-1-1 0,0 0 0,-1 1 0,0-1 0,0 0 0,0 0 0,-1 1 0,0-1 0,0 0 0,-1 1 0,1-1 0,-2 1 0,1 0 0,-1-1 0,1 1 0,-2 0 0,1 1 0,-1-1 0,-6-8 0,5 10 0,0 1 0,0 0 0,-1 0 0,1 0 0,-1 0 0,1 1 0,-1 0 0,0 0 0,0 1 0,0-1 0,0 1 0,0 0 0,0 1 0,0 0 0,0 0 0,0 0 0,0 1 0,0-1 0,0 1 0,0 1 0,-7 2 0,-16 4 0,1 2 0,-52 24 0,38-13 0,1 3 0,1 0 0,-72 60 0,86-61 0,1 0 0,1 2 0,1 1 0,2 1 0,0 1 0,-19 35 0,36-56 0,0 1 0,1-1 0,-1 1 0,2-1 0,-1 1 0,1 0 0,0 0 0,1 0 0,-1 12 0,2-18 0,0-1 0,0 1 0,0 0 0,0 0 0,1-1 0,-1 1 0,1 0 0,0-1 0,-1 1 0,1-1 0,0 1 0,0 0 0,0-1 0,0 0 0,0 1 0,0-1 0,0 0 0,0 1 0,2 0 0,0 0 0,-1-1 0,1 0 0,0 0 0,0 0 0,0 0 0,0 0 0,0 0 0,0-1 0,0 0 0,0 1 0,0-1 0,0 0 0,0 0 0,5-2 0,6 0 0,-1-1 0,0-1 0,0 0 0,0-1 0,-1 0 0,1-1 0,-1-1 0,-1 0 0,1 0 0,-1-1 0,0-1 0,-1 1 0,0-2 0,-1 0 0,0 0 0,0 0 0,10-17 0,-10 13 0,0 0 0,0-1 0,-1 0 0,-1-1 0,-1 1 0,0-1 0,-1 0 0,-1-1 0,0 1 0,-2-1 0,1 0 0,-2 0 0,-1-30 0,0 42 0,-1 1 0,1 0 0,-1 0 0,0 0 0,0 0 0,0 0 0,0 0 0,-1 0 0,0 0 0,0 0 0,0 0 0,0 1 0,0-1 0,-1 1 0,1 0 0,-1-1 0,0 1 0,0 1 0,-1-1 0,1 0 0,0 1 0,-1-1 0,0 1 0,1 0 0,-1 0 0,0 1 0,0-1 0,0 1 0,0 0 0,0 0 0,0 0 0,0 0 0,-1 1 0,-3 0 0,-5 0 0,0 1 0,0 0 0,0 1 0,0 1 0,0 0 0,1 0 0,-1 1 0,1 1 0,0 0 0,-11 7 0,-1 4 0,0 0 0,1 1 0,2 1 0,-1 1 0,2 1 0,1 1 0,0 1 0,2 0 0,0 1 0,2 1 0,1 1 0,0 0 0,2 1 0,1 0 0,1 1 0,1 0 0,2 0 0,-8 57 0,14-80 0,1 0 0,0 0 0,0 1 0,0-1 0,0 0 0,1 0 0,-1 0 0,1 1 0,0-1 0,1 0 0,2 6 0,-3-9 0,0 0 0,0 0 0,0 0 0,0 1 0,0-1 0,0 0 0,0-1 0,1 1 0,-1 0 0,0 0 0,1 0 0,-1-1 0,1 1 0,-1-1 0,1 1 0,-1-1 0,1 1 0,-1-1 0,1 0 0,-1 0 0,1 0 0,-1 0 0,1 0 0,0 0 0,-1 0 0,1-1 0,-1 1 0,1 0 0,-1-1 0,1 1 0,-1-1 0,0 0 0,1 1 0,1-2 0,14-7 0,1-1 0,-1-1 0,-1 0 0,0-1 0,-1 0 0,0-2 0,-1 0 0,15-19 0,0-1 0,-3-2 0,37-63 0,-61 95 0,23-47 0,-24 48 0,1 0 0,-1 0 0,0 0 0,-1 0 0,1 0 0,0 0 0,-1 0 0,0-1 0,0 1 0,0 0 0,0 0 0,0 0 0,-1 0 0,0-5 0,-1 6 0,1 0 0,-1 1 0,1-1 0,-1 1 0,0-1 0,1 1 0,-1 0 0,0-1 0,0 1 0,0 0 0,0 0 0,0 0 0,0 1 0,0-1 0,-1 1 0,1-1 0,0 1 0,0-1 0,0 1 0,-1 0 0,-2 0 0,-51 1 0,53 0 0,-12 1 0,-1 1 0,0 1 0,1 0 0,0 1 0,0 1 0,0 1 0,1 0 0,0 0 0,0 2 0,1 0 0,0 0 0,1 1 0,-18 18 0,14-12 0,0 1 0,1 1 0,1 1 0,1 0 0,0 0 0,1 2 0,2-1 0,-15 39 0,24-57 0,0 0 0,0 1 0,1-1 0,-1 0 0,0 0 0,1 0 0,0 1 0,-1-1 0,1 0 0,0 0 0,0 1 0,0-1 0,1 0 0,-1 1 0,0-1 0,1 0 0,0 0 0,-1 0 0,1 1 0,0-1 0,0 0 0,0 0 0,0 0 0,1 0 0,2 3 0,-2-4 0,1 1 0,-1-1 0,1 0 0,-1 0 0,1 0 0,-1-1 0,1 1 0,0-1 0,-1 1 0,1-1 0,0 0 0,0 0 0,-1 0 0,1 0 0,0 0 0,-1-1 0,1 1 0,0-1 0,-1 0 0,1 0 0,3-2 0,5-2 0,0 0 0,0-1 0,-1 0 0,0-1 0,0 0 0,-1-1 0,0 0 0,0 0 0,-1-1 0,9-11 0,-12 14 0,-1 0 0,1 0 0,-1 0 0,0-1 0,-1 0 0,0 0 0,0 0 0,0 0 0,-1 0 0,0-1 0,0 1 0,-1-1 0,0 1 0,0-1 0,-1 1 0,0-1 0,-1-8 0,0 14 0,0 0 0,0 0 0,0 0 0,0 0 0,0 0 0,0 0 0,0 0 0,-1 1 0,1-1 0,-1 0 0,0 1 0,1-1 0,-1 1 0,0 0 0,0 0 0,0 0 0,0 0 0,0 0 0,0 0 0,0 0 0,0 0 0,0 1 0,0-1 0,0 1 0,-1 0 0,1-1 0,0 1 0,0 0 0,-1 0 0,1 1 0,-3-1 0,-7 1 0,-1 0 0,1 1 0,0 1 0,-15 4 0,18-4 0,-1 1 0,1 0 0,-1 1 0,1 0 0,1 0 0,-1 1 0,1 0 0,0 0 0,0 1 0,1 0 0,-9 11 0,6-6 0,1 2 0,0-1 0,1 1 0,1 0 0,0 1 0,-9 27 0,10-20 0,0 0 0,2-1 0,0 1 0,2 1 0,0-1 0,2 0 0,0 1 0,2-1 0,0 0 0,9 37 0,-8-50 0,0 1 0,0-1 0,1 0 0,0-1 0,1 1 0,-1-1 0,2 0 0,-1 0 0,1 0 0,0-1 0,1 0 0,0 0 0,0 0 0,1-1 0,-1 0 0,1-1 0,0 1 0,16 6 0,-16-9 0,-1-1 0,1 0 0,-1 0 0,1-1 0,0 0 0,0 0 0,0-1 0,0 0 0,0 0 0,-1-1 0,1 0 0,0 0 0,0-1 0,-1 0 0,1 0 0,-1-1 0,1 0 0,-1 0 0,0-1 0,0 1 0,-1-2 0,1 1 0,8-9 0,3-3 0,0-2 0,-2 0 0,0-1 0,-1-1 0,0 0 0,-2-1 0,-1-1 0,11-24 0,-6 7 0,-2 0 0,-2-1 0,16-83 0,-25 104 0,-2-1 0,-1-1 0,0 1 0,-1 0 0,-1 0 0,-1 0 0,-1 0 0,-9-33 0,10 46 0,0 1 0,-1-1 0,1 1 0,-1 0 0,0 0 0,-1 0 0,0 0 0,1 0 0,-2 1 0,1-1 0,-1 1 0,0 1 0,0-1 0,0 0 0,-1 1 0,1 0 0,-1 1 0,0-1 0,0 1 0,-1 0 0,1 0 0,0 1 0,-1 0 0,0 0 0,1 1 0,-1 0 0,0 0 0,-11 0 0,7 2 0,-1 0 0,0 1 0,1 0 0,-1 1 0,1 0 0,0 1 0,0 0 0,0 1 0,0 0 0,1 0 0,0 1 0,0 1 0,1 0 0,-1 0 0,2 1 0,-1 0 0,1 1 0,0-1 0,1 2 0,-13 18 0,9-10 0,0 0 0,1 1 0,1 0 0,1 1 0,0 0 0,2 0 0,0 1 0,1-1 0,1 1 0,-2 40 0,6-54 0,0 1 0,1-1 0,-1 0 0,2 0 0,-1 0 0,1 0 0,0 0 0,0 0 0,0 0 0,8 11 0,-8-14 0,0-1 0,0-1 0,1 1 0,-1 0 0,1-1 0,0 1 0,0-1 0,0 0 0,0 1 0,0-2 0,0 1 0,0 0 0,1-1 0,-1 1 0,1-1 0,-1 0 0,1 0 0,-1 0 0,1-1 0,0 1 0,-1-1 0,7 0 0,28-4 0,0-1 0,-1-1 0,0-3 0,-1-1 0,57-23 0,-89 32 0,-1-1 0,0 1 0,1-1 0,-1 0 0,0 0 0,0 0 0,0 0 0,0 0 0,0-1 0,-1 1 0,1-1 0,-1 0 0,0 0 0,3-4 0,-4 5 0,0 0 0,0 0 0,0-1 0,-1 1 0,1 0 0,-1-1 0,1 1 0,-1 0 0,0-1 0,0 1 0,0 0 0,0-1 0,0 1 0,-1 0 0,1-1 0,-1 1 0,-1-3 0,0 0 0,-1-1 0,0 1 0,0 1 0,0-1 0,-1 0 0,0 1 0,0-1 0,0 1 0,0 0 0,-1 1 0,1-1 0,-1 1 0,0 0 0,0 0 0,0 0 0,-10-3 0,-2 1 0,-1 0 0,1 1 0,-1 1 0,0 0 0,0 1 0,0 1 0,0 1 0,-20 3 0,28-3 0,0 1 0,0 1 0,1 0 0,-1 0 0,0 1 0,1 1 0,-1-1 0,1 1 0,0 1 0,1 0 0,-1 0 0,1 0 0,0 1 0,0 1 0,0-1 0,-6 9 0,13-14 0,0-1 0,0 1 0,1 0 0,-1-1 0,0 1 0,1 0 0,-1 0 0,0 0 0,1 0 0,-1 0 0,1 0 0,-1 0 0,1 0 0,0 0 0,-1 0 0,1 0 0,0 0 0,0 0 0,0 0 0,0 0 0,0 0 0,0 0 0,0 0 0,0 0 0,0 0 0,0 0 0,0 0 0,1 0 0,-1 0 0,1 0 0,-1 0 0,0 0 0,1 0 0,0 0 0,-1 0 0,1 0 0,-1 0 0,1 0 0,0-1 0,0 1 0,1 1 0,-1-2 0,0 1 0,1-1 0,-1 0 0,0 1 0,1-1 0,-1 0 0,0 0 0,1 0 0,-1 0 0,0-1 0,1 1 0,-1 0 0,0 0 0,1-1 0,-1 1 0,0-1 0,0 1 0,0-1 0,1 1 0,-1-1 0,0 0 0,0 0 0,0 1 0,0-1 0,0 0 0,0 0 0,0 0 0,0 0 0,-1 0 0,1 0 0,0-1 0,-1 1 0,2-2 0,-1 1 0,1-1 0,-1 1 0,1-1 0,-1 0 0,0 0 0,0 1 0,0-1 0,-1 0 0,1 0 0,-1 0 0,1 0 0,-1 0 0,0 0 0,0 0 0,-1 0 0,1 0 0,0 0 0,-1 0 0,0 0 0,-2-5 0,1 5 0,0-1 0,0 1 0,-1 0 0,0-1 0,0 1 0,0 0 0,0 1 0,0-1 0,0 1 0,-1-1 0,1 1 0,-1 0 0,-4-2 0,-8-2 0,0 0 0,-1 1 0,1 1 0,-1 1 0,0 0 0,-17 0 0,21 2 0,0 0 0,-1 1 0,1 1 0,0 0 0,0 1 0,0 0 0,0 1 0,1 1 0,-1 0 0,-18 9 0,24-9 0,0 0 0,0 1 0,1-1 0,0 2 0,0-1 0,0 1 0,1 0 0,0 0 0,0 0 0,0 1 0,1-1 0,0 1 0,0 0 0,1 1 0,-1-1 0,2 1 0,-1-1 0,-2 14 0,4-15 0,0 1 0,0 0 0,0 0 0,1 0 0,0 0 0,0 0 0,0 0 0,1 0 0,0 0 0,1-1 0,0 1 0,0 0 0,0-1 0,1 1 0,0-1 0,0 0 0,5 8 0,-4-9 0,0 0 0,0-1 0,0 0 0,1 0 0,-1 0 0,1 0 0,0-1 0,0 1 0,1-1 0,-1-1 0,1 1 0,-1-1 0,1 0 0,0 0 0,0 0 0,0-1 0,0 0 0,0 0 0,0-1 0,8 0 0,0-1 0,0 0 0,0-1 0,0-1 0,-1 0 0,1-1 0,-1-1 0,1 0 0,-1-1 0,21-12 0,-12 4 0,-1 0 0,0-2 0,-1 0 0,27-28 0,-45 42 0,0-1 0,1 1 0,-1-1 0,0 1 0,0-1 0,0 0 0,-1 1 0,1-1 0,-1 0 0,0 0 0,1 0 0,-1 0 0,-1 0 0,1-1 0,0 1 0,-1 0 0,1-6 0,-2 6 0,0 1 0,1 0 0,-1-1 0,0 1 0,-1 0 0,1-1 0,0 1 0,-1 0 0,1 0 0,-1 0 0,1 0 0,-1 0 0,0 1 0,0-1 0,0 0 0,0 1 0,0 0 0,0-1 0,-1 1 0,1 0 0,0 0 0,-1 0 0,-2 0 0,-15-6 0,0 1 0,0 0 0,-1 2 0,1 1 0,-1 0 0,0 2 0,0 0 0,0 1 0,0 2 0,0 0 0,0 1 0,1 1 0,-26 8 0,35-9 0,-1 2 0,1 0 0,0 0 0,0 1 0,0 0 0,1 1 0,0 0 0,0 1 0,1 0 0,-12 13 0,15-14 0,0 1 0,1 0 0,0 0 0,0 1 0,1-1 0,0 1 0,1 0 0,0 0 0,0 0 0,1 0 0,0 1 0,0-1 0,1 1 0,0 16 0,1-24 0,0 1 0,1-1 0,-1 1 0,0 0 0,1-1 0,-1 1 0,1-1 0,0 1 0,0-1 0,0 1 0,0-1 0,0 0 0,1 0 0,-1 1 0,1-1 0,-1 0 0,1 0 0,0 0 0,0-1 0,-1 1 0,2 0 0,-1-1 0,0 1 0,0-1 0,0 0 0,1 1 0,-1-1 0,0 0 0,1-1 0,-1 1 0,1 0 0,-1-1 0,1 1 0,0-1 0,-1 0 0,1 0 0,2 0 0,5 0 0,1 0 0,-1-1 0,0 0 0,1-1 0,-1 0 0,0-1 0,0 0 0,11-5 0,-4-1 0,0-1 0,-1 0 0,0-1 0,0 0 0,-1-1 0,-1-1 0,0-1 0,-1 0 0,15-19 0,-27 31 0,0 0 0,1 1 0,-1-1 0,0 0 0,0 0 0,0 0 0,0 1 0,0-1 0,0 0 0,-1 0 0,1-1 0,-1 1 0,1 0 0,-1 0 0,0 0 0,0 0 0,0 0 0,0 0 0,0 0 0,0-1 0,-1 1 0,1 0 0,-1 0 0,0-2 0,-1 2 0,0 0 0,1-1 0,-1 1 0,0 0 0,0 1 0,-1-1 0,1 0 0,0 1 0,-1-1 0,1 1 0,-1 0 0,1-1 0,-1 1 0,0 0 0,-4 0 0,-6-2 0,0 0 0,0 2 0,-1 0 0,1 0 0,0 1 0,-21 3 0,19 0 0,0 1 0,0 0 0,1 1 0,0 1 0,0 0 0,1 1 0,-1 0 0,1 1 0,1 1 0,0 0 0,-18 17 0,24-21 0,1 0 0,1 0 0,-1 0 0,1 1 0,0-1 0,0 1 0,0 0 0,1 0 0,0 0 0,0 1 0,1-1 0,0 1 0,0-1 0,0 1 0,1 0 0,0 0 0,0 0 0,1 0 0,0 0 0,0 0 0,1 0 0,-1-1 0,2 1 0,-1 0 0,1 0 0,0 0 0,4 10 0,-1-9 0,0-1 0,0 0 0,0 0 0,1 0 0,0-1 0,0 0 0,1 0 0,0 0 0,0-1 0,0 0 0,1-1 0,-1 1 0,1-1 0,0-1 0,0 1 0,1-2 0,-1 1 0,0-1 0,11 2 0,-5-2 0,0 0 0,0-1 0,0 0 0,0-1 0,0 0 0,0-1 0,0-1 0,-1 0 0,1-1 0,0 0 0,18-8 0,-17 3 0,1-1 0,-2 0 0,0-1 0,0-1 0,0 0 0,-2-1 0,1 0 0,-1-1 0,-1 0 0,-1-1 0,17-27 0,-19 29 0,-1-1 0,-1-1 0,0 0 0,-1 1 0,0-2 0,-1 1 0,0 0 0,-2-1 0,1 0 0,-2 0 0,0 1 0,-1-1 0,0 0 0,-3-17 0,1 26 0,1 1 0,-1-1 0,0 0 0,0 0 0,-1 1 0,0-1 0,0 1 0,0 0 0,0 0 0,-1 0 0,0 1 0,0-1 0,-6-4 0,1 2 0,1 0 0,-2 1 0,1 0 0,-1 0 0,0 1 0,-19-6 0,8 4 0,0 1 0,-1 1 0,0 1 0,0 2 0,0 0 0,-37 1 0,42 3 0,0 1 0,1 0 0,0 1 0,0 0 0,0 2 0,0 0 0,1 1 0,0 0 0,1 1 0,-17 12 0,22-14 0,0 0 0,1 1 0,0 0 0,0 0 0,0 1 0,1 0 0,0 0 0,1 1 0,0 0 0,0 0 0,1 1 0,0-1 0,1 1 0,0 0 0,0 0 0,-3 19 0,6-25 0,0-1 0,1 1 0,0-1 0,0 1 0,0-1 0,0 1 0,0-1 0,1 1 0,0-1 0,-1 1 0,1-1 0,1 0 0,-1 1 0,0-1 0,1 0 0,-1 0 0,1 0 0,0 0 0,0 0 0,0 0 0,1-1 0,-1 1 0,1-1 0,-1 1 0,1-1 0,0 0 0,0 0 0,0 0 0,0 0 0,0-1 0,0 1 0,1-1 0,-1 0 0,1 0 0,-1 0 0,0 0 0,5 0 0,4 0 0,0 1 0,0-2 0,0 0 0,0 0 0,1-1 0,-1-1 0,0 0 0,0 0 0,18-7 0,-7 0 0,0-2 0,-1 0 0,0-2 0,0 0 0,-2-1 0,1-1 0,27-28 0,-38 33 0,1 0 0,-2-1 0,0 0 0,0 0 0,-1-1 0,0-1 0,-1 1 0,-1-1 0,0 0 0,0-1 0,-2 0 0,0 1 0,0-1 0,2-22 0,-5 33 0,-1-1 0,0 0 0,0 0 0,0 1 0,0-1 0,0 0 0,-1 1 0,0-1 0,1 0 0,-1 1 0,-1-1 0,1 1 0,-1-1 0,1 1 0,-1 0 0,0-1 0,0 1 0,0 0 0,0 0 0,-4-3 0,3 4 0,0 1 0,0 0 0,1 0 0,-1 0 0,0 0 0,0 0 0,0 0 0,0 1 0,0-1 0,0 1 0,-1 0 0,1 0 0,0 0 0,0 1 0,0-1 0,0 1 0,0-1 0,0 1 0,0 0 0,0 0 0,1 0 0,-1 1 0,0-1 0,-3 3 0,-5 2 14,0 1-1,0 1 0,1 0 0,0 0 1,0 1-1,1 0 0,0 1 1,-12 17-1,18-23-75,-1 0 0,1 1 0,1-1 0,-1 1 1,1 0-1,-1 0 0,2 0 0,-1 0 0,0 0 0,1 0 0,0 0 0,0 0 1,0 1-1,1-1 0,0 0 0,0 1 0,0-1 0,1 0 0,0 0 0,0 1 1,0-1-1,0 0 0,4 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12.541"/>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4:50.60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34:58.925"/>
    </inkml:context>
    <inkml:brush xml:id="br0">
      <inkml:brushProperty name="width" value="0.35" units="cm"/>
      <inkml:brushProperty name="height" value="0.35" units="cm"/>
      <inkml:brushProperty name="color" value="#FFFFFF"/>
    </inkml:brush>
  </inkml:definitions>
  <inkml:trace contextRef="#ctx0" brushRef="#br0">747 499 24575,'99'11'0,"-23"-1"0,-43-8 0,98 2 0,-119-5 0,-1 0 0,0 0 0,0-1 0,0 0 0,0-1 0,0 0 0,0-1 0,-1 0 0,12-7 0,-19 9 0,0 1 0,0-1 0,-1 0 0,1 0 0,-1 0 0,1 0 0,-1-1 0,0 1 0,0-1 0,0 1 0,0-1 0,0 0 0,0 1 0,-1-1 0,1 0 0,-1 0 0,0 0 0,0-1 0,0 1 0,0 0 0,-1 0 0,1 0 0,-1-1 0,0 1 0,0 0 0,0-1 0,-1 1 0,1 0 0,-1 0 0,1-1 0,-1 1 0,0 0 0,0 0 0,0 0 0,-1 0 0,1 0 0,-3-3 0,-4-7 0,-1 0 0,0 1 0,-1 0 0,0 0 0,-1 1 0,-22-17 0,15 15 0,-1 0 0,-1 1 0,0 2 0,-1 0 0,0 0 0,0 2 0,-1 1 0,0 1 0,0 1 0,0 0 0,-1 2 0,-26-1 0,43 4 0,-1 1 0,0 0 0,0 0 0,1 0 0,-1 1 0,1 0 0,-1 1 0,1-1 0,0 1 0,0 0 0,0 1 0,0-1 0,0 1 0,1 0 0,0 1 0,0-1 0,0 1 0,0 0 0,-7 11 0,-5 7 0,2 1 0,1 0 0,-16 38 0,24-50 0,1 0 0,1 1 0,-4 15 0,7-26 0,1 0 0,0 0 0,0 1 0,-1-1 0,1 0 0,0 0 0,1 1 0,-1-1 0,0 0 0,1 0 0,1 5 0,-2-7 0,1 1 0,-1 0 0,1 0 0,-1-1 0,1 1 0,0 0 0,-1-1 0,1 1 0,0-1 0,0 1 0,-1-1 0,1 1 0,0-1 0,0 1 0,0-1 0,0 0 0,0 1 0,-1-1 0,1 0 0,0 0 0,0 0 0,0 0 0,0 0 0,0 0 0,0 0 0,0 0 0,0 0 0,0 0 0,1-1 0,2 0 0,0-1 0,0 0 0,0 0 0,0 0 0,0-1 0,0 1 0,-1-1 0,1 0 0,-1 0 0,0 0 0,0 0 0,0-1 0,0 1 0,0-1 0,-1 0 0,0 0 0,0 0 0,0 0 0,0 0 0,0 0 0,-1-1 0,2-8 0,-1 8 0,-1 1 0,0-1 0,0 0 0,0 0 0,0 0 0,-1 0 0,0 0 0,0 0 0,0 0 0,0 0 0,-1 0 0,0 0 0,0 0 0,0 0 0,-1 0 0,0 1 0,0-1 0,0 1 0,0-1 0,-6-7 0,3 8 0,0 1 0,0-1 0,-1 1 0,1 0 0,-1 0 0,0 0 0,0 1 0,0 0 0,0 0 0,-1 1 0,1 0 0,0 0 0,-1 0 0,1 1 0,-1 0 0,1 0 0,0 0 0,-1 1 0,1 0 0,0 0 0,-1 1 0,1 0 0,-8 3 0,-10 4 0,0 1 0,0 2 0,1 0 0,-29 20 0,32-19 0,1 1 0,1 1 0,0 0 0,0 1 0,2 1 0,0 1 0,-16 22 0,31-38 0,0-1 0,0 1 0,0 0 0,0-1 0,1 1 0,-1 0 0,0-1 0,1 1 0,-1 0 0,1 0 0,0 0 0,0 0 0,-1 0 0,1-1 0,0 1 0,1 3 0,-1-4 0,0 0 0,1 0 0,-1 0 0,1 0 0,-1-1 0,1 1 0,0 0 0,-1 0 0,1 0 0,0 0 0,-1 0 0,1-1 0,0 1 0,0 0 0,0-1 0,0 1 0,0-1 0,0 1 0,0-1 0,1 1 0,2 0 0,-1 0 0,0 0 0,0-1 0,1 0 0,-1 0 0,0 0 0,1 0 0,-1 0 0,0 0 0,1-1 0,-1 0 0,0 1 0,0-1 0,0-1 0,0 1 0,6-3 0,-1-1 0,-1 0 0,0-1 0,0 0 0,0 0 0,-1 0 0,0-1 0,0 0 0,-1 0 0,1-1 0,-2 1 0,1-1 0,-1 0 0,0-1 0,-1 1 0,0-1 0,3-9 0,-6 17 0,1-1 0,-1 0 0,0 0 0,1 0 0,-1 0 0,0 0 0,0 0 0,0 0 0,0 1 0,-1-1 0,1 0 0,0 0 0,-1 0 0,1 0 0,-1 0 0,0 1 0,1-1 0,-1 0 0,0 1 0,0-1 0,0 0 0,0 1 0,-3-3 0,2 3 0,0-1 0,-1 1 0,1 0 0,-1 0 0,1 0 0,-1 0 0,1 0 0,-1 0 0,0 1 0,0-1 0,1 1 0,-1 0 0,0 0 0,-3 0 0,-6 1 0,1 0 0,0 1 0,-1 1 0,1-1 0,0 2 0,-17 7 0,3 2 0,1 0 0,1 2 0,1 1 0,0 1 0,-32 31 0,45-40 0,1 1 0,0 0 0,1 0 0,0 0 0,0 1 0,1 0 0,0 0 0,1 1 0,0 0 0,1 0 0,0 0 0,1 0 0,0 1 0,0-1 0,0 20 0,3-28 0,0 1 0,0 0 0,1-1 0,-1 1 0,1 0 0,0-1 0,0 1 0,1-1 0,-1 0 0,1 1 0,-1-1 0,1 0 0,0 0 0,1 0 0,-1 0 0,0 0 0,4 2 0,-1 0 0,0-1 0,1 0 0,0-1 0,0 1 0,0-1 0,0 0 0,1 0 0,9 2 0,3 0 0,0-2 0,0 0 0,0-1 0,1 0 0,31-3 0,-30-2 0,-1-1 0,1 0 0,-1-1 0,0-2 0,0 0 0,-1-1 0,0-1 0,0 0 0,-1-2 0,-1 0 0,1-1 0,-2-1 0,0 0 0,0-2 0,-1 1 0,-1-2 0,-1 0 0,0 0 0,-1-2 0,-1 1 0,0-1 0,10-27 0,-20 44 0,0-1 0,0 1 0,-1 0 0,1-1 0,-1 1 0,1 0 0,-1-1 0,1 1 0,-1 0 0,0-1 0,0 1 0,0-1 0,0 1 0,0-1 0,0 1 0,0-1 0,0 1 0,0 0 0,-1-1 0,1 1 0,0-1 0,-1 1 0,0 0 0,1-1 0,-1 1 0,0 0 0,1 0 0,-1 0 0,0-1 0,0 1 0,-2-1 0,1 1 0,1 1 0,-1 0 0,1 0 0,-1 0 0,0 0 0,1 1 0,-1-1 0,1 0 0,-1 1 0,0-1 0,1 1 0,-1 0 0,1-1 0,0 1 0,-1 0 0,1 0 0,-1 0 0,1 0 0,0 0 0,0 0 0,0 0 0,0 0 0,0 1 0,0-1 0,0 0 0,0 1 0,-1 2 0,-2 1 0,0 1 0,1 0 0,0 0 0,0 0 0,1 0 0,0 1 0,0-1 0,0 1 0,1-1 0,-1 1 0,2 0 0,-1-1 0,1 1 0,1 10 0,0-7 0,1 1 0,1 0 0,0-1 0,0 0 0,1 0 0,0 0 0,1 0 0,8 12 0,4 3 0,1-1 0,2-1 0,0-1 0,2 0 0,37 29 0,-37-34 0,1-1 0,0-1 0,1-1 0,1-1 0,0-1 0,1-2 0,0 0 0,0-1 0,40 6 0,-45-11 0,-1-2 0,0 0 0,0-2 0,1 0 0,-1-1 0,0-1 0,0-1 0,0-1 0,0-1 0,0 0 0,-1-2 0,0 0 0,29-15 0,-22 7 0,0-1 0,-1-1 0,-1-1 0,-1-1 0,-1-2 0,0 0 0,-2-1 0,0-1 0,-2 0 0,22-36 0,-38 55 0,0 0 0,0 0 0,0 0 0,0-1 0,-1 1 0,1 0 0,-1-1 0,0 1 0,-1-1 0,1 1 0,-1-1 0,0 0 0,0 1 0,0-1 0,-1 1 0,1-1 0,-1 0 0,0 1 0,-1 0 0,1-1 0,-1 1 0,0 0 0,-2-5 0,0 5 0,1 0 0,0 0 0,-1 0 0,0 1 0,0-1 0,0 1 0,0 0 0,0 1 0,-1-1 0,1 1 0,-1-1 0,0 1 0,0 1 0,0-1 0,0 1 0,0 0 0,0 0 0,0 0 0,0 1 0,-7-1 0,5 2 0,0 0 0,0 0 0,0 0 0,1 1 0,-1 0 0,0 0 0,1 1 0,-1 0 0,1 0 0,0 0 0,0 1 0,0 0 0,0 0 0,1 0 0,-1 1 0,1 0 0,0 0 0,1 0 0,-1 1 0,1-1 0,-5 11 0,-4 5 0,1 1 0,2 0 0,0 1 0,-13 44 0,14-30 0,1 1 0,1-1 0,2 1 0,2 1 0,2-1 0,4 52 0,-1-69 0,0 1 0,2-1 0,1 1 0,1-1 0,0 0 0,2-1 0,0 0 0,1 0 0,1-1 0,1 0 0,1 0 0,21 25 0,-26-36 0,0 0 0,0-1 0,1-1 0,0 1 0,0-1 0,1-1 0,-1 1 0,1-1 0,1-1 0,-1 0 0,0 0 0,1-1 0,0 0 0,0-1 0,0 0 0,0 0 0,0-1 0,0 0 0,0-1 0,1 0 0,-1-1 0,0 0 0,0 0 0,18-6 0,-7 0 0,0-1 0,-1-1 0,0-1 0,0-1 0,-1 0 0,0-1 0,-1-2 0,-1 1 0,0-2 0,20-23 0,-8 6 0,-2-2 0,-1 0 0,-2-2 0,-1-1 0,-2-1 0,-2-1 0,-1 0 0,-2-1 0,-2-1 0,-2-1 0,-1 0 0,-2 0 0,-3-1 0,3-53 0,-9 84 0,0 0 0,0 1 0,-1-1 0,-1 1 0,0-1 0,0 1 0,-1 0 0,-1 0 0,0 0 0,-6-13 0,6 18 0,0 1 0,0-1 0,0 1 0,-1 0 0,1 0 0,-1 0 0,0 0 0,-1 1 0,1 0 0,-1 0 0,0 0 0,0 1 0,0 0 0,0 0 0,-1 1 0,1-1 0,-1 1 0,-8-1 0,-2 0 0,0 1 0,0 0 0,-1 1 0,1 1 0,-1 1 0,1 1 0,0 0 0,0 1 0,0 1 0,0 0 0,0 1 0,1 1 0,0 1 0,0 0 0,-23 15 0,25-13 0,2 0 0,-1 0 0,1 1 0,1 1 0,0 0 0,0 0 0,1 1 0,1 1 0,0 0 0,0 0 0,1 0 0,1 1 0,1 0 0,0 1 0,0 0 0,2 0 0,-5 24 0,7-33 0,1-1 0,1 1 0,-1-1 0,1 1 0,0 0 0,0 0 0,0-1 0,1 1 0,0 0 0,0-1 0,1 1 0,-1-1 0,1 0 0,0 1 0,1-1 0,-1 0 0,1 0 0,0 0 0,0 0 0,1-1 0,-1 0 0,1 1 0,0-1 0,0 0 0,1-1 0,-1 1 0,1-1 0,0 0 0,0 0 0,0 0 0,0-1 0,0 1 0,0-1 0,1-1 0,-1 1 0,1-1 0,-1 0 0,1 0 0,0-1 0,-1 1 0,1-1 0,0 0 0,11-3 0,6-1 0,-1-1 0,1-1 0,-1-1 0,0-1 0,-1-1 0,0 0 0,0-2 0,-1-1 0,-1 0 0,0-2 0,0 0 0,-2-1 0,0 0 0,0-2 0,-2 0 0,0-1 0,-1 0 0,0-1 0,-2-1 0,18-37 0,-28 52 0,0-1 0,0 1 0,0 0 0,-1-1 0,0 1 0,0-1 0,-1 1 0,1-1 0,-2-8 0,1 12 0,-1 0 0,1-1 0,-1 1 0,0 0 0,0 0 0,0 0 0,0-1 0,0 1 0,0 0 0,0 0 0,-1 1 0,1-1 0,-1 0 0,0 0 0,1 1 0,-1-1 0,0 1 0,0-1 0,0 1 0,0 0 0,0 0 0,0 0 0,-1 0 0,-2-1 0,-13-3 0,-1 0 0,1 1 0,-1 1 0,0 1 0,0 1 0,0 0 0,0 2 0,0 0 0,0 1 0,0 1 0,0 0 0,0 2 0,1 0 0,0 1 0,0 1 0,1 0 0,0 2 0,0 0 0,1 1 0,0 0 0,0 1 0,1 1 0,-21 22 0,16-11 0,1 0 0,1 1 0,1 1 0,1 0 0,1 1 0,-15 38 0,23-45 0,0-1 0,1 1 0,0 1 0,2-1 0,0 1 0,2 0 0,0-1 0,1 1 0,1 0 0,3 30 0,-2-43 0,1 0 0,-1 0 0,1 0 0,0 0 0,1 0 0,0-1 0,0 1 0,0-1 0,1 1 0,0-1 0,0 0 0,0-1 0,1 1 0,0-1 0,0 0 0,0 0 0,9 6 0,-7-8 0,-1 0 0,1 1 0,0-2 0,0 1 0,0-1 0,0 0 0,1-1 0,-1 0 0,1 0 0,-1 0 0,0-1 0,1 0 0,-1-1 0,1 0 0,-1 0 0,14-3 0,3-4 0,1-1 0,-2-1 0,1-1 0,-1-1 0,-1-1 0,0-1 0,-1-1 0,0-1 0,-1 0 0,-1-2 0,-1 0 0,-1-1 0,19-26 0,-6 4 0,-2-1 0,-2-1 0,-2-1 0,-2-2 0,31-90 0,-46 115 0,-1 1 0,-1-1 0,-1 0 0,2-28 0,-6 43 0,1-1 0,-2 1 0,1-1 0,-1 1 0,0 0 0,0-1 0,-1 1 0,0 0 0,0 0 0,0 0 0,-1 0 0,0 0 0,0 1 0,-1-1 0,1 1 0,-1 0 0,0 0 0,-6-6 0,-1 2 0,0 0 0,-1 1 0,0 0 0,-1 0 0,0 1 0,0 1 0,0 0 0,-1 1 0,0 1 0,0 0 0,0 1 0,0 0 0,-1 1 0,1 1 0,-16 0 0,16 1 0,0 0 0,1 2 0,-1-1 0,1 2 0,-1 0 0,1 0 0,0 1 0,0 1 0,1 0 0,-1 1 0,1 0 0,0 1 0,1 1 0,0-1 0,0 2 0,-14 13 0,-1 8 0,1 1 0,1 2 0,2 0 0,1 1 0,2 2 0,-21 52 0,18-28 0,2 0 0,2 1 0,-12 89 0,26-124 0,0 1 0,3 0 0,0 0 0,5 48 0,-3-70 0,0 1 0,0 0 0,0-1 0,1 1 0,0-1 0,0 1 0,1-1 0,0 0 0,0 0 0,0 0 0,0 0 0,7 6 0,-7-8 0,0-1 0,0 1 0,1-1 0,-1 0 0,1 0 0,0-1 0,-1 1 0,1-1 0,0 0 0,0 0 0,0 0 0,0 0 0,0 0 0,0-1 0,0 0 0,0 0 0,0 0 0,0-1 0,0 1 0,5-2 0,10-3 0,-1 0 0,0-1 0,-1-1 0,1-1 0,-1-1 0,-1 0 0,0-1 0,0 0 0,-1-2 0,18-16 0,3-6 0,-1-2 0,54-72 0,-35 33 0,81-152 0,-113 182 0,-1-1 0,-3 0 0,-2-2 0,-1 0 0,8-56 0,-21 89 0,0 0 0,-1 0 0,-1 0 0,0 0 0,-1 0 0,0 0 0,-2 0 0,-5-21 0,7 32 0,0 0 0,-1 0 0,0-1 0,0 1 0,0 0 0,0 1 0,-1-1 0,1 0 0,-1 1 0,0-1 0,0 1 0,-1 0 0,1 0 0,-1 0 0,1 0 0,-1 1 0,0 0 0,0-1 0,0 1 0,0 1 0,0-1 0,0 0 0,-1 1 0,1 0 0,-1 0 0,1 1 0,0-1 0,-1 1 0,0 0 0,1 0 0,-1 0 0,-4 1 0,-4 1 0,-1 0 0,1 1 0,0 1 0,0 0 0,1 0 0,-1 2 0,1-1 0,0 1 0,0 1 0,1 0 0,0 1 0,0 0 0,1 1 0,0 0 0,0 1 0,1 0 0,0 0 0,1 1 0,1 0 0,-1 0 0,2 1 0,-8 15 0,-2 10 0,2 1 0,1 1 0,2 0 0,2 1 0,1 0 0,-2 44 0,-6 145 0,16-190 0,1-1 0,2 0 0,16 74 0,-17-102 0,1-1 0,1 1 0,-1 0 0,1-1 0,1 0 0,0 0 0,0 0 0,1-1 0,0 0 0,1 0 0,-1 0 0,12 10 0,-14-15 0,0 0 0,1-1 0,-1 1 0,0-1 0,1 0 0,0 0 0,-1 0 0,1 0 0,0-1 0,0 0 0,0 0 0,0 0 0,0-1 0,0 0 0,0 0 0,0 0 0,0 0 0,0-1 0,0 0 0,0 0 0,0 0 0,0 0 0,0-1 0,-1 0 0,1 0 0,-1 0 0,5-4 0,12-7 0,-1-2 0,0 0 0,-1-1 0,-1-1 0,-1 0 0,27-35 0,78-127 0,-120 176 0,26-42 0,26-60 0,-47 89 0,-3 6 0,-5 20 0,-4 11 0,-11 64 0,3 0 0,4 2 0,2 90 0,9-142 0,1 0 0,2-1 0,1 0 0,14 46 0,-13-59 0,1-1 0,1 1 0,1-1 0,0-1 0,2 0 0,0 0 0,27 29 0,-27-35 0,1-1 0,0 0 0,0-1 0,1-1 0,1 0 0,0-1 0,0 0 0,1-1 0,0-1 0,0-1 0,1 0 0,0-1 0,0-1 0,0-1 0,0 0 0,1-1 0,-1-1 0,24-1 0,-17-2 0,0 0 0,-1-2 0,1-1 0,-1-1 0,0-1 0,0-1 0,-1-1 0,0 0 0,0-2 0,-1-1 0,-1-1 0,37-29 0,-5-4 0,-2-3 0,-2-2 0,-3-2 0,-2-2 0,-2-2 0,44-82 0,-49 71 0,-3-2 0,-3-1 0,-3-1 0,-4-1 0,23-118 0,-37 138 0,3-65 0,-11 101 0,-1-1 0,-1 1 0,-1-1 0,0 1 0,-1 0 0,-1-1 0,-9-23 0,11 36 0,-1 0 0,1 0 0,-1 0 0,0 0 0,0 1 0,0-1 0,-1 1 0,1 0 0,-1 0 0,0 1 0,0-1 0,-1 1 0,1-1 0,-1 2 0,1-1 0,-1 0 0,0 1 0,0 0 0,0 0 0,-1 0 0,1 1 0,0-1 0,-1 1 0,1 1 0,-1-1 0,1 1 0,0 0 0,-10 1 0,-4 1 0,0 1 0,0 1 0,0 1 0,1 0 0,-1 1 0,-32 17 0,-7 10 0,1 3 0,2 3 0,-85 76 0,55-44 0,72-60 0,0 0 0,1 1 0,0 0 0,1 0 0,0 1 0,1 1 0,-9 16 0,16-23 0,-1 0 0,1 0 0,1 0 0,0 0 0,0 0 0,0 0 0,1 1 0,0-1 0,0 1 0,1-1 0,0 1 0,0-1 0,1 1 0,0-1 0,0 1 0,1-1 0,0 0 0,3 8 0,2 1 0,0-1 0,2-1 0,-1 0 0,2 0 0,0 0 0,1-1 0,0-1 0,0 0 0,2 0 0,-1-1 0,2-1 0,-1 0 0,1-1 0,21 10 0,-2-2 0,0-2 0,1-2 0,1-1 0,0-1 0,56 8 0,-60-14 0,1-1 0,-1-1 0,1-2 0,0-1 0,0-2 0,-1-1 0,1-1 0,-1-2 0,0-1 0,0-2 0,-1-1 0,0-1 0,-1-1 0,0-2 0,-1-1 0,-1-1 0,0-1 0,-1-1 0,-1-2 0,40-40 0,-40 33 0,-1 0 0,-1-2 0,-2 0 0,-1-2 0,17-32 0,-31 50 0,0 1 0,0-1 0,-1 0 0,0-1 0,-1 1 0,-1-1 0,0 0 0,-1 0 0,-1 0 0,0 0 0,-1 0 0,0 0 0,-1 0 0,-1 0 0,-5-25 0,4 33 0,0 0 0,0 0 0,0 0 0,0 1 0,-1-1 0,0 1 0,0 0 0,-1 0 0,0 0 0,1 1 0,-1-1 0,-1 1 0,1 0 0,-1 1 0,1-1 0,-1 1 0,0 0 0,0 1 0,-1 0 0,-12-4 0,-4 1 0,-1 1 0,0 0 0,0 2 0,-33 1 0,23 3 0,0 1 0,0 2 0,0 1 0,1 2 0,0 1 0,1 1 0,0 2 0,-44 23 0,38-15 0,1 2 0,1 1 0,1 2 0,1 1 0,1 2 0,-36 40 0,43-39 0,1 2 0,-29 45 0,48-67 0,0 1 0,1-1 0,0 2 0,1-1 0,0 0 0,0 1 0,1-1 0,0 1 0,1 0 0,1 0 0,-1 0 0,2 1 0,0 11 0,0-19 0,1-1 0,-1 0 0,1 0 0,0 0 0,0 0 0,0 0 0,0 0 0,1 0 0,-1 0 0,1 0 0,-1 0 0,1 0 0,0-1 0,0 1 0,1-1 0,-1 0 0,0 0 0,1 1 0,3 1 0,-2-2 0,1 0 0,-1 0 0,1 0 0,-1-1 0,1 0 0,0 0 0,0 0 0,-1 0 0,1-1 0,0 0 0,8 0 0,2-2 0,0 0 0,-1-1 0,1-1 0,-1 0 0,0-1 0,0-1 0,20-11 0,-8 1 0,0-2 0,-2 0 0,0-2 0,-1-1 0,-1 0 0,-1-2 0,-1-1 0,-1 0 0,-1-1 0,-1-1 0,-1-1 0,-2 0 0,-1-1 0,-1-1 0,-1 0 0,12-50 0,-21 70 0,-1-1 0,0 0 0,0 0 0,-1 1 0,0-1 0,-3-18 0,2 24 0,0 0 0,0 0 0,-1 0 0,1 0 0,-1 1 0,0-1 0,0 0 0,0 1 0,-1-1 0,1 1 0,-1 0 0,0-1 0,0 1 0,0 1 0,0-1 0,0 0 0,-1 1 0,-4-3 0,-8-2 0,0 0 0,0 2 0,0 0 0,-1 0 0,1 2 0,-1 0 0,0 1 0,0 1 0,0 0 0,0 1 0,0 1 0,0 1 0,-30 7 0,-18 6 0,1 3 0,-66 28 0,124-43 0,-84 31 0,-115 63 0,171-78 0,2 1 0,0 2 0,1 1 0,2 1 0,0 1 0,-33 40 0,52-54 0,1 1 0,1 0 0,-11 21 0,17-30 0,1 0 0,0 0 0,0 0 0,0 0 0,0 1 0,0-1 0,1 0 0,-1 0 0,1 1 0,0 2 0,0-4 0,0-1 0,1 0 0,-1 1 0,0-1 0,1 0 0,-1 0 0,1 0 0,-1 1 0,1-1 0,0 0 0,0 0 0,-1 0 0,1 0 0,0 0 0,0 0 0,0 0 0,0-1 0,0 1 0,0 0 0,0 0 0,0-1 0,0 1 0,1-1 0,-1 1 0,2 0 0,7 2 0,0-1 0,1-1 0,-1 1 0,0-2 0,1 1 0,-1-2 0,1 1 0,-1-1 0,0-1 0,0 0 0,1 0 0,-1-1 0,-1 0 0,1-1 0,17-9 0,0-1 0,-1-1 0,0-2 0,-2 0 0,30-28 0,-35 29 0,-1-1 0,-1 0 0,-1-1 0,-1-1 0,0-1 0,-1 0 0,-1-1 0,-1 0 0,-1-1 0,-1 0 0,8-27 0,-17 45 0,1-1 0,-1-1 0,-1 1 0,1 0 0,-1 0 0,0 0 0,0 0 0,0 0 0,-2-10 0,1 13 0,0-1 0,0 1 0,0 0 0,0 0 0,-1-1 0,1 1 0,-1 0 0,1 0 0,-1 0 0,0 0 0,1 1 0,-1-1 0,0 0 0,0 1 0,0-1 0,-1 1 0,1 0 0,0 0 0,0 0 0,-1 0 0,1 0 0,-4 0 0,-12-4 0,0 2 0,0 1 0,-1 0 0,1 1 0,-1 1 0,1 0 0,-1 2 0,1 0 0,-32 8 0,14 0 0,-1 2 0,1 0 0,-59 32 0,48-18 0,1 2 0,1 2 0,2 1 0,1 3 0,2 1 0,2 2 0,-56 69 0,86-96 0,0 1 0,0 1 0,2-1 0,-11 23 0,16-31 0,0-1 0,1 0 0,-1 0 0,0 0 0,1 1 0,-1-1 0,1 0 0,0 1 0,0-1 0,-1 0 0,2 1 0,-1-1 0,0 0 0,0 1 0,1-1 0,-1 0 0,1 1 0,0-1 0,0 0 0,0 0 0,0 0 0,0 0 0,0 0 0,1 0 0,-1 0 0,0 0 0,1 0 0,0 0 0,-1-1 0,1 1 0,0-1 0,0 1 0,3 1 0,4 0 0,0 1 0,0-1 0,0-1 0,1 1 0,-1-2 0,1 1 0,-1-1 0,1-1 0,-1 0 0,1 0 0,-1-1 0,1 0 0,17-4 0,-3-1 0,0-1 0,0-1 0,0-1 0,27-15 0,-12 0 0,-1-1 0,-1-3 0,-1 0 0,-2-3 0,-1-1 0,-1-1 0,43-60 0,-58 72 0,-1-1 0,-2-1 0,0-1 0,-1 1 0,-1-2 0,-2 0 0,13-42 0,-22 64 0,0 0 0,0 0 0,-1 0 0,1 0 0,-1 0 0,0 0 0,0 0 0,0 0 0,0 0 0,0 0 0,-1 0 0,1 0 0,-1 0 0,0 0 0,0 0 0,0 0 0,0 0 0,0 0 0,-1 1 0,1-1 0,-1 1 0,0-1 0,0 1 0,0-1 0,0 1 0,0 0 0,0 0 0,-1 0 0,1 0 0,-1 1 0,1-1 0,-1 0 0,0 1 0,1 0 0,-1 0 0,0 0 0,-6-1 0,1 0 0,0 1 0,0 0 0,0 1 0,0 0 0,0 0 0,0 1 0,0 0 0,0 1 0,0-1 0,0 2 0,1-1 0,-1 1 0,-11 6 0,-4 5 0,1 1 0,1 1 0,0 1 0,1 1 0,1 0 0,1 2 0,1 0 0,0 1 0,2 0 0,0 2 0,2 0 0,0 0 0,2 1 0,0 1 0,-12 44 0,21-58 0,0-1 0,0 1 0,1 0 0,1-1 0,0 1 0,0 0 0,1-1 0,1 1 0,-1 0 0,2-1 0,-1 0 0,2 1 0,-1-1 0,1 0 0,1-1 0,0 1 0,0-1 0,1 0 0,0 0 0,0-1 0,1 1 0,0-1 0,1-1 0,15 13 0,-4-6 0,0-1 0,1-1 0,0-1 0,0 0 0,2-2 0,-1 0 0,1-1 0,0-2 0,1 0 0,33 4 0,-30-7 0,-1-1 0,0-2 0,0 0 0,1-2 0,-1-1 0,0 0 0,-1-2 0,1-1 0,-1-1 0,0-1 0,0-1 0,-1-1 0,0-2 0,-1 0 0,-1-1 0,1-1 0,-2-1 0,30-27 0,-14 8 0,-1-1 0,-1-1 0,-2-2 0,-2-1 0,-1-1 0,25-50 0,-41 52 0,-13 38 0,0 0 0,-1 0 0,1 0 0,0 1 0,0-1 0,0 0 0,-1 0 0,1 0 0,0 0 0,0 0 0,-1 0 0,1 0 0,0 0 0,0 0 0,0 0 0,-1 0 0,1 0 0,0 0 0,0 0 0,-1 0 0,1 0 0,0 0 0,0 0 0,-1 0 0,1 0 0,0 0 0,0 0 0,0 0 0,-1 0 0,1-1 0,0 1 0,0 0 0,0 0 0,0 0 0,-1 0 0,1-1 0,0 1 0,0 0 0,0 0 0,0 0 0,0 0 0,-1-1 0,1 1 0,0 0 0,0 0 0,0-1 0,0 1 0,0 0 0,0 0 0,0 0 0,0-1 0,0 1 0,0 0 0,0 0 0,0-1 0,0 1 0,0 0 0,0 0 0,0 0 0,0-1 0,0 1 0,0 0 0,1-1 0,-14 17 0,8-8 0,0 0 0,1 1 0,0 0 0,1 0 0,0 0 0,0 0 0,1 0 0,0 1 0,1-1 0,0 0 0,1 13 0,0-17 0,0 1 0,1-1 0,0 1 0,0-1 0,1 1 0,-1-1 0,1 0 0,0 0 0,1 0 0,-1 0 0,1 0 0,0 0 0,0-1 0,1 1 0,-1-1 0,1 0 0,0 0 0,0 0 0,1-1 0,-1 0 0,7 5 0,7 1 0,0-1 0,0-1 0,1 0 0,0-1 0,0-1 0,0-1 0,1-1 0,-1-1 0,1 0 0,27-2 0,-2-2 0,1-2 0,-1-1 0,65-18 0,-68 12 0,-1-3 0,0-1 0,-1-1 0,-1-3 0,-1-1 0,0-2 0,-2-1 0,0-3 0,-2 0 0,-1-2 0,-1-2 0,-1 0 0,-2-3 0,-1 0 0,33-52 0,-58 80 0,0-1 0,0 1 0,0 0 0,0-1 0,-1 0 0,0 1 0,0-1 0,-1 0 0,1 0 0,-1 0 0,-1 0 0,1-8 0,-2 11 0,1 0 0,-1 1 0,0-1 0,0 0 0,0 0 0,-1 1 0,1-1 0,-1 1 0,1-1 0,-1 1 0,0-1 0,0 1 0,0 0 0,0 0 0,-1 0 0,1 0 0,0 0 0,-1 1 0,1-1 0,-1 1 0,0 0 0,1-1 0,-1 1 0,0 0 0,-5 0 0,-5-3 0,1 1 0,-1 1 0,0 1 0,0 0 0,0 0 0,-1 1 0,1 1 0,0 0 0,0 1 0,0 0 0,1 1 0,-1 0 0,1 1 0,-1 1 0,1 0 0,0 1 0,-17 11 0,-8 6 0,1 2 0,1 2 0,-61 61 0,49-41 0,3 3 0,2 1 0,-70 114 0,88-124 0,3 0 0,1 2 0,2 1 0,3 0 0,1 0 0,-13 73 0,26-109 0,0 1 0,0 0 0,1-1 0,0 1 0,0-1 0,1 1 0,0-1 0,1 1 0,0-1 0,0 1 0,6 10 0,-6-14 0,0-1 0,0 0 0,1-1 0,0 1 0,0 0 0,0-1 0,0 1 0,0-1 0,1 0 0,-1 0 0,1-1 0,0 1 0,0-1 0,0 1 0,0-1 0,0 0 0,1-1 0,-1 1 0,1-1 0,-1 0 0,1 0 0,-1 0 0,6-1 0,0 1 0,0-2 0,0 0 0,-1 0 0,1 0 0,0-1 0,0-1 0,-1 0 0,0 0 0,1-1 0,-1 0 0,-1 0 0,15-10 0,7-7 0,0-2 0,31-30 0,-6-2 0,-2-2 0,-2-3 0,-3-2 0,-3-1 0,-3-3 0,-2-1 0,56-135 0,-87 182 0,-1 1 0,-1-2 0,-1 1 0,-1-1 0,4-35 0,-9 54 0,0-1 0,0 1 0,0-1 0,0 1 0,0 0 0,-1-1 0,1 1 0,-1-1 0,0 1 0,0 0 0,0 0 0,0 0 0,0-1 0,0 1 0,-1 0 0,1 0 0,-1 0 0,1 1 0,-1-1 0,0 0 0,1 1 0,-1-1 0,0 1 0,0-1 0,0 1 0,0 0 0,-1 0 0,1 0 0,0 0 0,0 0 0,-1 0 0,1 1 0,0-1 0,-1 1 0,1 0 0,-1-1 0,1 1 0,-1 0 0,-4 1 0,-5 0 0,-1 0 0,0 1 0,1 0 0,0 1 0,-1 0 0,-16 8 0,13-3 0,1 0 0,0 1 0,1 0 0,0 2 0,0-1 0,1 2 0,1 0 0,0 0 0,0 1 0,1 1 0,-15 25 0,4-3 0,2 1 0,2 1 0,-23 67 0,27-65 0,2 1 0,2 0 0,2 1 0,1 0 0,-1 85 0,8-109 0,2-1 0,0 1 0,1-1 0,1 0 0,0 0 0,1-1 0,11 25 0,-10-31 0,0 1 0,0-1 0,1 1 0,0-2 0,1 1 0,0-1 0,1 0 0,-1-1 0,2 0 0,-1-1 0,19 12 0,-15-12 0,-1 0 0,1-1 0,0-1 0,1 0 0,-1 0 0,1-2 0,0 0 0,0 0 0,0-1 0,0-1 0,1 0 0,-1-1 0,17-2 0,-13-1 0,0-1 0,0 0 0,0-2 0,-1 0 0,1-1 0,-2 0 0,1-2 0,-1 0 0,27-20 0,1-5 0,-1-3 0,-2-1 0,61-75 0,91-146 0,-193 258 0,30-41 0,-2-1 0,26-54 0,-52 94 0,-1 0 0,1-1 0,-1 1 0,1-1 0,-1 1 0,0-1 0,-1 0 0,1 1 0,-1-1 0,1 0 0,-1 1 0,0-1 0,-1 0 0,1 0 0,-2-6 0,1 8 0,0 0 0,0 1 0,-1-1 0,1 1 0,-1-1 0,1 1 0,-1-1 0,1 1 0,-1 0 0,0 0 0,1 0 0,-1 0 0,0 0 0,0 0 0,0 0 0,0 1 0,0-1 0,0 1 0,0-1 0,0 1 0,0 0 0,0 0 0,0 0 0,0 0 0,0 0 0,0 0 0,0 1 0,-2 0 0,-8 0 0,1 2 0,0 0 0,0 0 0,0 1 0,0 0 0,1 1 0,-1 0 0,1 1 0,0 0 0,1 1 0,0 0 0,0 0 0,0 1 0,1 0 0,-11 14 0,-2 3 0,3 0 0,0 2 0,1 0 0,-18 41 0,18-30 0,1 2 0,-15 62 0,25-78 0,2 0 0,0 0 0,2 0 0,1 0 0,3 47 0,-2-63 0,2 0 0,-1 0 0,1 0 0,0-1 0,1 1 0,0-1 0,0 1 0,1-1 0,6 11 0,-7-15 0,0 1 0,0 0 0,0-1 0,1 0 0,-1 0 0,1 0 0,0 0 0,0-1 0,0 1 0,0-1 0,0 0 0,0 0 0,0 0 0,1-1 0,-1 0 0,1 0 0,-1 0 0,6 1 0,5-2 0,0 0 0,0-1 0,0 0 0,-1-1 0,1-1 0,0 0 0,-1-1 0,1-1 0,21-9 0,1-4 0,-1-2 0,44-31 0,-20 6 0,-2-3 0,-2-2 0,-2-3 0,-3-1 0,-2-3 0,-3-2 0,-2-2 0,-3-2 0,33-69 0,-67 118 0,0-1 0,-1-1 0,0 1 0,6-28 0,-11 40 0,-1 0 0,1 0 0,-1 1 0,1-1 0,-1 0 0,0 0 0,0 0 0,0 0 0,-1 0 0,1 0 0,-1 0 0,1 0 0,-1 0 0,0 0 0,0 0 0,0 0 0,-1 1 0,1-1 0,-1 1 0,1-1 0,-1 1 0,0-1 0,0 1 0,0 0 0,0 0 0,0 0 0,-1 0 0,1 0 0,-1 0 0,1 1 0,-1-1 0,-5-1 0,-2 0 0,0 1 0,0 1 0,0-1 0,-1 1 0,1 1 0,-1 0 0,1 1 0,0 0 0,0 0 0,-20 6 0,-14 6 0,-47 20 0,80-29 0,-46 20 0,0 2 0,2 3 0,-68 47 0,84-49 0,2 3 0,1 0 0,1 2 0,-60 73 0,80-85 0,0 0 0,2 1 0,0 1 0,2 0 0,-18 46 0,27-61 0,0 0 0,0-1 0,0 1 0,1 0 0,0 0 0,0 0 0,1 1 0,-1-1 0,2 0 0,-1 0 0,1 0 0,0 0 0,1 0 0,-1 0 0,1 0 0,1-1 0,-1 1 0,1-1 0,0 1 0,1-1 0,0 0 0,0 0 0,0 0 0,0-1 0,8 8 0,0-4 0,0-1 0,0 0 0,0-1 0,1 0 0,0-1 0,1 0 0,-1-1 0,1 0 0,0-1 0,0-1 0,0-1 0,1 1 0,-1-2 0,25-1 0,-5-1 0,-1-1 0,0-3 0,0 0 0,0-2 0,48-17 0,4-9 0,154-83 0,71-70 0,-201 119 0,197-133 0,-132 85 0,-166 110 0,37-26 0,-35 16 0,-10 14 0,0 1 0,0 0 0,0-1 0,0 1 0,0-1 0,0 1 0,-1 0 0,1-1 0,0 1 0,0-1 0,0 1 0,-1 0 0,1 0 0,0-1 0,-1 1 0,1 0 0,0-1 0,-1 1 0,1 0 0,0 0 0,-1-1 0,1 1 0,0 0 0,-1 0 0,1 0 0,-1 0 0,1 0 0,0 0 0,-1-1 0,1 1 0,-1 0 0,1 0 0,-1 0 0,1 0 0,0 0 0,-1 1 0,-20-3 0,1 1 0,-1 1 0,1 1 0,0 1 0,-1 1 0,1 0 0,0 2 0,-37 13 0,30-7 0,0 2 0,0 0 0,1 2 0,1 1 0,-40 34 0,36-25 0,1 2 0,2 1 0,0 1 0,2 1 0,2 1 0,0 1 0,2 1 0,2 1 0,-27 68 0,37-80 0,2 0 0,0 0 0,1 0 0,1 1 0,-1 35 0,5-48 0,1-1 0,-1 0 0,1 1 0,1-1 0,0 0 0,0 0 0,1 0 0,0 0 0,1 0 0,0 0 0,0-1 0,0 0 0,1 0 0,1 0 0,-1-1 0,9 9 0,-5-7 0,2 1 0,-1-1 0,1-1 0,0 0 0,1-1 0,0 0 0,0 0 0,1-2 0,-1 1 0,1-2 0,15 4 0,-10-4 0,1-1 0,-1-1 0,0-1 0,1 0 0,-1-2 0,0 0 0,30-6 0,-14-1 0,1-2 0,-1-1 0,-1-2 0,0-1 0,-1-2 0,0-1 0,-1-1 0,32-25 0,-17 5 0,-2-2 0,-1-2 0,-2-1 0,-2-3 0,-2-1 0,-2-1 0,-3-2 0,-1-2 0,33-77 0,-58 116 0,-1 1 0,-1-1 0,0 0 0,-1 0 0,3-20 0,-6 30 0,0 1 0,1-1 0,-1 0 0,0 0 0,-1 0 0,1 0 0,0 0 0,-1 0 0,0 0 0,0 0 0,0 0 0,0 0 0,0 1 0,0-1 0,-1 0 0,1 1 0,-1-1 0,0 1 0,0 0 0,0-1 0,0 1 0,0 0 0,0 0 0,0 0 0,-1 1 0,1-1 0,-1 0 0,0 1 0,-3-2 0,-3 1 0,1-1 0,-1 1 0,0 1 0,0 0 0,0 0 0,0 1 0,1 0 0,-1 1 0,0 0 0,0 0 0,0 1 0,-13 4 0,-6 2 0,1 3 0,-42 20 0,31-11 0,1 1 0,2 2 0,0 1 0,1 2 0,-37 37 0,57-49 0,2 0 0,0 1 0,1 0 0,0 1 0,1 0 0,-8 20 0,13-26 0,1 1 0,0 0 0,1 0 0,0 1 0,1-1 0,1 1 0,-1-1 0,2 1 0,0 0 0,2 21 0,-1-27 0,1 0 0,-1 0 0,1-1 0,0 1 0,1-1 0,-1 1 0,1-1 0,0 0 0,0 0 0,1 0 0,0 0 0,-1-1 0,2 1 0,-1-1 0,0 0 0,1-1 0,0 1 0,0-1 0,0 0 0,0 0 0,0 0 0,1 0 0,-1-1 0,1 0 0,0-1 0,9 3 0,2-1 0,0 0 0,0-1 0,1-1 0,-1 0 0,0-2 0,1 0 0,-1-1 0,18-4 0,-16 1 0,0-1 0,0-1 0,-1 0 0,0-2 0,0 0 0,-1-1 0,0-1 0,-1 0 0,0-2 0,-1 1 0,0-2 0,-1 0 0,13-18 0,-5 4 0,0-2 0,-3 0 0,0-1 0,-2-1 0,-2-1 0,16-44 0,-30 73 0,4-9 0,-1 1 0,0-1 0,-1 0 0,2-25 0,-5 36 0,0 0 0,1-1 0,-2 1 0,1 0 0,0 0 0,0-1 0,-1 1 0,1 0 0,-1 0 0,1 0 0,-1 0 0,0-1 0,0 1 0,0 0 0,0 0 0,0 1 0,-1-1 0,1 0 0,-1 0 0,1 1 0,-1-1 0,1 0 0,-1 1 0,0 0 0,0-1 0,0 1 0,0 0 0,0 0 0,0 0 0,0 0 0,0 0 0,0 1 0,0-1 0,-1 1 0,1-1 0,-3 1 0,-13-1 0,0 1 0,-1 1 0,1 0 0,0 1 0,0 1 0,0 1 0,-27 9 0,-122 54 0,116-44 0,2 2 0,0 2 0,2 3 0,-66 53 0,92-66 0,2 1 0,0 1 0,1 1 0,0 0 0,2 2 0,1 0 0,0 0 0,2 2 0,1-1 0,1 2 0,-13 38 0,21-53 0,1 1 0,0 0 0,0 0 0,1-1 0,1 1 0,0 0 0,0 0 0,1 0 0,4 15 0,-5-22 0,1 0 0,0 0 0,1-1 0,-1 1 0,1 0 0,-1-1 0,1 1 0,0-1 0,0 0 0,1 0 0,-1 0 0,1 0 0,-1 0 0,1 0 0,0-1 0,0 1 0,0-1 0,1 0 0,-1 0 0,0 0 0,1 0 0,0 0 0,-1-1 0,1 0 0,0 0 0,-1 0 0,1 0 0,0 0 0,7 0 0,1-2 0,-1 0 0,1 0 0,-1-1 0,0 0 0,0-1 0,1-1 0,-2 1 0,1-2 0,0 1 0,12-9 0,17-12 0,44-34 0,-61 41 0,49-40 0,-3-3 0,-2-3 0,-3-3 0,-3-3 0,-3-3 0,81-133 0,-138 203 0,8-9 0,-2 0 0,0-1 0,0 0 0,-2 0 0,9-27 0,-13 39 0,-1 0 0,0-1 0,0 1 0,1 0 0,-1-1 0,0 1 0,0 0 0,0 0 0,0-1 0,-1 1 0,1 0 0,0-1 0,0 1 0,-1 0 0,1 0 0,-1-2 0,0 3 0,1 0 0,-1-1 0,1 1 0,-1-1 0,1 1 0,0 0 0,-1-1 0,1 1 0,-1 0 0,0 0 0,1 0 0,-1-1 0,1 1 0,-1 0 0,1 0 0,-1 0 0,1 0 0,-1 0 0,0 0 0,1 0 0,-1 0 0,1 0 0,-1 0 0,0 0 0,-3 2 0,0-1 0,1 0 0,-1 1 0,1 0 0,0 0 0,0 0 0,-1 0 0,1 0 0,-4 5 0,-8 9 0,2 1 0,-1 1 0,2 0 0,0 0 0,2 1 0,0 1 0,1 0 0,0 0 0,2 1 0,1 0 0,0 0 0,-2 23 0,7-39 0,1 0 0,-1-1 0,1 1 0,0 0 0,0 0 0,1 0 0,-1 0 0,1 0 0,0 0 0,0 0 0,1 0 0,0-1 0,0 1 0,0 0 0,0-1 0,0 0 0,1 1 0,5 5 0,-4-7 0,0 1 0,0-1 0,1 0 0,0 0 0,-1 0 0,1 0 0,0-1 0,0 0 0,1 0 0,-1 0 0,0-1 0,1 1 0,-1-2 0,1 1 0,-1 0 0,1-1 0,5 0 0,17-2 0,1-1 0,-1-2 0,0 0 0,0-2 0,-1-1 0,0-1 0,49-24 0,173-108 0,-244 138 0,255-176 0,-253 173 0,25-23 0,-30 28 0,-1 0 0,0 0 0,0 0 0,0-1 0,0 1 0,-1 0 0,1-1 0,0 1 0,0-1 0,-1 1 0,1 0 0,-1-1 0,1 0 0,-1 1 0,0-1 0,0 1 0,0-1 0,0 1 0,0-1 0,0 1 0,0-3 0,-1 3 0,1 0 0,-1 0 0,0 0 0,1 0 0,-1 0 0,0 0 0,0 0 0,0 0 0,0 0 0,0 0 0,0 0 0,0 0 0,0 1 0,-1-1 0,1 1 0,0-1 0,0 1 0,-1-1 0,1 1 0,0 0 0,0-1 0,-1 1 0,1 0 0,0 0 0,-3 0 0,-40 2 0,36-1 0,-23 4 0,0 1 0,0 1 0,1 2 0,0 1 0,0 1 0,1 2 0,1 1 0,0 1 0,-47 34 0,43-25 0,2 2 0,0 1 0,1 1 0,2 2 0,1 1 0,1 1 0,-26 46 0,43-66 0,1 1 0,1 0 0,0 1 0,0-1 0,2 1 0,0 0 0,0 1 0,-3 27 0,7-36 0,0 0 0,0 0 0,1 0 0,-1 0 0,1 0 0,1 0 0,-1 0 0,1-1 0,0 1 0,0 0 0,1-1 0,0 0 0,0 1 0,0-1 0,0 0 0,1 0 0,0-1 0,0 1 0,0-1 0,1 0 0,-1 0 0,1 0 0,8 4 0,-5-3 0,1 0 0,0 0 0,0-1 0,1-1 0,-1 1 0,1-1 0,0-1 0,0 0 0,-1 0 0,1-1 0,1 0 0,11-2 0,-6 0 0,0-1 0,0-1 0,0 0 0,-1-1 0,1-1 0,28-13 0,-2-5 0,-1-2 0,-1-1 0,-2-2 0,39-36 0,6-8 0,124-140 0,-175 164 0,-31 47 0,0 0 0,-1 0 0,1 0 0,-1 0 0,0 0 0,1-1 0,-1 1 0,0 0 0,0 0 0,0-1 0,0 1 0,0 0 0,0 0 0,0-1 0,0 1 0,-1-2 0,1 3 0,-1-1 0,1 0 0,-1 1 0,1-1 0,-1 1 0,0-1 0,0 1 0,1-1 0,-1 1 0,0 0 0,0-1 0,1 1 0,-1 0 0,0-1 0,0 1 0,0 0 0,0 0 0,1 0 0,-1 0 0,0 0 0,0 0 0,0 0 0,0 0 0,1 0 0,-1 0 0,0 1 0,-1-1 0,-6 2 0,1 0 0,0 1 0,0 0 0,0 0 0,0 0 0,0 1 0,1 0 0,0 0 0,0 1 0,0 0 0,0 0 0,1 0 0,-1 0 0,1 1 0,1 0 0,-1 0 0,-4 10 0,-2 2 0,1 1 0,1 0 0,0 1 0,2 0 0,-7 27 0,10-27 0,0 0 0,2 0 0,0 1 0,1-1 0,1 1 0,1-1 0,1 0 0,1 0 0,0 0 0,2 0 0,0 0 0,1-1 0,2 0 0,-1 0 0,2 0 0,1-1 0,13 20 0,-5-13 0,1-1 0,1 0 0,1-2 0,1 0 0,1-2 0,0 0 0,2-2 0,0 0 0,1-2 0,51 24 0,-54-31 0,1-1 0,0 0 0,0-2 0,1-1 0,0-1 0,0-1 0,0-1 0,0-1 0,0-1 0,0-2 0,1 0 0,-2-2 0,1-1 0,0 0 0,-1-2 0,28-12 0,-20 6 0,0-2 0,-1-1 0,0-2 0,-2 0 0,0-3 0,-1 0 0,-1-1 0,-1-2 0,-1-1 0,-1-1 0,21-30 0,-34 41 0,-1 0 0,-1-1 0,10-21 0,-17 34 0,-1 1 0,0-1 0,1 0 0,-1 0 0,0 0 0,0 0 0,-1 0 0,1 0 0,-1 0 0,1 0 0,-1 0 0,0 0 0,0 0 0,0 0 0,-1 0 0,1 0 0,-1 0 0,0 0 0,0 0 0,0 0 0,0 0 0,0 0 0,0 0 0,-1 1 0,1-1 0,-1 0 0,-3-3 0,4 5 0,0 0 0,0 0 0,0 0 0,-1 1 0,1-1 0,0 0 0,0 1 0,0-1 0,-1 0 0,1 1 0,0 0 0,-1-1 0,1 1 0,0 0 0,-1 0 0,1-1 0,-1 1 0,1 0 0,0 1 0,-1-1 0,1 0 0,0 0 0,-1 0 0,1 1 0,0-1 0,-3 2 0,1-1 0,0 2 0,0-1 0,0 0 0,1 0 0,-1 1 0,1 0 0,-1-1 0,1 1 0,0 0 0,-2 4 0,-4 5 0,2 1 0,0 1 0,0-1 0,-4 18 0,7-19 0,0 1 0,1-1 0,0 1 0,1 0 0,1-1 0,0 1 0,0 0 0,2 0 0,-1-1 0,1 1 0,1-1 0,6 18 0,-6-24 0,0 0 0,0 0 0,0 0 0,0 0 0,1-1 0,0 1 0,1-1 0,-1 0 0,1-1 0,0 1 0,0-1 0,0 0 0,1 0 0,-1 0 0,1-1 0,0 0 0,0 0 0,0 0 0,0-1 0,1 0 0,-1 0 0,1-1 0,-1 0 0,1 0 0,9 0 0,-3-1 0,-1-1 0,1 0 0,-1-1 0,1-1 0,-1 0 0,0-1 0,0 0 0,0 0 0,0-2 0,-1 1 0,0-1 0,0-1 0,-1 0 0,0-1 0,11-9 0,17-17 0,-2-3 0,42-52 0,-75 85 0,7-8 0,0 0 0,-1 0 0,-1-1 0,0 0 0,0-1 0,5-16 0,-11 27 0,-1-1 0,0 1 0,0 0 0,-1-1 0,1 1 0,-1-1 0,1 1 0,-1-1 0,0 1 0,0-1 0,-1 1 0,1-1 0,-1 1 0,0-1 0,0 1 0,0-1 0,0 1 0,0 0 0,-1 0 0,1 0 0,-1 0 0,0 0 0,0 0 0,0 0 0,-1 0 0,1 1 0,-1-1 0,1 1 0,-1 0 0,0-1 0,0 1 0,-4-2 0,-1 0 0,1 1 0,-1 0 0,0 0 0,0 1 0,0 0 0,0 0 0,0 1 0,0 0 0,0 1 0,-1-1 0,1 1 0,0 1 0,-1 0 0,1 0 0,0 1 0,0 0 0,0 0 0,0 1 0,1 0 0,-1 0 0,-8 5 0,5-2 0,1-1 0,-1 2 0,1 0 0,1 0 0,-1 1 0,1 0 0,0 0 0,1 1 0,0 0 0,1 1 0,0-1 0,0 2 0,-9 17 0,15-26 0,0 1 0,1-1 0,-1 0 0,0 1 0,1 0 0,-1-1 0,1 1 0,0-1 0,0 1 0,0-1 0,0 1 0,0 0 0,1-1 0,-1 1 0,1-1 0,0 1 0,-1-1 0,1 1 0,0-1 0,1 0 0,-1 1 0,0-1 0,1 0 0,-1 0 0,1 0 0,-1 0 0,1 0 0,0 0 0,0-1 0,0 1 0,0 0 0,0-1 0,3 2 0,3 1 0,0 0 0,0 0 0,0-1 0,0 0 0,0-1 0,1 0 0,-1 0 0,1-1 0,12 1 0,2-3 0,0 0 0,0-2 0,-1-1 0,1 0 0,-1-2 0,0-1 0,0 0 0,0-2 0,-1 0 0,-1-1 0,0-2 0,22-15 0,-6 2 0,-1-2 0,-2-1 0,-1-2 0,-1-2 0,42-53 0,-62 71 0,-1 0 0,-1-1 0,0 0 0,0-1 0,10-28 0,-18 40 0,1 1 0,-1-1 0,0 0 0,-1 1 0,1-1 0,0 0 0,-1 1 0,0-1 0,0 0 0,0 0 0,-1 1 0,1-1 0,-1 0 0,0 1 0,0-1 0,0 0 0,0 1 0,-1 0 0,1-1 0,-1 1 0,0 0 0,0-1 0,0 1 0,-1 1 0,1-1 0,-1 0 0,1 0 0,-1 1 0,0-1 0,0 1 0,0 0 0,-6-3 0,-3 0 0,-1 0 0,1 1 0,-1 0 0,0 1 0,0 1 0,0 0 0,0 1 0,0 0 0,0 1 0,0 0 0,0 1 0,-20 4 0,-3 2 0,1 1 0,0 1 0,-45 20 0,56-19 0,0 0 0,1 2 0,0 1 0,1 1 0,0 0 0,2 2 0,-1 0 0,2 2 0,-29 33 0,45-47 0,0-1 0,0 1 0,1 0 0,-1 0 0,1 1 0,0-1 0,0 0 0,1 1 0,-1-1 0,1 1 0,0 0 0,1-1 0,-1 1 0,1 0 0,0 0 0,0-1 0,0 6 0,1-7 0,0 0 0,0-1 0,0 1 0,0-1 0,1 1 0,-1-1 0,1 0 0,-1 0 0,1 0 0,0 0 0,0 0 0,0 0 0,0 0 0,0 0 0,0-1 0,0 1 0,1-1 0,-1 1 0,1-1 0,-1 0 0,1 0 0,-1 0 0,1-1 0,-1 1 0,1 0 0,0-1 0,0 0 0,-1 0 0,1 0 0,5 0 0,7-1 0,1 0 0,-1-1 0,0-1 0,0 0 0,0-1 0,0-1 0,0 0 0,-1-1 0,0-1 0,0 0 0,-1-1 0,22-16 0,-7 2 0,-1-1 0,0-1 0,-3-2 0,33-41 0,-56 65 0,6-6 0,0-1 0,-1 0 0,0 0 0,0-1 0,4-12 0,-9 20 0,0 0 0,-1 1 0,1-1 0,-1 0 0,1 0 0,-1 0 0,0 1 0,0-1 0,0 0 0,0 0 0,0 0 0,0 0 0,-1 0 0,1 1 0,-1-1 0,1 0 0,-1 0 0,1 1 0,-1-1 0,0 0 0,0 1 0,0-1 0,0 1 0,0-1 0,0 1 0,-1-1 0,1 1 0,0 0 0,-1 0 0,1 0 0,-1-1 0,1 1 0,-1 1 0,1-1 0,-1 0 0,0 0 0,-2 0 0,-7-2 0,1 0 0,-1 0 0,0 2 0,0-1 0,0 1 0,0 1 0,0 0 0,0 1 0,0 0 0,0 0 0,0 1 0,0 1 0,0 0 0,1 0 0,-15 7 0,0 1 0,1 0 0,0 2 0,0 1 0,1 1 0,-26 21 0,33-21 0,1-1 0,0 2 0,1 0 0,1 1 0,0 0 0,-17 33 0,23-38 0,1 1 0,0 0 0,2 0 0,-1 0 0,1 1 0,1-1 0,1 1 0,0 0 0,1 0 0,0 0 0,1 18 0,0-30 0,1 1 0,-1-1 0,0 1 0,1-1 0,-1 0 0,1 1 0,0-1 0,-1 0 0,1 0 0,0 0 0,0 0 0,1 0 0,-1 0 0,0 0 0,1 0 0,-1 0 0,1 0 0,0-1 0,-1 1 0,1 0 0,3 1 0,-2-2 0,0 0 0,0 0 0,1 0 0,-1 0 0,0-1 0,0 1 0,1-1 0,-1 0 0,0 0 0,0 0 0,1 0 0,-1-1 0,6-1 0,3-1 0,0-1 0,0-1 0,0 0 0,0 0 0,-1-2 0,20-13 0,-7 1 0,-2-2 0,0 0 0,-1-2 0,-1 0 0,-1-1 0,-1-1 0,-1 0 0,-2-2 0,0 0 0,-2 0 0,-1-1 0,-1-1 0,-2 0 0,0-1 0,5-41 0,-13 64 0,0 0 0,0 0 0,-1-1 0,0 1 0,-1 0 0,1 0 0,-1 0 0,-1 0 0,1 0 0,-1 0 0,-3-7 0,3 10 0,0 1 0,0 0 0,-1-1 0,1 1 0,-1 1 0,1-1 0,-1 0 0,0 0 0,0 1 0,0 0 0,0 0 0,-1 0 0,1 0 0,0 0 0,-1 0 0,0 1 0,1 0 0,-1 0 0,0 0 0,0 0 0,-7 0 0,-6 0 0,0 1 0,-1 0 0,1 2 0,0 0 0,0 1 0,1 0 0,-1 2 0,1 0 0,-27 12 0,-9 7 0,-75 47 0,82-43 0,0 1 0,2 3 0,1 1 0,2 2 0,-44 50 0,77-77 0,1 1 0,0 0 0,1 0 0,0 0 0,0 1 0,1 0 0,-3 10 0,6-18 0,0 0 0,1 0 0,-1-1 0,1 1 0,-1 0 0,1 0 0,0 0 0,-1-1 0,1 1 0,0 0 0,0 0 0,0 0 0,1 0 0,-1 0 0,0-1 0,1 1 0,-1 0 0,1 0 0,0-1 0,-1 1 0,1 0 0,0-1 0,0 1 0,0 0 0,0-1 0,1 1 0,-1-1 0,0 0 0,1 1 0,-1-1 0,0 0 0,1 0 0,0 0 0,-1 0 0,1 0 0,-1 0 0,1-1 0,0 1 0,0 0 0,-1-1 0,1 0 0,0 1 0,0-1 0,0 0 0,0 0 0,3 0 0,6 0 0,0-1 0,0-1 0,-1 1 0,1-2 0,0 0 0,-1 0 0,0-1 0,0 0 0,0 0 0,0-2 0,0 1 0,14-12 0,-4 2 0,0 0 0,-2-2 0,0 0 0,25-31 0,-27 26 0,0 0 0,18-37 0,-29 49 0,0 0 0,0-1 0,-2 0 0,1 0 0,-1 0 0,-1 0 0,0 0 0,1-18 0,-3 26 0,0 1 0,0-1 0,-1 0 0,1 0 0,0 0 0,-1 1 0,0-1 0,0 0 0,0 0 0,0 1 0,0-1 0,0 1 0,-1-1 0,1 1 0,-1 0 0,0-1 0,0 1 0,0 0 0,0 0 0,0 0 0,-4-3 0,1 3 0,0-1 0,0 1 0,-1 0 0,1 0 0,0 0 0,-1 1 0,0 0 0,1 0 0,-1 1 0,-7-1 0,-10 2 0,-1 1 0,1 0 0,0 2 0,-25 7 0,-11 6 0,0 2 0,2 2 0,-86 45 0,115-51 0,1 2 0,0 0 0,1 2 0,1 1 0,1 1 0,1 1 0,1 1 0,-31 42 0,45-55 0,2 0 0,-1 1 0,2 0 0,-1 0 0,-5 20 0,10-29 0,0 0 0,0 0 0,1 1 0,-1-1 0,1 0 0,0 0 0,0 1 0,0-1 0,0 0 0,0 1 0,0-1 0,1 0 0,-1 0 0,1 1 0,-1-1 0,1 0 0,0 0 0,0 0 0,0 0 0,0 0 0,0 0 0,0 0 0,1 0 0,-1 0 0,1-1 0,-1 1 0,1 0 0,0-1 0,0 1 0,-1-1 0,1 0 0,0 0 0,0 0 0,0 0 0,1 0 0,-1 0 0,3 1 0,8 1 0,-1-1 0,0 0 0,1-1 0,-1 0 0,1-1 0,0 0 0,-1-1 0,1-1 0,-1 0 0,0 0 0,15-6 0,17-6 0,72-35 0,-83 33 0,-2-2 0,0-1 0,-1-2 0,0-1 0,-2-1 0,36-38 0,-45 40 0,0 0 0,-2-1 0,0-1 0,-1-1 0,-2-1 0,0 0 0,-2 0 0,16-47 0,-27 68 0,1-1 0,-1 1 0,0-1 0,-1 1 0,1-1 0,-1 0 0,0 1 0,0-1 0,0 1 0,-1-7 0,0 9 0,0 0 0,0 0 0,0 0 0,0 0 0,0 0 0,-1 0 0,1 0 0,0 0 0,-1 1 0,1-1 0,-1 0 0,0 1 0,0 0 0,1-1 0,-1 1 0,0 0 0,0 0 0,0 0 0,0 0 0,0 0 0,-1 0 0,1 1 0,-3-1 0,-12-2 0,1 0 0,-1 1 0,0 1 0,1 1 0,-1 1 0,0 0 0,0 1 0,-20 5 0,-133 41 0,157-44 0,-84 29 0,-148 73 0,204-86 0,2 3 0,1 1 0,1 2 0,1 2 0,1 1 0,-34 36 0,66-61 0,-1 0 0,1 0 0,-1 0 0,1 1 0,1-1 0,-1 1 0,1-1 0,-1 1 0,2 0 0,-3 7 0,3-11 0,1 0 0,0 0 0,0 0 0,0 0 0,0 0 0,0 0 0,0 0 0,1 0 0,-1 0 0,0 0 0,0 0 0,1 0 0,-1 0 0,1 0 0,-1 0 0,1 0 0,-1 0 0,1-1 0,-1 1 0,1 0 0,0 0 0,0 0 0,1 1 0,1-1 0,-1 0 0,0 0 0,0 0 0,1 0 0,-1-1 0,0 1 0,1-1 0,-1 1 0,1-1 0,-1 0 0,0 0 0,4 0 0,15-1 0,0-1 0,0-1 0,0-1 0,-1-1 0,1-1 0,-1 0 0,-1-2 0,1 0 0,-1-1 0,29-19 0,-21 10 0,-1-1 0,-1-1 0,-1-1 0,-1-1 0,-1 0 0,30-42 0,-33 38 0,-1-2 0,-1 0 0,23-55 0,-36 75 0,0 0 0,-1-1 0,-1 1 0,1-1 0,-1 0 0,-1 0 0,1 0 0,-2 0 0,1 0 0,-1 0 0,0 0 0,-1 0 0,0 0 0,-1 0 0,0 0 0,0 0 0,-1 1 0,-6-16 0,5 19 0,0 0 0,0 0 0,0 1 0,-1-1 0,0 1 0,0 0 0,0 0 0,0 0 0,0 1 0,-1 0 0,0 0 0,1 0 0,-1 1 0,0-1 0,0 1 0,-1 1 0,1-1 0,0 1 0,0 1 0,-1-1 0,1 1 0,-1 0 0,1 0 0,-11 2 0,-5 1 0,1 1 0,-1 1 0,1 1 0,0 1 0,-38 17 0,-9 12 0,1 3 0,2 3 0,2 3 0,-70 64 0,126-102 0,-1 0 0,1 0 0,1 1 0,-1 0 0,1 0 0,1 0 0,-6 11 0,10-17 0,0-1 0,0 1 0,0 0 0,1 0 0,-1-1 0,0 1 0,1 0 0,0 0 0,-1 0 0,1 0 0,0 0 0,0 0 0,0 0 0,0 0 0,0 0 0,1 0 0,-1 0 0,0-1 0,1 1 0,0 0 0,-1 0 0,1 0 0,0 0 0,0-1 0,0 1 0,0 0 0,0-1 0,0 1 0,1-1 0,-1 0 0,0 1 0,1-1 0,-1 0 0,1 0 0,-1 1 0,1-1 0,0 0 0,0-1 0,-1 1 0,1 0 0,0 0 0,3 0 0,11 4 0,0-1 0,1-1 0,-1 0 0,0-1 0,1-1 0,0 0 0,-1-1 0,1-1 0,-1-1 0,1 0 0,29-9 0,-38 9 0,0 0 0,0-1 0,0 0 0,0-1 0,-1 1 0,1-2 0,-1 1 0,0-1 0,-1 0 0,1 0 0,-1-1 0,0 0 0,0 0 0,0 0 0,-1-1 0,0 0 0,-1 0 0,1 0 0,-2-1 0,1 1 0,-1-1 0,0 0 0,0 0 0,-1 0 0,2-10 0,-3 13 0,-1 0 0,0 0 0,0 0 0,0 0 0,0 0 0,-1 0 0,0 0 0,0 1 0,0-1 0,-1 0 0,1 0 0,-1 0 0,0 1 0,-1-1 0,1 1 0,-1 0 0,0 0 0,0 0 0,0 0 0,0 0 0,-1 1 0,0-1 0,0 1 0,0 0 0,0 0 0,0 0 0,0 1 0,-1-1 0,1 1 0,-10-3 0,-13-4 0,1 1 0,-1 2 0,0 1 0,-40-4 0,60 9 0,-73-6 0,1 4 0,-1 3 0,-154 23 0,-230 72 0,429-88 0,-43 10 0,2 3 0,-76 32 0,105-27 0,46-26 0,0 0 0,1 1 0,-1-1 0,0 0 0,1 0 0,-1 1 0,1-1 0,-1 1 0,0-1 0,1 0 0,-1 1 0,1-1 0,-1 1 0,1-1 0,-1 1 0,1 0 0,0-1 0,-1 1 0,1-1 0,0 1 0,-1 0 0,1-1 0,0 1 0,0 0 0,0-1 0,0 1 0,-1 0 0,1-1 0,0 1 0,0 0 0,0-1 0,0 1 0,0 0 0,1-1 0,-1 1 0,0 0 0,0 0 0,0-1 0,1 1 0,-1-1 0,0 1 0,1 0 0,-1-1 0,0 1 0,1-1 0,-1 1 0,1-1 0,-1 1 0,1-1 0,-1 1 0,1-1 0,-1 1 0,1-1 0,-1 0 0,1 1 0,0-1 0,-1 0 0,1 1 0,0-1 0,-1 0 0,1 0 0,0 0 0,1 0 0,5 2 0,1 0 0,0 0 0,0-1 0,-1-1 0,1 1 0,0-1 0,0-1 0,0 0 0,0 0 0,0 0 0,0-1 0,-1 0 0,1 0 0,-1-1 0,1 0 0,-1 0 0,7-5 0,2-1 0,-1-1 0,0 0 0,-1 0 0,0-2 0,-1 0 0,20-23 0,-20 20 0,-1-1 0,-1-1 0,0 0 0,8-20 0,-16 32 0,-1-1 0,0 0 0,0 0 0,-1 0 0,1 0 0,-1 0 0,0-12 0,-1 15 0,0 0 0,-1 0 0,1 0 0,-1 0 0,1 0 0,-1 0 0,0 0 0,0 1 0,-1-1 0,1 0 0,0 1 0,-1-1 0,0 1 0,1-1 0,-1 1 0,0 0 0,-3-3 0,0 1 0,0 1 0,0 0 0,0 0 0,0 0 0,-1 0 0,1 1 0,-1 0 0,0 0 0,1 0 0,-1 1 0,-10-2 0,-2 2 0,1 0 0,-1 1 0,-17 2 0,-19 5 0,1 2 0,1 3 0,-1 1 0,-72 31 0,32-4 0,-127 73 0,176-87 0,1 0 0,2 3 0,-40 36 0,70-55 0,0-1 0,1 2 0,0 0 0,1 0 0,1 0 0,-1 1 0,2 1 0,0-1 0,0 1 0,1 0 0,1 1 0,0-1 0,1 1 0,0 0 0,-2 20 0,6-29 0,-1 0 0,1-1 0,0 1 0,0 0 0,1-1 0,-1 1 0,1 0 0,0-1 0,1 1 0,-1-1 0,1 1 0,-1-1 0,1 0 0,1 1 0,-1-1 0,0 0 0,1-1 0,0 1 0,0 0 0,0-1 0,0 1 0,1-1 0,0 0 0,-1 0 0,1-1 0,0 1 0,0-1 0,0 0 0,1 0 0,-1 0 0,0 0 0,1-1 0,-1 0 0,1 1 0,0-2 0,7 1 0,6 1 0,0-1 0,0-1 0,1-1 0,-1 0 0,0-1 0,0-1 0,0-1 0,22-8 0,-5-1 0,-1-2 0,0-2 0,-1-1 0,0-1 0,-2-2 0,0-1 0,39-38 0,-45 37 0,-2 0 0,-1-2 0,-1 0 0,-1-2 0,-1 0 0,-1-1 0,-2-1 0,23-56 0,-33 69 0,-1-2 0,0 1 0,-1 0 0,-1-1 0,-1 0 0,0 1 0,-2-21 0,0 30 0,-1-1 0,0 1 0,-1 0 0,0-1 0,0 1 0,-1 0 0,0 0 0,0 0 0,-1 1 0,0-1 0,0 1 0,-1 0 0,0 0 0,0 0 0,-1 1 0,-11-11 0,3 6 0,0 2 0,0 0 0,-1 1 0,0 0 0,-1 1 0,0 1 0,0 0 0,0 1 0,-1 1 0,1 0 0,-1 2 0,0 0 0,0 0 0,-18 2 0,-8 1 0,0 2 0,1 2 0,-1 2 0,-59 17 0,49-8 0,0 1 0,1 3 0,1 2 0,1 3 0,1 1 0,2 3 0,-80 62 0,113-78 0,2-1 0,0 2 0,1-1 0,0 1 0,-14 24 0,21-31 0,1 0 0,-1 1 0,1-1 0,0 1 0,1-1 0,0 1 0,0 0 0,0 0 0,1 0 0,0 0 0,1 0 0,0 0 0,0 0 0,3 12 0,-3-18-3,0 1 0,1-1-1,0 1 1,-1-1 0,1 0-1,0 1 1,0-1 0,1 0-1,-1 0 1,0 1 0,1-1-1,-1 0 1,1-1 0,0 1-1,0 0 1,0 0 0,0-1-1,0 1 1,0-1 0,0 1-1,0-1 1,5 2 0,-3-2 19,1 0 0,-1-1-1,1 1 1,-1-1 0,1 0 0,-1 0 0,1 0 0,-1-1-1,1 0 1,-1 1 0,9-4 0,3-2-262,0-1-1,-1 0 0,0-1 1,0-1-1,21-16 1,29-30-6580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42:27.551"/>
    </inkml:context>
    <inkml:brush xml:id="br0">
      <inkml:brushProperty name="width" value="0.35" units="cm"/>
      <inkml:brushProperty name="height" value="0.35" units="cm"/>
      <inkml:brushProperty name="color" value="#FFFFFF"/>
    </inkml:brush>
  </inkml:definitions>
  <inkml:trace contextRef="#ctx0" brushRef="#br0">0 0 24575,'0'2'0,"0"1"0,0 2 0,2 2 0,0 1 0,0 1 0,1-1 0,0-1 0,-1 0 0,0 1 0,-1 0 0,0 0 0,-1 0 0,2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42:55.323"/>
    </inkml:context>
    <inkml:brush xml:id="br0">
      <inkml:brushProperty name="width" value="0.35" units="cm"/>
      <inkml:brushProperty name="height" value="0.35" units="cm"/>
      <inkml:brushProperty name="color" value="#FFFFFF"/>
    </inkml:brush>
  </inkml:definitions>
  <inkml:trace contextRef="#ctx0" brushRef="#br0">99 436 24575,'-19'43'0,"1"0"0,3 0 0,2 2 0,-11 59 0,20-80 0,1 1 0,1 0 0,1 0 0,2 1 0,0-1 0,1 0 0,2-1 0,1 1 0,0 0 0,2-1 0,1 0 0,1-1 0,0 0 0,2 0 0,1-1 0,1 0 0,1-1 0,17 20 0,-23-32 0,1 0 0,0 0 0,1-1 0,0 0 0,0-1 0,1 0 0,0-1 0,0 0 0,1-1 0,-1 0 0,14 3 0,-8-3 0,1-2 0,0 0 0,0-1 0,0-1 0,0 0 0,35-4 0,-5-5 0,-1-3 0,0-1 0,0-2 0,79-37 0,-44 14 0,-1-4 0,-2-3 0,-2-3 0,121-99 0,-188 137 0,-1 1 0,0-1 0,0-1 0,-1 1 0,0-2 0,7-10 0,-14 18 0,1 1 0,-1-1 0,0 0 0,0 0 0,0 0 0,0 0 0,0 0 0,0 0 0,-1-1 0,0 1 0,0 0 0,0 0 0,0 0 0,0 0 0,0 0 0,-1-1 0,1 1 0,-1 0 0,0 0 0,0 0 0,0 0 0,-1 0 0,1 1 0,-1-1 0,1 0 0,-1 1 0,0-1 0,0 1 0,-2-3 0,-6-4 0,0 0 0,0 1 0,-1 0 0,0 1 0,0 0 0,0 0 0,-21-7 0,-92-28 0,59 24 0,-1 2 0,0 3 0,-1 2 0,-1 4 0,-95 2 0,150 5 0,0 1 0,0 1 0,0 0 0,1 1 0,-1 0 0,1 1 0,-1 1 0,1 0 0,0 0 0,1 1 0,-1 0 0,1 1 0,1 1 0,-1 0 0,1 0 0,0 1 0,1 0 0,0 0 0,1 1 0,0 1 0,0-1 0,1 1 0,1 1 0,-1-1 0,2 1 0,0 0 0,0 0 0,1 1 0,1-1 0,-3 17 0,5-25 0,1-1 0,0 1 0,-1-1 0,1 1 0,1-1 0,-1 1 0,0-1 0,1 1 0,0-1 0,-1 1 0,2-1 0,-1 0 0,0 0 0,1 1 0,-1-1 0,1 0 0,0 0 0,0 0 0,0 0 0,0-1 0,1 1 0,-1-1 0,1 1 0,-1-1 0,1 0 0,0 0 0,0 0 0,0 0 0,0 0 0,0-1 0,0 0 0,1 1 0,-1-1 0,1 0 0,-1-1 0,5 2 0,2-1 0,-1 0 0,0 0 0,0-1 0,0 0 0,0 0 0,1-1 0,-1 0 0,0-1 0,0 0 0,0 0 0,-1-1 0,1-1 0,11-5 0,1-4 0,-1-2 0,0 0 0,-1-1 0,-1-1 0,-1-1 0,0-1 0,-2 0 0,23-35 0,-10 9 0,-3-2 0,39-98 0,-55 122 0,-2 1 0,0-1 0,-1-1 0,-2 1 0,4-44 0,-8 61 0,0 1 0,0-1 0,0 1 0,0-1 0,-1 1 0,0-1 0,0 1 0,-1 0 0,1-1 0,-1 1 0,0 0 0,-1 0 0,1 0 0,-1 1 0,0-1 0,0 0 0,0 1 0,-1 0 0,0 0 0,0 0 0,0 0 0,0 1 0,0-1 0,-1 1 0,1 0 0,-1 1 0,0-1 0,0 1 0,0 0 0,-10-3 0,2 3 0,1 0 0,-1 1 0,0 0 0,0 1 0,1 1 0,-1 0 0,0 1 0,1 0 0,-1 1 0,1 0 0,0 1 0,-1 0 0,2 1 0,-1 1 0,1 0 0,0 0 0,0 1 0,-11 9 0,-2 2 0,0 2 0,2 0 0,0 1 0,2 1 0,0 1 0,-27 43 0,29-38 0,2 1 0,-21 54 0,31-69 0,1 1 0,1 0 0,1 0 0,0 0 0,1 1 0,0-1 0,1 1 0,2 17 0,-1-29 0,1 0 0,0 0 0,0 0 0,0 0 0,1 0 0,-1 0 0,1 0 0,0 0 0,0 0 0,0-1 0,0 1 0,1-1 0,0 0 0,-1 1 0,1-1 0,0 0 0,1-1 0,-1 1 0,0-1 0,1 1 0,0-1 0,-1 0 0,1 0 0,0-1 0,0 1 0,0-1 0,0 0 0,0 0 0,8 1 0,4 0 0,1 0 0,0-1 0,-1-1 0,1-1 0,0 0 0,21-5 0,1-3 0,-1-2 0,0-2 0,-1-1 0,-1-1 0,0-3 0,-1 0 0,-1-3 0,52-40 0,-42 25 0,-1-2 0,-1-2 0,-3-1 0,-1-2 0,44-66 0,-76 100 0,0-1 0,0 1 0,-1-1 0,0 0 0,4-13 0,-9 21 0,1 1 0,-1-1 0,0 0 0,1 1 0,-1-1 0,0 0 0,0 0 0,0 1 0,0-1 0,0 0 0,0 1 0,-1-1 0,1 0 0,0 1 0,-1-1 0,0 0 0,1 1 0,-1-1 0,0 1 0,0-1 0,0 1 0,0-1 0,0 1 0,0 0 0,0 0 0,0-1 0,0 1 0,-1 0 0,1 0 0,0 0 0,-1 0 0,1 0 0,-1 1 0,1-1 0,-1 0 0,0 1 0,1-1 0,-1 1 0,0-1 0,1 1 0,-3 0 0,-7-3 0,-1 1 0,0 1 0,0 0 0,1 0 0,-1 1 0,0 1 0,0 0 0,0 0 0,1 1 0,-1 1 0,1 0 0,-20 8 0,15-3 0,1 0 0,0 1 0,0 0 0,1 2 0,0 0 0,0 0 0,-21 24 0,9-2 0,0 1 0,2 2 0,2 0 0,1 1 0,2 1 0,-18 53 0,16-37 0,3 1 0,3 0 0,2 1 0,2 0 0,3 1 0,-1 96 0,9-140 0,1 0 0,0 0 0,1 0 0,1-1 0,0 1 0,1 0 0,0-1 0,0 0 0,2 0 0,0 0 0,11 17 0,-13-24 0,0 0 0,1 0 0,0 0 0,0-1 0,0 0 0,0 0 0,0 0 0,1-1 0,0 0 0,0 0 0,0 0 0,0-1 0,0 0 0,0 0 0,1 0 0,-1-1 0,0 0 0,1 0 0,0-1 0,-1 1 0,1-2 0,-1 1 0,1-1 0,-1 0 0,8-2 0,12-3 0,1-1 0,-1-2 0,-1 0 0,28-16 0,97-58 0,-138 76 0,72-47 0,-2-3 0,-3-3 0,-2-4 0,-3-4 0,-3-2 0,-4-4 0,-2-2 0,-4-3 0,73-126 0,-125 190 0,-4 9 0,0-1 0,-1 1 0,0-1 0,-1 0 0,1-1 0,-1 1 0,-1-1 0,1 1 0,-1-1 0,-1 0 0,2-14 0,-3 21 0,0 0 0,-1 0 0,1-1 0,0 1 0,-1 0 0,1 0 0,0 0 0,-1 0 0,0-1 0,1 1 0,-1 0 0,0 0 0,1 0 0,-1 0 0,0 0 0,0 1 0,0-1 0,0 0 0,0 0 0,0 1 0,0-1 0,0 0 0,0 1 0,0-1 0,0 1 0,-2-1 0,0 0 0,-1 0 0,0 1 0,0-1 0,0 1 0,1 0 0,-1 0 0,0 0 0,-6 2 0,-4 1 0,0 1 0,1 0 0,-23 10 0,28-9 0,0 0 0,1 0 0,0 1 0,0 0 0,0 0 0,1 0 0,0 1 0,0 0 0,0 1 0,1-1 0,0 1 0,1 0 0,-1 0 0,2 0 0,-1 1 0,1-1 0,0 1 0,1 0 0,0 0 0,-1 11 0,0 10 0,1-1 0,1 1 0,1-1 0,1 0 0,7 31 0,-5-40 0,1 1 0,2-1 0,0 0 0,1 0 0,1-1 0,1 0 0,0 0 0,2-1 0,0 0 0,1-1 0,1 0 0,0-1 0,1 0 0,1-1 0,0-1 0,28 20 0,-28-24 0,0-1 0,1 0 0,0-1 0,1 0 0,0-1 0,0-1 0,0-1 0,0-1 0,1 0 0,0-1 0,0-1 0,0-1 0,0 0 0,0-1 0,0-1 0,0-1 0,0-1 0,0 0 0,26-9 0,-23 4 0,-1-1 0,0-1 0,-1-1 0,0-1 0,-1 0 0,-1-2 0,0 0 0,0-1 0,-1 0 0,-1-1 0,-1-1 0,0 0 0,-1-1 0,-1-1 0,16-34 0,-17 33 0,-2-1 0,0-1 0,-2 0 0,0 0 0,-1 0 0,-2 0 0,0-1 0,-1 0 0,-1 0 0,-1 0 0,-2 0 0,0 0 0,-1 0 0,-11-44 0,12 63 0,0 0 0,0 0 0,-1 0 0,1 0 0,-1 0 0,0 0 0,0 0 0,-1 1 0,1-1 0,-1 1 0,0-1 0,0 1 0,0 0 0,0 0 0,0 1 0,-1-1 0,1 1 0,-1-1 0,0 1 0,1 0 0,-1 0 0,0 1 0,0-1 0,-1 1 0,1 0 0,0 0 0,0 0 0,0 1 0,-1-1 0,1 1 0,0 0 0,-6 1 0,-4 1 0,0 1 0,0 0 0,1 1 0,0 0 0,-1 1 0,2 1 0,-1 0 0,-22 15 0,-27 21 0,3 3 0,1 3 0,2 2 0,-52 62 0,47-40 0,2 2 0,-90 152 0,138-206 0,0 0 0,1 0 0,1 1 0,-11 43 0,18-59 0,2 0 0,-1 0 0,0 0 0,1 0 0,0 0 0,0 0 0,1 0 0,0 0 0,-1 0 0,1 0 0,1 0 0,1 6 0,-1-8 0,0 0 0,0 0 0,0 0 0,1 0 0,-1 0 0,1 0 0,-1-1 0,1 1 0,0-1 0,0 1 0,0-1 0,0 0 0,1-1 0,-1 1 0,1 0 0,-1-1 0,1 0 0,5 2 0,6 0 0,-1-1 0,1 0 0,0-1 0,0 0 0,0-2 0,0 0 0,0 0 0,0-1 0,-1-1 0,1 0 0,14-6 0,17-8 0,0-2 0,45-25 0,-6-5 0,-2-3 0,-3-4 0,-2-3 0,-3-3 0,-3-4 0,-3-3 0,78-99 0,-130 148 0,-1-1 0,-1 0 0,-1-1 0,0 0 0,-2-1 0,18-46 0,-29 66 0,0 1 0,0-1 0,0 1 0,-1-1 0,1 0 0,-1 0 0,1 1 0,-1-1 0,0 0 0,0 0 0,0 0 0,-1 1 0,1-1 0,-1 0 0,1 1 0,-1-1 0,0 0 0,0 1 0,0-1 0,0 1 0,-1-1 0,1 1 0,0-1 0,-1 1 0,0 0 0,0 0 0,0 0 0,0 0 0,0 0 0,0 0 0,0 1 0,0-1 0,-1 1 0,1-1 0,-1 1 0,1 0 0,-1 0 0,1 0 0,-1 0 0,0 1 0,0-1 0,1 1 0,-1-1 0,-3 1 0,-7-1 0,-1 0 0,1 0 0,-1 2 0,1-1 0,0 2 0,0 0 0,-1 0 0,-12 5 0,-2 4 0,0 1 0,1 1 0,1 2 0,0 0 0,1 2 0,1 1 0,0 1 0,-41 42 0,17-8 0,2 2 0,-60 96 0,74-102 0,-46 103 0,66-124 0,2 1 0,0 0 0,2 0 0,2 1 0,-5 46 0,10-73 0,1 0 0,-1 0 0,1 0 0,0 0 0,0 0 0,1 1 0,-1-1 0,1 0 0,-1 0 0,1-1 0,0 1 0,0 0 0,0 0 0,1 0 0,-1 0 0,1-1 0,-1 1 0,1-1 0,0 1 0,0-1 0,0 0 0,0 0 0,0 0 0,1 0 0,-1 0 0,1 0 0,-1 0 0,1-1 0,-1 1 0,1-1 0,0 0 0,0 0 0,0 0 0,5 1 0,6 0 0,1-1 0,0 0 0,0 0 0,0-2 0,28-4 0,-5-1 0,0-2 0,0-2 0,-1-1 0,0-1 0,-1-3 0,-1-1 0,64-38 0,-53 23 0,-1-2 0,-2-2 0,-1-1 0,68-80 0,-101 107 0,0-1 0,-1 0 0,0 0 0,-1-1 0,0 0 0,-1 0 0,9-23 0,-15 34 0,0 0 0,-1 0 0,1 0 0,0 0 0,0 1 0,-1-1 0,1 0 0,0 0 0,0 0 0,0 0 0,-1 0 0,1 0 0,0 0 0,0 0 0,-1 0 0,1 0 0,0 0 0,0 0 0,-1 0 0,1 0 0,0 0 0,0 0 0,-1-1 0,1 1 0,0 0 0,0 0 0,0 0 0,-1 0 0,1 0 0,0 0 0,0-1 0,0 1 0,-1 0 0,1 0 0,0 0 0,0 0 0,0-1 0,0 1 0,0 0 0,0 0 0,-1-1 0,1 1 0,0 0 0,0 0 0,0 0 0,0-1 0,0 1 0,0 0 0,0 0 0,0-1 0,0 1 0,0 0 0,0 0 0,0-1 0,0 1 0,0 0 0,0 0 0,0-1 0,1 1 0,-1 0 0,0 0 0,0 0 0,0-1 0,0 1 0,0 0 0,0 0 0,1-1 0,-11 9 0,1 0 0,0 0 0,1 1 0,0 0 0,0 0 0,1 1 0,0-1 0,-6 14 0,0-3 0,-23 40 0,3 2 0,2 1 0,3 1 0,3 2 0,3 0 0,3 2 0,3 0 0,3 1 0,2 0 0,4 1 0,3 0 0,7 97 0,-2-141 0,2 1 0,1 0 0,10 38 0,-12-58 0,1 0 0,-1 0 0,1 0 0,0-1 0,1 1 0,0-1 0,0 0 0,0 0 0,1 0 0,0 0 0,0-1 0,0 0 0,1 0 0,-1 0 0,1-1 0,0 0 0,9 5 0,-3-4 0,-1 0 0,1-1 0,0-1 0,0 0 0,0-1 0,0 0 0,0 0 0,1-1 0,-1-1 0,18-2 0,-11 0 0,0-2 0,0 0 0,-1-1 0,1-1 0,-2-1 0,20-9 0,7-8 0,-2-2 0,-1-2 0,-1-2 0,47-45 0,-10-2 0,-3-2 0,-4-4 0,-4-3 0,-3-2 0,86-164 0,-139 233 0,-2 7 0,-1 0 0,-1-1 0,0 0 0,0 0 0,-1 0 0,-1 0 0,0-1 0,3-26 0,-7 38 0,0 0 0,0-1 0,0 1 0,-1 0 0,1 0 0,-1-1 0,1 1 0,-1 0 0,0 0 0,0 0 0,0 0 0,0 0 0,0 0 0,-1 0 0,1 0 0,0 0 0,-1 1 0,1-1 0,-1 0 0,0 1 0,-2-2 0,0 1 0,0 0 0,0 0 0,-1 0 0,1 0 0,-1 1 0,1-1 0,-1 1 0,0 1 0,-7-2 0,-6 2 0,0 0 0,1 1 0,-1 1 0,-23 6 0,26-4 0,0 0 0,0 1 0,0 1 0,1 1 0,-1 0 0,2 0 0,-1 2 0,1 0 0,0 0 0,1 1 0,0 1 0,1 0 0,0 0 0,0 1 0,-15 24 0,14-17 0,1 1 0,1 1 0,0-1 0,2 2 0,0-1 0,2 1 0,0 0 0,1 0 0,2 1 0,-2 31 0,4-47 0,1 0 0,0 0 0,1 0 0,-1 0 0,1-1 0,1 1 0,-1 0 0,1 0 0,0-1 0,1 1 0,-1-1 0,2 0 0,-1 1 0,0-2 0,5 7 0,-2-6 0,0 0 0,0-1 0,0 0 0,0 0 0,1 0 0,0-1 0,0 0 0,0 0 0,1-1 0,-1 0 0,1 0 0,13 2 0,3 0 0,1-1 0,0-2 0,0 0 0,0-2 0,0-1 0,0 0 0,0-2 0,0-1 0,45-14 0,-10-1 0,-1-3 0,98-51 0,-96 41 0,-2-4 0,-2-2 0,-1-2 0,-2-3 0,-2-2 0,-2-3 0,70-85 0,-93 98 0,-2-2 0,-2 0 0,-1-1 0,-2-1 0,22-60 0,-32 67 0,-1 0 0,-1 0 0,-2-1 0,-1 0 0,-2 0 0,-1 0 0,-5-62 0,3 89 0,0 0 0,-1 0 0,0 1 0,0-1 0,0 0 0,-1 0 0,0 1 0,0-1 0,0 1 0,-1-1 0,1 1 0,-2 0 0,1 0 0,-4-4 0,4 7 0,0 0 0,0 0 0,-1 0 0,1 0 0,0 1 0,-1 0 0,1 0 0,-1 0 0,0 0 0,1 0 0,-1 1 0,0-1 0,1 1 0,-1 0 0,0 0 0,1 1 0,-1-1 0,0 1 0,1 0 0,-1 0 0,1 0 0,-1 0 0,1 0 0,-4 3 0,-25 8 0,1 3 0,1 0 0,0 2 0,-43 32 0,-106 98 0,160-130 0,-350 318 0,282-247 0,3 3 0,-73 106 0,151-188 0,0 0 0,0 0 0,1 1 0,0 0 0,1 0 0,0 0 0,1 0 0,0 1 0,0-1 0,1 1 0,1 0 0,0 0 0,0 0 0,1 0 0,2 12 0,-1-16 0,0 0 0,1 0 0,0 0 0,0 0 0,1 0 0,0-1 0,0 1 0,0-1 0,1 0 0,0 0 0,0 0 0,1-1 0,0 1 0,0-1 0,0 0 0,0-1 0,1 1 0,0-1 0,0 0 0,0 0 0,0-1 0,1 0 0,9 4 0,1-1 0,1-1 0,0-1 0,0 0 0,0-1 0,0-1 0,0-1 0,1 0 0,-1-1 0,19-3 0,-10-1 0,0-2 0,-1 0 0,0-1 0,0-2 0,41-19 0,-33 10 0,0-2 0,0-1 0,-2-2 0,-1 0 0,-1-3 0,-1 0 0,-1-2 0,36-46 0,-44 47 0,-2-1 0,0-1 0,-2-1 0,-1 0 0,16-45 0,-27 63 0,0 0 0,-1-1 0,0 1 0,-1 0 0,0-1 0,-1 0 0,0 1 0,-1-1 0,-1 0 0,0 1 0,0-1 0,-2 0 0,1 1 0,-2 0 0,1 0 0,-2 0 0,-6-14 0,7 20 0,1 0 0,-1 0 0,-1 1 0,1-1 0,-1 1 0,0 0 0,0 1 0,0-1 0,-1 1 0,1 0 0,-1 0 0,0 1 0,-1 0 0,-11-5 0,7 5 0,0 0 0,0 1 0,0 0 0,-1 1 0,1 0 0,0 1 0,-1 1 0,-15 1 0,-2 4 0,0 0 0,1 2 0,0 1 0,0 1 0,1 2 0,-31 17 0,-13 15 0,2 3 0,2 3 0,2 3 0,2 2 0,-67 79 0,123-126 0,0-2 0,1 0 0,0 1 0,0 0 0,1 0 0,0 1 0,1 0 0,-7 13 0,10-20 0,1 0 0,0-1 0,0 1 0,0 0 0,0 0 0,0-1 0,0 1 0,0 0 0,0 0 0,0-1 0,0 1 0,0 0 0,0 0 0,0-1 0,1 1 0,-1 0 0,0-1 0,0 1 0,1 0 0,-1-1 0,1 1 0,-1 0 0,0-1 0,1 1 0,-1-1 0,1 1 0,0-1 0,-1 1 0,1-1 0,-1 1 0,1-1 0,0 0 0,-1 1 0,1-1 0,0 0 0,-1 1 0,1-1 0,0 0 0,0 0 0,0 0 0,36-1 0,-13-5 0,-1-2 0,0-1 0,0 0 0,-1-2 0,0 0 0,-1-2 0,24-18 0,136-118 0,-177 145 0,50-44 0,-3-2 0,-2-3 0,60-81 0,-88 103 0,-1-1 0,-1 0 0,-2-2 0,-1 0 0,-2-1 0,-1 0 0,-2-1 0,8-45 0,-17 69 0,0-1 0,-1 0 0,-1 1 0,0-1 0,0 1 0,-2-1 0,-4-23 0,5 33 0,0-1 0,0 1 0,0-1 0,0 1 0,-1 0 0,0 0 0,0-1 0,0 1 0,0 0 0,0 0 0,0 1 0,-1-1 0,0 0 0,1 1 0,-1 0 0,0 0 0,0-1 0,0 2 0,0-1 0,-1 0 0,1 1 0,0-1 0,-1 1 0,1 0 0,-1 0 0,0 0 0,1 1 0,-1-1 0,0 1 0,-6 0 0,-10 2 0,0 0 0,0 2 0,0 0 0,0 2 0,1 0 0,-1 1 0,2 0 0,-30 18 0,-14 10 0,-63 50 0,44-21 0,2 3 0,3 4 0,-109 131 0,172-186 0,0-1 0,2 1 0,0 1 0,0 0 0,-9 24 0,19-39 0,-1 1 0,1 0 0,0 0 0,0 0 0,0 0 0,0 0 0,1 0 0,-1 0 0,1 0 0,0 0 0,0 1 0,0-1 0,0 0 0,1 0 0,-1 0 0,1 0 0,-1 0 0,1 0 0,0 0 0,1 0 0,-1 0 0,0 0 0,1-1 0,-1 1 0,1 0 0,0-1 0,0 1 0,0-1 0,0 0 0,1 0 0,-1 0 0,1 0 0,-1 0 0,1 0 0,-1 0 0,1-1 0,0 0 0,0 1 0,0-1 0,0 0 0,0 0 0,4 0 0,8 2 0,0 0 0,0-1 0,1-1 0,0 0 0,-1-1 0,1-1 0,-1 0 0,1-1 0,-1-1 0,0 0 0,0-1 0,0-1 0,0 0 0,-1-1 0,19-11 0,6-4 0,-1-2 0,-1-1 0,-1-3 0,37-35 0,-48 41 0,-2-1 0,0-2 0,-2 0 0,-1-1 0,0-1 0,-2-1 0,-1-1 0,20-44 0,-35 66 0,0 1 0,0-1 0,-1 1 0,0-1 0,0 1 0,0-1 0,-1 0 0,1 0 0,-1 1 0,-1-1 0,1 0 0,-1 0 0,-2-6 0,2 8 0,-1 1 0,1-1 0,-1 1 0,0 0 0,0 0 0,0 0 0,0 0 0,-1 0 0,1 1 0,-1-1 0,0 1 0,0-1 0,0 1 0,0 0 0,0 0 0,0 1 0,-1-1 0,1 0 0,0 1 0,-1 0 0,1 0 0,-5-1 0,-10-1 0,-1 0 0,1 2 0,0 0 0,-1 1 0,1 1 0,-1 0 0,1 1 0,-1 2 0,1-1 0,1 2 0,-1 1 0,-18 7 0,-3 4 0,2 1 0,-1 2 0,2 2 0,-41 32 0,34-21 0,-73 74 0,102-92 0,0 1 0,1 1 0,1 0 0,0 0 0,2 1 0,0 1 0,-15 39 0,24-56 0,0 0 0,0 0 0,0 0 0,1 0 0,-1 0 0,1 0 0,-1 0 0,1 0 0,0 0 0,0 0 0,0 0 0,0 0 0,0 0 0,0 0 0,0 1 0,1-1 0,-1 0 0,1 0 0,0 0 0,-1 0 0,1-1 0,0 1 0,0 0 0,2 3 0,0-4 0,-1 0 0,0 0 0,0 0 0,1 0 0,-1 0 0,0-1 0,1 1 0,-1-1 0,1 1 0,-1-1 0,1 0 0,-1 0 0,0 0 0,1 0 0,-1 0 0,1-1 0,3 0 0,16-5 0,-1-1 0,0-1 0,30-15 0,-49 22 0,45-23 0,-2-3 0,0-1 0,-2-2 0,-2-2 0,-1-2 0,-1-1 0,-2-2 0,-1-2 0,-2-1 0,-2-2 0,-2-1 0,30-57 0,-58 96 0,0 0 0,0 0 0,0-1 0,0 1 0,-1-1 0,0 1 0,1-1 0,-2 1 0,1-1 0,-1 0 0,1-4 0,-2 7 0,1 0 0,-1 1 0,1-1 0,-1 1 0,0-1 0,1 1 0,-1-1 0,0 1 0,0 0 0,0-1 0,0 1 0,-1 0 0,1 0 0,0 0 0,0 0 0,-1 0 0,1 0 0,0 0 0,-1 0 0,1 0 0,-1 1 0,1-1 0,-1 1 0,0-1 0,1 1 0,-1-1 0,1 1 0,-1 0 0,0 0 0,1 0 0,-1 0 0,-2 0 0,-11 0 0,1 1 0,-1 1 0,1 0 0,-1 1 0,1 0 0,0 1 0,0 1 0,1 0 0,-1 1 0,-18 11 0,1 1 0,1 1 0,1 1 0,-32 31 0,38-30 0,1 1 0,1 1 0,1 1 0,1 1 0,-16 29 0,27-41 0,0 1 0,1 0 0,1 0 0,0 1 0,1 0 0,1 0 0,0 0 0,1 0 0,1 1 0,0-1 0,1 1 0,1 16 0,1-24 0,0 0 0,1 0 0,-1-1 0,1 1 0,1-1 0,-1 1 0,1-1 0,1 0 0,-1 0 0,1 0 0,1-1 0,-1 1 0,1-1 0,11 11 0,-8-10 0,1 0 0,0 0 0,1-1 0,-1 0 0,1-1 0,1 0 0,-1-1 0,1 0 0,15 4 0,1-3 0,0 0 0,1-2 0,-1-1 0,0-2 0,1 0 0,-1-2 0,48-9 0,10-9 0,-1-4 0,156-67 0,147-102 0,-336 167 0,-2-3 0,-1-2 0,-2-1 0,67-62 0,-96 79 0,-2-1 0,0-1 0,-1-1 0,-1 0 0,-1 0 0,0-1 0,-2-1 0,0 0 0,-1 0 0,-1-1 0,-1 0 0,0-1 0,-2 1 0,4-36 0,-8 46 0,-1 0 0,0-1 0,0 1 0,-1-1 0,-1 1 0,0 0 0,0-1 0,-8-19 0,8 27 0,0-1 0,0 1 0,-1-1 0,0 1 0,1 0 0,-1 0 0,-1 0 0,1 0 0,0 0 0,-1 1 0,0 0 0,0-1 0,0 1 0,0 1 0,0-1 0,-1 1 0,1-1 0,-1 1 0,0 1 0,1-1 0,-1 1 0,-7-2 0,1 2 0,1 1 0,0-1 0,-1 2 0,1 0 0,0 0 0,0 1 0,0 0 0,-13 4 0,-1 3 0,-1 1 0,-29 16 0,-8 10 0,1 3 0,2 3 0,2 2 0,-59 60 0,22-9 0,-110 144 0,70-53 0,117-159 0,1 2 0,1 0 0,1 1 0,-17 58 0,28-76 0,1 0 0,0 1 0,0-1 0,1 1 0,1-1 0,0 1 0,1-1 0,1 1 0,-1-1 0,2 0 0,0 0 0,0 0 0,1 0 0,1 0 0,0-1 0,0 1 0,1-1 0,11 14 0,-8-12 0,1-1 0,1 0 0,0-1 0,0-1 0,1 1 0,1-2 0,0 0 0,0 0 0,0-1 0,1-1 0,0 0 0,1-1 0,0-1 0,18 5 0,7-3 0,-1-1 0,1-2 0,0-1 0,0-3 0,0-1 0,0-2 0,-1-1 0,1-3 0,-1-1 0,0-2 0,-1-1 0,46-21 0,-11 0 0,-2-4 0,-1-2 0,-2-4 0,-2-2 0,70-62 0,225-229 0,-341 316 0,64-71 0,-75 80 0,-2 0 0,0 0 0,0-1 0,-1 0 0,0-1 0,0 1 0,3-15 0,-8 25 0,-1-1 0,1 1 0,-1-1 0,0 0 0,1 1 0,-1-1 0,0 0 0,0 0 0,0 1 0,-1-1 0,1 0 0,0 1 0,0-1 0,-1 0 0,1 1 0,-1-1 0,0 1 0,1-1 0,-1 1 0,0-1 0,0 1 0,0-1 0,0 1 0,0 0 0,0-1 0,0 1 0,-1 0 0,1 0 0,0 0 0,-1 0 0,1 0 0,-1 0 0,1 1 0,-1-1 0,1 0 0,-1 1 0,0-1 0,1 1 0,-1-1 0,-2 1 0,-4-2 0,-1 1 0,-1 0 0,1 0 0,0 1 0,0 0 0,-12 3 0,-11 2 0,0 3 0,1 0 0,0 2 0,0 2 0,-38 19 0,4 4 0,-79 56 0,74-40 0,1 3 0,-120 125 0,148-134 0,1 2 0,3 2 0,3 2 0,1 1 0,-28 62 0,47-83 0,-18 58 0,29-77 0,0-1 0,1 1 0,0 0 0,1 0 0,0 0 0,0 0 0,2 0 0,1 16 0,-1-26 0,-1 0 0,1 0 0,0 0 0,-1 0 0,1 0 0,0-1 0,0 1 0,0 0 0,0-1 0,1 1 0,-1 0 0,0-1 0,1 0 0,-1 1 0,1-1 0,-1 0 0,1 0 0,-1 1 0,1-1 0,0-1 0,0 1 0,0 0 0,-1 0 0,1-1 0,0 1 0,0-1 0,0 1 0,0-1 0,0 0 0,3 0 0,6 0 0,-1 0 0,1-1 0,-1-1 0,16-3 0,5-4 0,-1-1 0,1-2 0,-2 0 0,0-3 0,0 0 0,-2-1 0,47-37 0,-10 0 0,105-112 0,-102 90 0,-3-3 0,-4-2 0,-3-3 0,-4-3 0,60-132 0,-105 201 0,-1 0 0,-1-1 0,0 0 0,3-22 0,-8 37 0,0 0 0,-1 0 0,0 0 0,1-1 0,-1 1 0,0 0 0,0 0 0,-1 0 0,1 0 0,0 0 0,-1 0 0,0 0 0,0 0 0,0 0 0,0 1 0,0-1 0,-1 0 0,1 0 0,-1 1 0,0-1 0,0 1 0,0 0 0,0-1 0,0 1 0,0 0 0,0 0 0,-1 0 0,1 0 0,-1 1 0,0-1 0,1 1 0,-1 0 0,-4-2 0,-2 1 0,0 0 0,0 1 0,0 0 0,1 0 0,-1 1 0,0 0 0,0 1 0,0 0 0,0 1 0,0-1 0,-10 5 0,-14 5 0,-49 24 0,68-29 0,-43 23 0,2 3 0,1 2 0,1 2 0,2 3 0,2 2 0,2 2 0,1 2 0,3 2 0,2 2 0,1 1 0,4 2 0,1 2 0,-30 65 0,52-94 0,2 0 0,1 1 0,2 0 0,0 1 0,-5 37 0,12-56 0,0 1 0,1-1 0,0 0 0,1 1 0,-1-1 0,2 0 0,-1 0 0,1 0 0,5 14 0,-5-17 0,1 0 0,0 0 0,0-1 0,0 1 0,0-1 0,1 0 0,-1 0 0,1 0 0,0 0 0,0-1 0,1 1 0,-1-1 0,1 0 0,0 0 0,0-1 0,5 3 0,8 1 0,0-1 0,0-1 0,0 0 0,0-1 0,1-1 0,-1-1 0,1-1 0,0 0 0,-1-1 0,1-1 0,-1-1 0,23-7 0,13-5 0,-1-2 0,90-43 0,8-13 0,182-120 0,-262 146 0,-2-4 0,-3-3 0,-1-2 0,80-92 0,-123 121 0,35-51 0,-53 71 0,0 0 0,0 0 0,-1 0 0,0 0 0,0 0 0,0-1 0,-1 1 0,0-1 0,-1 1 0,0-1 0,0 0 0,0 0 0,-2-13 0,1 19 0,-1-1 0,1 1 0,-1-1 0,0 1 0,0-1 0,0 1 0,0 0 0,0 0 0,-1 0 0,1 0 0,-1 0 0,1 0 0,-1 0 0,0 0 0,0 0 0,1 1 0,-1-1 0,-1 1 0,1-1 0,0 1 0,0 0 0,0 0 0,-1 0 0,1 0 0,0 0 0,-1 0 0,-4 0 0,-4 0 0,0 0 0,1 0 0,-1 1 0,0 1 0,-16 2 0,-21 6 0,1 2 0,0 2 0,1 2 0,1 2 0,0 2 0,1 2 0,-62 40 0,55-27 0,1 2 0,2 2 0,2 2 0,2 2 0,-62 75 0,80-84 0,2 2 0,-35 63 0,51-82 0,0 0 0,1 1 0,1 0 0,1 0 0,1 0 0,0 1 0,1 0 0,-1 34 0,4-49 0,0 1 0,0-1 0,1 0 0,-1 0 0,1 0 0,0 0 0,0 1 0,0-1 0,0 0 0,0-1 0,1 1 0,0 0 0,-1 0 0,1-1 0,0 1 0,0-1 0,1 1 0,-1-1 0,0 0 0,1 0 0,-1 0 0,1 0 0,0 0 0,0-1 0,-1 1 0,1-1 0,5 2 0,2 0 0,1 0 0,0-1 0,0 0 0,0-1 0,0 0 0,0-1 0,15-1 0,19-4 0,0-2 0,0-2 0,-1-2 0,71-28 0,167-87 0,134-110 0,-18-30 0,-265 175 0,-111 77 0,-12 8 0,0-1 0,0 0 0,-1 0 0,0 0 0,-1-1 0,11-12 0,-19 20 0,1-1 0,-1 0 0,1 0 0,-1 1 0,0-1 0,1 0 0,-1 0 0,0 0 0,1 0 0,-1 1 0,0-1 0,0 0 0,0 0 0,0 0 0,0 0 0,0 0 0,0 0 0,0 0 0,0 0 0,0 1 0,0-1 0,-1 0 0,1 0 0,0 0 0,-1 0 0,1 0 0,0 1 0,-1-1 0,1 0 0,-1 0 0,1 1 0,-1-1 0,0 0 0,1 1 0,-1-1 0,0 1 0,1-1 0,-1 1 0,0-1 0,0 1 0,0-1 0,1 1 0,-1 0 0,0-1 0,0 1 0,0 0 0,0 0 0,0-1 0,1 1 0,-1 0 0,0 0 0,0 0 0,-1 0 0,-6-1 0,1 0 0,0 1 0,-1-1 0,1 1 0,-12 2 0,-9 4 0,-1 1 0,1 2 0,0 1 0,1 1 0,-30 16 0,7 1 0,-79 58 0,87-53 0,1 1 0,2 2 0,-57 69 0,78-82 0,0 1 0,2 0 0,1 1 0,1 1 0,1 0 0,1 1 0,1 1 0,-8 35 0,17-58 0,1 1 0,0 0 0,0-1 0,1 1 0,-1 0 0,1-1 0,0 1 0,1 0 0,-1 0 0,4 10 0,-3-13 0,0-1 0,1 0 0,-1 1 0,1-1 0,0 0 0,-1 1 0,1-1 0,0 0 0,0 0 0,1 0 0,-1-1 0,0 1 0,0-1 0,1 1 0,-1-1 0,1 0 0,0 0 0,-1 0 0,1 0 0,0 0 0,-1 0 0,1-1 0,5 1 0,9 0 0,1 0 0,-1-1 0,0-1 0,0-1 0,-1 0 0,1-2 0,0 1 0,-1-2 0,0 0 0,0-1 0,23-12 0,14-11 0,92-64 0,10-24-1365,-97 71-5461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43:02.189"/>
    </inkml:context>
    <inkml:brush xml:id="br0">
      <inkml:brushProperty name="width" value="0.35" units="cm"/>
      <inkml:brushProperty name="height" value="0.35" units="cm"/>
      <inkml:brushProperty name="color" value="#FFFFFF"/>
    </inkml:brush>
  </inkml:definitions>
  <inkml:trace contextRef="#ctx0" brushRef="#br0">1 1064 24575,'54'-19'0,"77"-17"0,-53 16 0,160-39 0,63-18 0,-295 76 0,0-1 0,0 0 0,0 0 0,0-1 0,-1 0 0,1 0 0,-1 0 0,0 0 0,0-1 0,0 0 0,0 0 0,-1-1 0,0 1 0,0-1 0,0 0 0,0 0 0,-1 0 0,0 0 0,0-1 0,0 1 0,0-1 0,-1 0 0,0 0 0,-1 0 0,1 0 0,-1 0 0,0 0 0,-1 0 0,1-8 0,1-7 0,-1-1 0,0 1 0,-2-1 0,0 1 0,-2-1 0,0 1 0,-12-39 0,13 53 0,-1 1 0,1-1 0,-1 1 0,-1-1 0,1 1 0,-1 0 0,0 0 0,0 1 0,-1-1 0,1 1 0,-1 0 0,-1 0 0,1 0 0,-1 1 0,1 0 0,-1 0 0,0 1 0,-1-1 0,1 1 0,-1 1 0,1-1 0,-1 1 0,0 0 0,0 0 0,0 1 0,0 0 0,-11 0 0,5 2 0,0 0 0,0 1 0,0 1 0,1 0 0,-1 1 0,1 0 0,0 0 0,0 2 0,1-1 0,-1 1 0,1 1 0,-20 16 0,-7 8 0,-67 72 0,77-74 0,1 1 0,2 2 0,1 0 0,2 1 0,1 2 0,2 0 0,-24 61 0,37-79 0,1-1 0,1 1 0,0 0 0,1 0 0,1 0 0,1 0 0,0 1 0,1-1 0,1 0 0,1 0 0,0 0 0,1 0 0,1 0 0,1 0 0,0-1 0,1 1 0,1-1 0,0-1 0,1 0 0,13 19 0,-12-21 0,1 0 0,0-1 0,1 0 0,1 0 0,0-1 0,0-1 0,1 0 0,0-1 0,1 0 0,0-1 0,27 12 0,-23-14 0,0-1 0,0 0 0,1-1 0,-1-1 0,1-1 0,0-1 0,0 0 0,0-1 0,36-6 0,-13-2 0,0-2 0,0-2 0,-2-1 0,0-3 0,0-1 0,-2-2 0,52-33 0,-40 19 0,-1-2 0,-2-3 0,-2-1 0,71-80 0,-88 85 0,-1-1 0,-3-1 0,0 0 0,-3-2 0,-1-1 0,25-68 0,-36 80 0,-1 0 0,-2 0 0,0-1 0,-2 0 0,-1 0 0,-1-1 0,-2 1 0,-1 0 0,-1 0 0,-1-1 0,-8-30 0,9 51 0,0-1 0,-1 0 0,0 1 0,0-1 0,-1 1 0,-7-11 0,10 17 0,0 1 0,0-1 0,-1 0 0,1 1 0,-1 0 0,1-1 0,-1 1 0,1 0 0,-1 0 0,0 0 0,0 0 0,0 0 0,0 0 0,1 0 0,-1 1 0,0-1 0,0 1 0,0-1 0,0 1 0,0 0 0,-1 0 0,1 0 0,0 0 0,0 0 0,0 0 0,0 1 0,0-1 0,0 1 0,0-1 0,0 1 0,0 0 0,1 0 0,-4 1 0,-6 4 0,0 1 0,1 0 0,0 0 0,0 1 0,1 0 0,-10 11 0,-51 64 0,32-35 0,2 1 0,3 2 0,2 1 0,1 1 0,4 2 0,-36 104 0,58-146 0,1 0 0,0 1 0,1-1 0,0 1 0,1 0 0,1 0 0,0-1 0,1 1 0,0 0 0,5 19 0,-3-24 0,0 1 0,1-1 0,0 0 0,0-1 0,1 1 0,0-1 0,1 0 0,-1 0 0,2 0 0,-1-1 0,1 0 0,0 0 0,1-1 0,-1 0 0,12 6 0,-2-2 0,0 0 0,1-1 0,0-2 0,0 0 0,1 0 0,0-2 0,31 5 0,-17-6 0,1-1 0,-1-2 0,63-6 0,-7-8 0,-1-4 0,114-39 0,-95 22 0,-1-5 0,-2-5 0,-1-4 0,-4-5 0,-1-4 0,-3-4 0,-3-4 0,-3-5 0,92-91 0,-74 44 0,-95 102 0,0-2 0,-2 0 0,1 0 0,-2-1 0,12-29 0,-20 43 0,0 1 0,0-1 0,0 0 0,0 1 0,0-1 0,-1 0 0,1 0 0,-1 0 0,0 0 0,0 0 0,-1 1 0,1-1 0,-1 0 0,0 0 0,0 0 0,0 1 0,-1-1 0,1 1 0,-4-7 0,2 6 0,-1-1 0,0 1 0,0-1 0,-1 1 0,1 0 0,-1 1 0,0-1 0,0 1 0,0 0 0,0 0 0,-9-3 0,-9-2 0,0 2 0,0 0 0,0 1 0,0 1 0,-33 0 0,4 3 0,1 3 0,-1 1 0,1 3 0,1 2 0,-1 3 0,1 1 0,1 3 0,0 2 0,2 2 0,0 2 0,1 2 0,1 2 0,1 2 0,1 2 0,2 2 0,1 1 0,-49 52 0,26-15 0,3 3 0,3 2 0,4 3 0,3 2 0,3 2 0,4 2 0,4 1 0,3 3 0,4 1 0,4 1 0,4 1 0,-15 110 0,34-168 0,1 1 0,1 0 0,2 0 0,1-1 0,6 48 0,-4-72 0,-1 0 0,1 0 0,0 0 0,1-1 0,0 1 0,0-1 0,0 1 0,1-1 0,0-1 0,1 1 0,-1 0 0,1-1 0,1 0 0,-1 0 0,1-1 0,0 1 0,0-1 0,1 0 0,-1-1 0,1 0 0,0 0 0,0 0 0,1-1 0,-1 0 0,1 0 0,-1-1 0,14 2 0,-2-1 0,-1-1 0,1-1 0,-1-1 0,0 0 0,1-2 0,-1 0 0,0-1 0,1-1 0,17-6 0,15-7 0,88-45 0,-57 19 0,-2-4 0,-2-3 0,-3-4 0,-2-2 0,69-70 0,-84 68 0,-2-3 0,-3-1 0,-3-3 0,-2-3 0,72-137 0,-94 148 0,-1-2 0,-4 0 0,-2-1 0,13-69 0,-24 84 0,-2-1 0,-3 0 0,-1 0 0,-2 0 0,-2 0 0,-10-57 0,9 82 0,-1 0 0,-1 1 0,-2-1 0,0 1 0,-1 0 0,0 0 0,-12-17 0,15 30 0,1 0 0,-1 1 0,0-1 0,-1 1 0,1 1 0,-1-1 0,0 1 0,-1 0 0,1 0 0,-1 1 0,0 0 0,0 0 0,-1 1 0,1-1 0,-1 2 0,1-1 0,-1 1 0,0 0 0,0 1 0,0 0 0,0 0 0,-8 0 0,-6 2 0,1 2 0,0-1 0,0 2 0,0 1 0,0 1 0,-37 16 0,13-2 0,1 2 0,-48 33 0,30-12-136,3 3 1,1 2-1,-86 93 0,50-33-174,-79 119 0,97-115 272,4 3 0,5 3-1,-50 127 1,85-168 24,4 2 0,4 0 0,3 2 0,3 0 0,4 2 0,-4 89 0,17-153 54,1 1-1,0-1 1,2 0 0,0 1 0,1-1-1,8 29 1,-8-41-11,-1 0 0,1 0-1,1-1 1,-1 1 0,1-1 0,1 0-1,-1 0 1,1 0 0,0-1-1,0 1 1,0-1 0,1 0 0,0-1-1,0 1 1,0-1 0,0-1 0,1 1-1,-1-1 1,14 5 0,-4-4 26,0 0 0,0-1 0,0 0 0,0-1 0,1-1 0,-1-1 1,1 0-1,30-5 0,1-4-23,84-28 1,-60 11-86,-2-4-1,-1-3 1,-1-2-1,-2-4 1,-2-2-1,-2-3 1,-1-3-1,-3-3 1,53-57-1,-6-8-79,-4-4-1,-6-5 0,109-186 0,-186 281 134,99-174 0,-96 162 0,-2-2 0,25-81 0,-43 120 0,0 1 0,0-1 0,0 1 0,0-1 0,-1 1 0,0-1 0,0 1 0,0-1 0,0 1 0,0-1 0,0 1 0,-1-1 0,-1-4 0,1 7 0,0 0 0,1 0 0,-1 0 0,0 0 0,1 0 0,-1 0 0,0 0 0,0 0 0,0 0 0,0 1 0,0-1 0,0 0 0,0 1 0,0-1 0,0 1 0,-1-1 0,1 1 0,0 0 0,0-1 0,0 1 0,0 0 0,-1 0 0,1 0 0,0 0 0,-2 0 0,-5 1 0,-1 1 0,1 0 0,0 0 0,0 1 0,0 0 0,0 0 0,1 1 0,-1 0 0,-9 7 0,-26 19 60,0 2-1,2 2 1,2 2-1,1 1 1,2 2-1,1 1 0,3 2 1,-29 48-1,29-35 18,2 2-1,2 0 1,3 2-1,3 1 0,2 0 1,-16 89-1,33-133-76,-10 53 0,-6 86 0,18-138 0,0 1 0,2-1 0,0 1 0,0 0 0,2-1 0,0 0 0,1 0 0,1 0 0,1 0 0,10 21 0,-12-31 0,0 0 0,1-1 0,-1 0 0,2 0 0,-1-1 0,1 1 0,-1-1 0,1 0 0,1-1 0,-1 1 0,1-1 0,0 0 0,0-1 0,0 0 0,0 0 0,0-1 0,1 1 0,-1-2 0,1 1 0,-1-1 0,1 0 0,0 0 0,0-1 0,9-1 0,9-1 0,1-1 0,-1-1 0,0-2 0,-1 0 0,49-19 0,-5-5 0,-1-3 0,-2-3 0,112-81 0,163-162 0,-232 181 0,126-145 0,-194 195 0,-3-1 0,-2-2 0,-2-2 0,-3-1 0,42-97 0,-64 127 0,0-1 0,-2 1 0,8-48 0,-14 66 0,0-1 0,0 0 0,-1 0 0,0 1 0,-1-1 0,0 0 0,0 1 0,0-1 0,-1 1 0,1-1 0,-2 1 0,1-1 0,-1 1 0,0 0 0,0 0 0,-1 1 0,1-1 0,-1 1 0,-7-8 0,4 7 0,0 0 0,0 1 0,-1 0 0,1 0 0,-1 1 0,0-1 0,-1 2 0,1-1 0,-1 1 0,1 1 0,-10-2 0,-8 0 0,0 0 0,-49 2 0,-5 4 0,0 5 0,0 3 0,1 3 0,-112 34 0,87-14 0,2 5 0,-177 92 0,229-101 0,0 2 0,3 2 0,0 2 0,2 2 0,2 1 0,-71 85 0,88-91 0,1 2 0,2 0 0,2 2 0,1 0 0,2 2 0,1 0 0,2 0 0,2 2 0,1 0 0,-8 52 0,18-80 0,1 1 0,0-1 0,0 1 0,1-1 0,1 1 0,0-1 0,1 1 0,0-1 0,6 19 0,-5-25 0,0 1 0,0-1 0,1 0 0,-1 0 0,1 0 0,1-1 0,-1 0 0,1 1 0,0-1 0,0-1 0,0 1 0,0-1 0,1 0 0,0 0 0,0-1 0,0 1 0,0-1 0,11 3 0,6 0 0,-1 0 0,0-2 0,1 0 0,0-2 0,0 0 0,0-2 0,0-1 0,0 0 0,40-9 0,-3-3 0,-1-2 0,87-36 0,-71 20 0,0-4 0,-3-3 0,-1-3 0,120-92 0,-148 98 0,-2-2 0,-1-1 0,-2-2 0,-2-1 0,-1-3 0,-3 0 0,-1-2 0,28-58 0,-47 79 0,-1-1 0,-1-1 0,-2 1 0,0-2 0,-2 1 0,-1-1 0,3-53 0,-8 72 0,1 0 0,-2-1 0,0 1 0,0 0 0,0 0 0,-1 0 0,-1 0 0,1 1 0,-1-1 0,-1 1 0,0-1 0,0 1 0,0 0 0,-1 0 0,0 1 0,-1 0 0,0-1 0,0 2 0,0-1 0,-1 1 0,0 0 0,0 0 0,-1 1 0,1 0 0,-1 1 0,0-1 0,-17-5 0,7 4 0,0 2 0,1 0 0,-1 1 0,-1 0 0,1 2 0,0 0 0,0 1 0,-1 1 0,1 1 0,-19 4 0,-16 5 0,2 3 0,-63 25 0,-14 12 0,1 6 0,3 5 0,4 6 0,2 5 0,-155 124 0,224-156 0,2 2 0,-77 91 0,111-118 0,1 0 0,0 0 0,1 1 0,1 1 0,1 0 0,1 0 0,0 1 0,1 0 0,1 0 0,1 0 0,1 1 0,1 0 0,-2 25 0,5-41 0,0 0 0,0 0 0,0 0 0,1 0 0,0 0 0,-1 0 0,1-1 0,1 1 0,-1 0 0,0-1 0,1 1 0,0-1 0,0 1 0,0-1 0,0 0 0,0 0 0,1 0 0,0 0 0,-1 0 0,1 0 0,0-1 0,0 1 0,0-1 0,1 0 0,-1 0 0,1 0 0,-1-1 0,1 1 0,-1-1 0,1 0 0,7 2 0,3-1 0,0 0 0,1-1 0,-1-1 0,0 0 0,1-1 0,-1-1 0,23-5 0,4-4 0,0-1 0,-1-2 0,0-2 0,-1-2 0,-1-1 0,-1-2 0,-1-2 0,-1-1 0,43-38 0,-26 14 0,-2-1 0,-2-3 0,-3-1 0,73-114 0,-100 139 0,-1-1 0,-2 0 0,-1-1 0,16-48 0,-27 68 0,-1 1 0,0-1 0,-1 1 0,0-1 0,-1 0 0,0 1 0,0-1 0,-3-17 0,2 21 0,-1 1 0,0-1 0,0 1 0,0-1 0,-1 1 0,1 0 0,-1 0 0,0 0 0,-1 1 0,1-1 0,-1 1 0,0 0 0,0 0 0,-1 0 0,1 0 0,-6-3 0,-3 0 0,-1 0 0,0 1 0,0 0 0,0 1 0,-1 1 0,0 0 0,0 1 0,0 0 0,0 2 0,0-1 0,0 2 0,-1 0 0,-17 3 0,-14 3 0,0 1 0,-92 28 0,79-14 0,0 3 0,1 2 0,2 3 0,0 2 0,3 3 0,0 2 0,-87 77 0,57-33 0,4 3 0,3 3 0,-96 142 0,149-194 0,1 0 0,2 2 0,1 0 0,-24 64 0,43-96 0,-1 0 0,1 0 0,0 0 0,0 0 0,0 0 0,1 0 0,-1 0 0,1 1 0,0-1 0,0 0 0,2 6 0,-2-8 0,1 0 0,0-1 0,0 1 0,0-1 0,0 0 0,0 1 0,0-1 0,1 0 0,-1 1 0,0-1 0,1 0 0,-1 0 0,1 0 0,-1 0 0,1-1 0,-1 1 0,1 0 0,0-1 0,-1 1 0,1-1 0,0 1 0,-1-1 0,1 0 0,0 1 0,0-1 0,-1 0 0,1 0 0,0-1 0,3 0 0,10 0 0,0-1 0,0 0 0,0-1 0,-1-1 0,1 0 0,-1-2 0,16-7 0,97-57 0,-90 48 0,38-24 0,-1-3 0,-3-4 0,-2-3 0,113-119 0,-141 130 0,-3-1 0,-2-3 0,-1 0 0,-3-3 0,-3 0 0,-1-2 0,39-112 0,-64 159 0,-1 1 0,0-1 0,-1 0 0,1 1 0,-1-1 0,-1 0 0,1 0 0,-1 0 0,0 1 0,-1-1 0,-1-10 0,1 15 0,1 1 0,-1 0 0,1 0 0,-1 0 0,0 0 0,1-1 0,-1 1 0,0 0 0,0 1 0,0-1 0,0 0 0,0 0 0,0 0 0,0 0 0,0 1 0,0-1 0,-1 0 0,1 1 0,0-1 0,0 1 0,-1 0 0,1-1 0,-2 1 0,-1-1 0,-1 1 0,1 1 0,-1-1 0,1 0 0,-1 1 0,1 0 0,-1 0 0,1 0 0,0 1 0,-5 2 0,-24 13 0,1 1 0,0 1 0,2 2 0,0 2 0,-50 48 0,10-3 0,3 2 0,-99 134 0,125-145 0,2 2 0,3 2 0,3 1 0,-33 90 0,54-120 0,1 0 0,2 1 0,1 0 0,2 0 0,-3 68 0,9-97 0,0-1 0,0 1 0,0 0 0,1 0 0,0 0 0,0-1 0,1 1 0,-1 0 0,1-1 0,0 1 0,5 7 0,-4-9 0,0-1 0,0 0 0,0 0 0,0 0 0,0 0 0,0 0 0,1-1 0,-1 0 0,1 1 0,0-1 0,0-1 0,0 1 0,0-1 0,0 1 0,0-1 0,0 0 0,7 0 0,16 2 0,0-1 0,-1-2 0,1-1 0,0 0 0,-1-2 0,1-2 0,-1 0 0,48-17 0,-15 0 0,-1-2 0,97-57 0,-74 30-104,-2-4 0,-2-4 0,-3-3 0,105-114 0,219-318-417,-310 372 521,80-148 0,-157 244 0,-11 26 0,1 0 0,-1-1 0,0 1 0,0 0 0,0 0 0,0 0 0,0 0 0,0 0 0,0-1 0,0 1 0,0 0 0,0 0 0,0 0 0,1 0 0,-1-1 0,0 1 0,0 0 0,0 0 0,0 0 0,0-1 0,0 1 0,0 0 0,-1 0 0,1 0 0,0 0 0,0-1 0,0 1 0,0 0 0,0 0 0,0 0 0,0 0 0,0-1 0,0 1 0,0 0 0,-1 0 0,1 0 0,0 0 0,0 0 0,0 0 0,0-1 0,0 1 0,-1 0 0,1 0 0,0 0 0,0 0 0,0 0 0,0 0 0,-1 0 0,1 0 0,0 0 0,-33 24 0,-2 10 74,1 1 1,2 2-1,1 1 0,2 2 1,2 1-1,-23 47 1,31-52-10,2 1 0,2 1 0,1 0 0,2 1 0,2 0 0,1 1 0,-6 75 0,14-105-65,1 0 0,0 0 0,1-1 0,0 1 0,0 0 0,1-1 0,0 1 0,1-1 0,0 0 0,1 0 0,7 15 0,-7-18 0,0-1 0,0 0 0,1 0 0,-1 0 0,1-1 0,0 0 0,0 0 0,1 0 0,-1 0 0,1-1 0,0 0 0,0 0 0,0-1 0,0 1 0,1-1 0,-1-1 0,13 3 0,-3-2 0,0-1 0,0-1 0,0 0 0,0-1 0,0 0 0,0-1 0,0-1 0,0-1 0,27-10 0,6-6 0,77-43 0,-12-5 0,208-162 0,72-120 0,-338 297 0,-11 11 0,-2 0 0,-1-3 0,44-63 0,-83 104 0,-1 1 0,0-1 0,0 1 0,0-1 0,0 0 0,-1 0 0,1 0 0,-1 0 0,0 0 0,0-6 0,0 9 0,-2-1 0,1 1 0,0-1 0,0 1 0,0-1 0,0 1 0,-1 0 0,1-1 0,-1 1 0,1 0 0,-1-1 0,0 1 0,1 0 0,-1 0 0,0-1 0,0 1 0,0 0 0,0 0 0,0 0 0,0 0 0,-1-1 0,-4-1 0,1 1 0,-1 0 0,0 0 0,0 0 0,0 1 0,0 0 0,0 0 0,0 0 0,0 1 0,0 0 0,0 0 0,0 0 0,-7 2 0,-36 4 0,1 3 0,-1 2 0,1 2 0,-74 31 0,35-6 0,-125 75 0,128-59 0,4 3 0,1 3 0,-117 118 0,109-85 0,4 3 0,-98 148 0,58-37 0,109-181 0,3 1 0,0 1 0,1 0 0,2 0 0,-9 56 0,16-81 0,1 1 0,0-1 0,-1 0 0,1 1 0,1-1 0,-1 0 0,0 0 0,1 1 0,0-1 0,-1 0 0,1 0 0,0 0 0,1 0 0,-1 0 0,1 0 0,-1 0 0,1 0 0,0 0 0,4 4 0,-3-4 0,1-1 0,0 1 0,-1-1 0,1 0 0,0 0 0,0 0 0,0-1 0,0 0 0,0 1 0,1-1 0,-1-1 0,0 1 0,6 0 0,12-1 0,1-1 0,-1-1 0,0-1 0,39-11 0,8-6 4,-1-2-1,-2-4 1,120-64-1,176-137-181,-160 77-111,-7-8 0,330-347 0,-373 328 281,-130 142 8,-23 36 0,1-1 0,0 0 0,0 0 0,0 0 0,0 0 0,0 0 0,0 0 0,0 0 0,0 0 0,0 0 0,0 0 0,0 1 0,0-1 0,-1 0 0,1 0 0,0 0 0,0 0 0,0 0 0,0 0 0,0 0 0,0 0 0,0 0 0,0 0 0,-1 0 0,1 0 0,0 0 0,0 0 0,0 0 0,0 0 0,0 0 0,0 0 0,0 0 0,-1 0 0,1 0 0,0 0 0,0 0 0,0 0 0,0 0 0,0 0 0,0 0 0,0-1 0,0 1 0,0 0 0,-1 0 0,1 0 0,0 0 0,0 0 0,0 0 0,0 0 0,0 0 0,0 0 0,0 0 0,0-1 0,0 1 0,0 0 0,0 0 0,0 0 0,0 0 0,0 0 0,0 0 0,0 0 0,0-1 0,0 1 0,0 0 0,0 0 0,0 0 0,0 0 0,-21 17 0,-25 30 170,2 1 0,-56 81-1,-63 125 353,115-172-517,-54 128-1,91-181-4,0-1 0,2 1 0,1 1 0,1 0 0,2 0-1,1 0 1,1 0 0,2 55 0,2-80 0,-1 0 0,1 0 0,0 0 0,0 0 0,0-1 0,1 1 0,-1 0 0,1-1 0,1 1 0,-1-1 0,0 1 0,1-1 0,0 0 0,0 0 0,4 4 0,-4-6 0,0 0 0,1 0 0,-1 0 0,0 0 0,1-1 0,-1 1 0,1-1 0,0 0 0,-1 0 0,1 0 0,0-1 0,0 1 0,-1-1 0,1 0 0,0 0 0,0 0 0,0-1 0,-1 1 0,1-1 0,0 0 0,4-1 0,15-7 0,-1-1 0,0-1 0,0 0 0,-1-2 0,0 0 0,25-23 0,-37 30 0,703-550 0,-653 508 0,0-2 0,-43 33 0,-40 31 0,22-13 0,-50 33 0,1 2 0,3 3 0,1 1 0,-62 69 0,76-72 0,3 2 0,0 2 0,3 0 0,1 2 0,3 0 0,-22 55 0,43-94 0,0 0 0,0 1 0,0 0 0,1-1 0,0 1 0,0 0 0,0 0 0,0 0 0,1-1 0,-1 1 0,1 0 0,1 0 0,-1 0 0,2 5 0,-2-9 0,1 1 0,0-1 0,0 0 0,0 1 0,-1-1 0,2 0 0,-1 0 0,0 0 0,0 0 0,0 0 0,0 0 0,1 0 0,-1 0 0,0 0 0,1 0 0,-1-1 0,2 1 0,3 1 0,-1-1 0,0 0 0,1 0 0,-1 0 0,1-1 0,8 0 0,23-2 0,-1-3 0,1 0 0,-1-3 0,-1-1 0,67-26 0,-22 1 0,107-63 0,-122 58 0,-2-3 0,-2-2 0,-2-4 0,-2-1 0,-2-4 0,-2-1 0,-3-3 0,-2-2 0,66-109 0,-111 163 0,9-16 0,21-46 0,-31 63 0,-1 0 0,1 0 0,-1 0 0,0-1 0,0 1 0,0-1 0,-1 1 0,1-1 0,-1 1 0,0-1 0,0 1 0,-1-1 0,1 1 0,-1-1 0,0 1 0,-1 0 0,-1-6 0,1 8 0,1-1 0,-1 1 0,0 0 0,0 1 0,1-1 0,-2 0 0,1 0 0,0 1 0,0-1 0,0 1 0,-1 0 0,1 0 0,-1 0 0,1 0 0,-1 0 0,1 0 0,-1 0 0,1 1 0,-1 0 0,0-1 0,1 1 0,-1 0 0,0 0 0,1 1 0,-1-1 0,0 0 0,-2 2 0,-11 1 0,0 1 0,0 0 0,-19 9 0,33-12 0,-79 34 0,0 4 0,-102 66 0,-145 119 0,315-214 0,4-4 0,-199 154 0,182-138 0,2 1 0,1 1 0,1 2 0,1 0 0,-32 51 0,49-69 0,0 0 0,0 0 0,1 0 0,0 1 0,1-1 0,-1 1 0,2 0 0,-2 11 0,3-17 0,-1-1 0,1 0 0,1 1 0,-1-1 0,0 1 0,0-1 0,1 1 0,0-1 0,-1 0 0,1 1 0,0-1 0,0 0 0,0 0 0,0 0 0,1 0 0,-1 0 0,1 0 0,-1 0 0,1 0 0,-1 0 0,1-1 0,0 1 0,0 0 0,0-1 0,0 0 0,0 1 0,0-1 0,1 0 0,-1 0 0,0 0 0,0-1 0,1 1 0,-1 0 0,3-1 0,6 2 0,0-1 0,0-1 0,0 0 0,0 0 0,0-1 0,-1 0 0,1-1 0,18-5 0,10-6 0,36-18 0,-42 18 0,22-11 0,-1-3 0,-1-2 0,-1-2 0,49-39 0,-75 50 0,-1-1 0,-1-1 0,-1-1 0,-2 0 0,0-2 0,-1-1 0,-2 0 0,0-2 0,16-36 0,-29 55 0,-2-1 0,1 0 0,-1 0 0,-1-1 0,0 1 0,0 0 0,-1-1 0,0-16 0,-2 23 0,1 0 0,0 0 0,-1-1 0,0 1 0,0 0 0,0 0 0,-1 0 0,1 0 0,-1 0 0,0 1 0,0-1 0,0 0 0,-1 1 0,1-1 0,-1 1 0,0 0 0,0 0 0,0 0 0,0 0 0,0 1 0,-1-1 0,1 1 0,-8-4 0,4 3 0,0 1 0,0 0 0,-1 0 0,0 0 0,1 1 0,-1 0 0,0 0 0,1 1 0,-17 2 0,2 1 0,-1 0 0,-30 11 0,-12 7 0,1 3 0,0 3 0,2 3 0,-112 73 0,101-52 0,1 4 0,4 2 0,-85 91 0,115-106 0,0 1 0,3 2 0,2 2 0,-34 64 0,64-106 0,0 0 0,1 1 0,0-1 0,0 0 0,1 1 0,-2 7 0,3-13 0,0 0 0,0 1 0,0-1 0,0 1 0,0-1 0,0 0 0,0 1 0,0-1 0,0 0 0,0 1 0,0-1 0,0 1 0,0-1 0,0 0 0,1 1 0,-1-1 0,0 0 0,0 1 0,0-1 0,1 0 0,-1 0 0,0 1 0,0-1 0,1 0 0,-1 0 0,0 1 0,1-1 0,-1 0 0,0 0 0,1 0 0,-1 1 0,0-1 0,1 0 0,-1 0 0,0 0 0,1 0 0,28-11 0,5-12 0,-1-3 0,-1 0 0,54-58 0,78-112 0,-113 129 0,44-79 0,-74 109 0,-2-1 0,-1 0 0,-2-2 0,11-41 0,-26 77 0,1 1 0,-1-1 0,0 0 0,0 0 0,-1 0 0,1 1 0,-1-1 0,0 0 0,0 0 0,0 0 0,-1 0 0,0 0 0,1 0 0,-1 1 0,0-1 0,-1 0 0,1 1 0,-1-1 0,-2-4 0,1 5 0,1 1 0,-1 0 0,0 0 0,0 1 0,0-1 0,0 1 0,-1-1 0,1 1 0,0 0 0,-1 0 0,1 0 0,0 1 0,-1-1 0,1 1 0,-1 0 0,1 0 0,-1 0 0,1 0 0,0 1 0,-1-1 0,1 1 0,-5 2 0,-26 5 0,0 1 0,0 2 0,-62 30 0,-95 64 0,150-82 0,-31 19 0,-153 91 0,171-98 0,3 2 0,-49 45 0,97-79 0,0-1 0,0 1 0,0 0 0,0 0 0,1 0 0,-1 0 0,1 1 0,0-1 0,0 1 0,-3 5 0,5-8 0,0 0 0,0-1 0,0 1 0,0 0 0,0-1 0,0 1 0,0 0 0,0-1 0,1 1 0,-1 0 0,0-1 0,0 1 0,0 0 0,1-1 0,-1 1 0,0-1 0,1 1 0,-1 0 0,1-1 0,-1 1 0,1-1 0,-1 1 0,1-1 0,0 1 0,29 10 0,-4-7 0,0-1 0,0-2 0,-1 0 0,1-2 0,40-6 0,132-37 0,-114 18 0,-2-3 0,-1-4 0,139-78 0,-122 51 0,-4-3 0,129-113 0,-159 119 0,73-87 0,-110 113 0,-2-2 0,-1-1 0,-1-1 0,29-64 0,-50 96 0,0 0 0,-1 0 0,1-1 0,-1 1 0,0 0 0,0-1 0,0 1 0,0-1 0,-1 1 0,1-1 0,-1 1 0,0-1 0,0 1 0,0-1 0,0 1 0,-1-1 0,0 1 0,1 0 0,-1-1 0,0 1 0,-1 0 0,1-1 0,-1 1 0,-2-4 0,1 4 0,-1 1 0,0-1 0,1 1 0,-1 0 0,0 0 0,0 1 0,0-1 0,0 1 0,0 0 0,0 0 0,0 1 0,-1-1 0,1 1 0,0-1 0,0 1 0,0 1 0,-1-1 0,1 1 0,0-1 0,-7 3 0,-14 3 0,1 1 0,0 1 0,0 1 0,1 1 0,0 1 0,-32 21 0,-122 96 0,168-121 0,-78 62 0,4 3 0,3 3 0,3 4 0,3 4 0,-106 155 0,167-218 0,0 1 0,1 0 0,1 0 0,1 2 0,1-1 0,2 1 0,0 0 0,-8 48 0,15-66 0,-1 0 0,1 0 0,0 0 0,1 1 0,-1-1 0,1 0 0,0 0 0,0 0 0,1 0 0,0 0 0,0 0 0,0 0 0,0-1 0,1 1 0,-1-1 0,1 0 0,0 1 0,1-1 0,-1 0 0,1-1 0,0 1 0,0-1 0,0 0 0,0 1 0,0-2 0,1 1 0,7 3 0,3 0 0,0 0 0,1-1 0,-1-1 0,1 0 0,0-1 0,1-1 0,28 0 0,-2-3 0,0-2 0,0-2 0,0-1 0,-1-3 0,0-2 0,73-27 0,-16-5 0,146-84 0,202-168 0,-24-33 0,-256 197 0,-145 114 0,37-31 0,-56 46 0,-1-1 0,1 1 0,-1-1 0,0 0 0,0 0 0,1 0 0,-2 0 0,1 0 0,0 0 0,-1 0 0,1 0 0,-1-1 0,0 1 0,0-1 0,0-3 0,-1 6 0,0 0 0,-1-1 0,1 1 0,0 0 0,-1 0 0,1 0 0,-1 0 0,1 0 0,-1 0 0,0 0 0,1 0 0,-1 0 0,0 0 0,0 0 0,0 1 0,0-1 0,0 0 0,0 0 0,0 1 0,0-1 0,0 1 0,0-1 0,0 1 0,0-1 0,0 1 0,0-1 0,-1 1 0,1 0 0,0 0 0,-2 0 0,-16-3 0,1 2 0,-1 0 0,0 1 0,0 1 0,1 1 0,-1 1 0,1 0 0,-1 2 0,-19 6 0,-25 10 0,1 2 0,2 3 0,0 2 0,-73 48 0,20-1 0,-111 96 0,141-101 0,4 3 0,-77 92 0,121-122 0,1 1 0,2 2 0,2 1 0,2 2 0,-40 95 0,61-125 0,0 0 0,1 1 0,1 0 0,1 0 0,-2 35 0,6-52 0,-1-1 0,1 1 0,0 0 0,0 0 0,1 0 0,-1 0 0,1 0 0,-1-1 0,1 1 0,0 0 0,0-1 0,0 1 0,0 0 0,1-1 0,-1 1 0,1-1 0,-1 0 0,1 1 0,0-1 0,0 0 0,0 0 0,0 0 0,0 0 0,1-1 0,-1 1 0,0 0 0,1-1 0,-1 0 0,1 0 0,0 1 0,-1-1 0,1-1 0,0 1 0,0 0 0,2-1 0,20 4 0,-1-2 0,1 0 0,-1-2 0,1-1 0,0 0 0,-1-2 0,0-1 0,44-13 0,17-8-28,-1-4-1,117-58 1,152-106-781,736-516 272,-1083 705 537,305-222 0,-251 177 0,-2-2 0,91-103 0,-142 146-7,0-1 0,-1 0 1,0 0-1,-1 0 0,8-16 0,-13 24 12,1-1-1,0 1 0,-1-1 1,1 1-1,-1-1 0,0 0 1,0 1-1,0-1 0,1 1 1,-1-1-1,-1 1 0,1-1 1,0 0-1,0 1 1,0-1-1,-1 1 0,1-1 1,-1 1-1,1-1 0,-1 1 1,0-1-1,0 1 0,1 0 1,-1-1-1,0 1 0,0 0 1,0 0-1,-1 0 1,1 0-1,0 0 0,0 0 1,0 0-1,-1 0 0,1 0 1,-1 0-1,1 1 0,0-1 1,-1 1-1,1-1 0,-1 1 1,1-1-1,-1 1 1,0 0-1,1 0 0,-1 0 1,-2 0-1,-24-1 195,-1 1-1,1 1 1,-1 1 0,1 2 0,-53 14 0,-15 7-247,1 4 0,1 4 0,2 5 0,1 3 0,-96 61 0,48-15-85,5 6 0,-169 150 0,208-156 133,4 4 0,-101 129 0,142-154 0,3 2 0,3 2 0,3 2 0,-49 120 0,71-146 0,-15 64 0,31-96 0,0 0 0,1 0 0,0 0 0,2 1 0,-1-1 0,2 0 0,-1 1 0,2-1 0,3 17 0,-3-26 8,0 0 0,-1 1 0,2-1 0,-1 0 0,1 0 0,-1 0-1,1-1 1,1 1 0,-1-1 0,1 1 0,-1-1 0,1 0 0,0 0 0,9 5 0,-6-4 21,1-1 0,0 0 0,0 0 0,0-1 0,1 0 0,-1-1 0,1 0 1,14 2-1,3-2 34,0-2 0,-1 0 1,1-2-1,-1 0 1,44-12-1,-8-3-61,-1-3 0,-1-3-1,0-2 1,-3-3 0,0-2-1,87-63 1,287-259-149,-296 231-78,-5-6 0,214-277 0,-332 389 225,2-3 0,0-1 0,10-20 0,-21 36 0,0-1 0,0 1 0,-1-1 0,1 1 0,-1-1 0,0 1 0,0-1 0,0 0 0,-1 0 0,0 1 0,1-1 0,-1 0 0,0 0 0,-1 0 0,1 1 0,-1-1 0,1 0 0,-3-5 0,1 7 0,1-1 0,-1 1 0,0 0 0,0 0 0,0 0 0,0 0 0,-1 0 0,1 0 0,0 0 0,-1 1 0,1 0 0,-1-1 0,0 1 0,1 0 0,-1 0 0,0 0 0,0 0 0,0 1 0,0-1 0,0 1 0,1 0 0,-1 0 0,0 0 0,-5 1 0,-8 0 0,-1 0 0,1 2 0,-19 5 0,-6 3 15,2 3 0,-1 1-1,-53 29 1,-107 73 577,195-114-568,-66 41 13,1 3 0,3 2-1,-100 97 1,144-122-38,1 0 0,2 1 0,0 1 0,1 2 1,2-1-1,1 2 0,1 0 0,1 1 0,2 1 0,1-1 0,2 2 0,-8 41 0,15-62 1,0 1 0,1 0 0,1-1 0,0 1 0,0-1 0,1 1 0,1-1 0,0 1 0,4 12 0,-4-19 0,0 0 0,0 0 0,1 0 0,-1 0 0,2 0 0,-1-1 0,0 1 0,1-1 0,0 0 0,-1 0 0,2-1 0,-1 1 0,0-1 0,1 0 0,0 0 0,-1 0 0,1 0 0,0-1 0,1 0 0,-1 0 0,6 1 0,9 1 0,0-1 0,0-1 0,0 0 0,1-2 0,-1 0 0,0-1 0,1-1 0,-1-1 0,0-1 0,21-7 0,24-9 0,105-48 0,-104 36 0,-2-2 0,-1-3 0,-1-2 0,-3-4 0,-1-2 0,-3-2 0,-1-3 0,69-83 0,-110 118 0,0-1 0,-1 0 0,-1 0 0,-1-1 0,16-34 0,-26 50 0,1 0 0,-1 0 0,1 0 0,-1 0 0,0 0 0,1 0 0,-1 0 0,0 0 0,0 0 0,0 0 0,1 0 0,-1 0 0,0 0 0,0 0 0,0 0 0,-1 0 0,1 0 0,0 0 0,0 1 0,0-1 0,-1 0 0,1 0 0,0 0 0,-1 0 0,1 0 0,-1 0 0,1 0 0,-1 1 0,0-1 0,1 0 0,-1 0 0,0 1 0,1-1 0,-1 0 0,0 1 0,0-1 0,-1 0 0,-2 0 0,0 1 0,-1-1 0,1 1 0,0 0 0,0 0 0,-1 0 0,1 1 0,-8 1 0,-29 8 0,-1 1 0,1 3 0,1 1 0,1 2 0,0 1 0,-36 25 0,18-8 0,2 3 0,2 3 0,-59 58 0,69-57 0,-47 61 0,75-83 0,1 0 0,0 1 0,2 1 0,0 0 0,-14 39 0,25-57 0,-1 0 0,1-1 0,0 1 0,0 0 0,0 0 0,1 0 0,-1-1 0,1 1 0,0 0 0,0 0 0,0 0 0,0 0 0,1 0 0,0 0 0,-1-1 0,2 1 0,-1 0 0,0 0 0,1-1 0,-1 1 0,1-1 0,0 1 0,0-1 0,3 3 0,1-1 0,0 0 0,0-1 0,0 0 0,1 0 0,-1-1 0,1 0 0,0 0 0,0-1 0,0 1 0,0-1 0,1-1 0,9 2 0,22 1 0,0-1 0,1-2 0,0-1 0,-1-2 0,0-2 0,1-2 0,-2-1 0,60-19 0,-39 6 0,0-3 0,-2-2 0,-1-3 0,90-59 0,-96 53 0,-2-3 0,81-80 0,-104 91 0,-2-2 0,0-1 0,-2 0 0,-1-1 0,-2-2 0,16-35 0,-33 66 0,3-7 0,-1 0 0,0 0 0,0 0 0,-1-1 0,3-14 0,-5 21 0,0 1 0,0-1 0,0 1 0,-1-1 0,1 1 0,0-1 0,0 1 0,-1-1 0,1 1 0,-1-1 0,1 1 0,-1 0 0,0-1 0,0 1 0,1 0 0,-1-1 0,0 1 0,0 0 0,0 0 0,0 0 0,0 0 0,-1 0 0,1 0 0,0 0 0,0 0 0,-1 0 0,1 1 0,-1-1 0,1 0 0,0 1 0,-1 0 0,1-1 0,-1 1 0,1 0 0,-1-1 0,1 1 0,-1 0 0,0 0 0,-1 0 0,-15 0 0,-1 1 0,1 0 0,0 1 0,0 1 0,0 1 0,0 0 0,-28 12 0,3 2 0,-80 44 0,94-43 0,0 1 0,1 1 0,1 2 0,1 0 0,1 2 0,1 1 0,1 0 0,2 2 0,-21 33 0,27-35 0,0 1 0,2 1 0,0-1 0,3 2 0,0 0 0,1 0 0,2 1 0,1 0 0,2 0 0,-2 54 0,6-78 0,1 0 0,-1 0 0,1 0 0,0 0 0,1 0 0,-1 0 0,1 0 0,0 0 0,1-1 0,-1 1 0,1-1 0,0 0 0,1 0 0,-1 0 0,1 0 0,0 0 0,0-1 0,0 0 0,1 0 0,0 0 0,-1 0 0,1-1 0,1 0 0,-1 0 0,0 0 0,1 0 0,0-1 0,-1 0 0,1 0 0,6 1 0,11 1 0,0 0 0,0-1 0,0-1 0,0-1 0,1-1 0,40-6 0,0-6 0,-1-2 0,0-3 0,-1-3 0,-1-2 0,-1-3 0,-1-3 0,-1-2 0,71-51 0,-86 50 0,-1-1 0,-2-3 0,-1-1 0,-2-2 0,-2-1 0,-2-2 0,30-48 0,-40 55 0,-3-2 0,-1-1 0,-2 0 0,-1-1 0,-2-1 0,-1 0 0,-3-1 0,-1 0 0,5-62 0,-13 96 0,0-6 0,-1 0 0,0 0 0,-2-19 0,2 29 0,0 0 0,-1 0 0,1 0 0,-1 0 0,1 0 0,-1 0 0,0 0 0,1 0 0,-1 0 0,0 0 0,0 0 0,-1 1 0,1-1 0,0 0 0,0 1 0,-1-1 0,1 1 0,-1-1 0,0 1 0,1 0 0,-1-1 0,0 1 0,0 0 0,0 0 0,1 0 0,-1 1 0,0-1 0,-3 0 0,-5 0 0,0 1 0,0 0 0,0 1 0,0 0 0,0 0 0,0 1 0,0 1 0,1-1 0,-1 2 0,-9 4 0,-12 5 0,-52 34 0,49-23 0,1 1 0,2 1 0,1 2 0,0 1 0,-46 61 0,32-30 0,3 1 0,-46 94 0,69-121 0,2 1 0,2 1 0,1 1 0,-14 60 0,27-95 0,-1 3 0,0-1 0,0 1 0,1 0 0,-1 0 0,1 0 0,0 0 0,2 6 0,-2-9 0,1 0 0,-1-1 0,1 1 0,0-1 0,-1 1 0,1-1 0,0 0 0,0 1 0,0-1 0,0 0 0,1 1 0,-1-1 0,0 0 0,0 0 0,1 0 0,-1 0 0,1 0 0,-1-1 0,1 1 0,-1 0 0,1-1 0,-1 1 0,1-1 0,0 1 0,-1-1 0,1 0 0,3 1 0,6-1 0,1 1 0,0-1 0,0-1 0,-1 0 0,1-1 0,-1 0 0,15-5 0,9-4 0,43-20 0,-31 7 0,0-2 0,-2-2 0,-1-2 0,-1-1 0,-2-3 0,-1-1 0,-2-2 0,36-45 0,-14 8 0,-4-2 0,-3-3 0,70-141 0,-109 193 0,-4 9 0,-1 0 0,0 0 0,-1-1 0,-1 0 0,-1 0 0,6-36 0,-12 53 0,0-1 0,0 0 0,0 1 0,0-1 0,0 1 0,-1-1 0,1 1 0,-1-1 0,0 1 0,0-1 0,0 1 0,0 0 0,0 0 0,0-1 0,0 1 0,-1 0 0,1 0 0,-1 0 0,0 0 0,0 0 0,0 1 0,1-1 0,-4-1 0,0 0 0,0 1 0,1-1 0,-1 2 0,-1-1 0,1 0 0,0 1 0,0 0 0,0 0 0,-1 1 0,-9-1 0,-12 2 0,0 1 0,-1 2 0,1 0 0,-53 17 0,-109 49 0,164-60 0,-81 33 0,-131 76 0,192-93 0,2 2 0,1 2 0,1 2 0,1 2 0,-47 52 0,73-69 0,1-1 0,1 2 0,0 0 0,2 0 0,0 1 0,1 0 0,1 1 0,0 0 0,2 0 0,1 1 0,0-1 0,1 1 0,1 0 0,1 26 0,2-43 0,0-1 0,0 0 0,1 0 0,-1 0 0,1 0 0,0-1 0,0 1 0,0 0 0,1 0 0,-1 0 0,1-1 0,-1 1 0,1 0 0,0-1 0,0 0 0,0 1 0,0-1 0,0 0 0,0 0 0,1 0 0,-1-1 0,1 1 0,0 0 0,-1-1 0,1 0 0,0 1 0,0-1 0,0 0 0,0-1 0,0 1 0,0 0 0,0-1 0,0 0 0,0 1 0,0-1 0,4-1 0,7 1 0,1-1 0,-1-1 0,0 0 0,1 0 0,-1-2 0,20-7 0,-9 1 0,-1-2 0,0-1 0,0 0 0,-1-2 0,-1-1 0,-1 0 0,0-2 0,-1 0 0,34-41 0,-36 35 0,0 0 0,-1-1 0,-2 0 0,-1-2 0,0 1 0,-2-2 0,-2 0 0,14-54 0,-21 72 0,-1 0 0,-1 0 0,0 0 0,0 0 0,-1 0 0,0 0 0,-1 0 0,0 0 0,-1 0 0,-3-13 0,3 19 0,0 0 0,0 0 0,0 0 0,-1 0 0,1 0 0,-1 0 0,0 1 0,0-1 0,0 1 0,-1 0 0,1 0 0,-1 0 0,1 0 0,-1 1 0,0-1 0,0 1 0,0 0 0,-1 0 0,1 0 0,0 1 0,-1 0 0,1 0 0,-1 0 0,-7-1 0,-16 0 0,1 1 0,-1 2 0,1 0 0,-1 2 0,1 0 0,0 3 0,0 0 0,0 1 0,-34 15 0,14-2 0,1 2 0,1 2 0,1 2 0,-50 38 0,73-48 0,0 1 0,1 1 0,1 1 0,-25 32 0,36-40 0,0 0 0,1 1 0,0 0 0,1 0 0,1 0 0,0 1 0,0 0 0,1 0 0,1 1 0,-3 20 0,5-29 0,1 0 0,0-1 0,0 1 0,0 0 0,0-1 0,1 1 0,0-1 0,0 1 0,0 0 0,0-1 0,1 0 0,0 1 0,0-1 0,0 0 0,0 0 0,1 0 0,0 0 0,4 5 0,-1-4 0,0 0 0,0-1 0,0 1 0,0-1 0,1-1 0,-1 1 0,1-1 0,0 0 0,0-1 0,13 3 0,3 0 0,-1-2 0,2-1 0,-1-1 0,0 0 0,0-2 0,37-6 0,-24 0 0,-1-2 0,0-2 0,0-1 0,-1-1 0,-1-2 0,0-1 0,-1-2 0,-1-1 0,-1-2 0,-1-1 0,52-50 0,-43 34 0,-3-3 0,-1 0 0,-1-3 0,-3 0 0,-2-2 0,-2-2 0,29-71 0,-48 103 0,-1-1 0,-1 1 0,0-1 0,-1 1 0,-1-1 0,-1 0 0,1-29 0,-3 41 0,-1 1 0,1-1 0,-1 1 0,0-1 0,0 0 0,0 1 0,-1 0 0,1-1 0,-1 1 0,0 0 0,0 0 0,-1 0 0,1 0 0,-1 0 0,0 0 0,0 1 0,0-1 0,-1 1 0,1 0 0,-1 0 0,0 1 0,0-1 0,0 0 0,0 1 0,0 0 0,0 0 0,0 1 0,-1-1 0,1 1 0,-1 0 0,1 0 0,-10-1 0,-10 0 0,0 1 0,0 2 0,1 0 0,-1 1 0,0 1 0,0 2 0,-33 10 0,-164 65 0,192-68 0,-24 10 0,1 2 0,1 2 0,2 2 0,0 3 0,2 2 0,2 1 0,1 3 0,2 2 0,1 1 0,2 2 0,-47 67 0,62-76 0,2 1 0,1 1 0,1 0 0,3 2 0,0 0 0,3 1 0,1 1 0,-12 61 0,24-94 0,0-1 0,0 1 0,1 0 0,-1 0 0,1 0 0,1 0 0,-1 0 0,1-1 0,0 1 0,1 0 0,-1-1 0,1 1 0,0-1 0,1 1 0,-1-1 0,6 8 0,-4-9 0,0 0 0,0 0 0,1 0 0,-1-1 0,1 0 0,0 0 0,-1 0 0,2-1 0,-1 1 0,0-1 0,0-1 0,1 1 0,-1-1 0,1 1 0,-1-2 0,1 1 0,8 0 0,12-1 0,1-1 0,-1-1 0,0-1 0,0-2 0,-1 0 0,1-2 0,-1 0 0,0-2 0,-1-1 0,29-16 0,-5 0 0,-1-3 0,-2-1 0,82-73 0,-85 64 0,-2-2 0,-2-1 0,-2-3 0,-2 0 0,-1-3 0,-3 0 0,-2-2 0,-2-1 0,-3-1 0,-2-1 0,-2-1 0,-2-1 0,-3 0 0,-2-1 0,4-59 0,-14 92 0,-1 0 0,-1-1 0,-1 1 0,-1 0 0,-8-34 0,9 50 0,-1 0 0,0 0 0,0 0 0,-1 0 0,0 1 0,0-1 0,-1 1 0,1 0 0,-1 0 0,-1 0 0,1 1 0,-1-1 0,0 1 0,0 0 0,0 1 0,-1-1 0,0 1 0,0 0 0,0 0 0,0 1 0,-11-5 0,7 5 0,-1 1 0,1 0 0,0 0 0,-1 1 0,1 1 0,-1-1 0,1 2 0,-14 1 0,-9 3 0,-46 14 0,-3 6 0,1 3 0,2 4 0,1 4 0,2 2 0,-127 88 0,154-92 0,1 3 0,3 2 0,1 2 0,2 1 0,1 3 0,3 1 0,2 2 0,2 1 0,-32 61 0,56-90-151,1 0-1,1 0 0,1 1 0,0 0 1,2 0-1,0 1 0,1 0 1,0 26-1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49:22.319"/>
    </inkml:context>
    <inkml:brush xml:id="br0">
      <inkml:brushProperty name="width" value="0.35" units="cm"/>
      <inkml:brushProperty name="height" value="0.35" units="cm"/>
      <inkml:brushProperty name="color" value="#FFFFFF"/>
    </inkml:brush>
  </inkml:definitions>
  <inkml:trace contextRef="#ctx0" brushRef="#br0">153 430 24575,'-28'47'0,"-40"90"0,58-109 0,0 0 0,2 1 0,1 0 0,-5 58 0,6-37 0,4 0 0,1 1 0,2-1 0,14 81 0,-13-125 0,0 0 0,0 0 0,0-1 0,1 1 0,0-1 0,0 1 0,1-1 0,-1 0 0,1 0 0,0-1 0,0 1 0,1-1 0,-1 0 0,1 0 0,0 0 0,0-1 0,1 0 0,-1 0 0,1 0 0,-1 0 0,1-1 0,0 0 0,0 0 0,0-1 0,0 0 0,0 0 0,0 0 0,0-1 0,0 1 0,0-2 0,1 1 0,-1-1 0,0 1 0,0-2 0,0 1 0,0-1 0,0 0 0,0 0 0,-1 0 0,1-1 0,8-5 0,-11 6 0,0 0 0,0 0 0,0 0 0,-1-1 0,1 1 0,0 0 0,-1-1 0,0 0 0,0 0 0,1 1 0,-2-1 0,1 0 0,0-1 0,-1 1 0,1 0 0,-1 0 0,0-1 0,0 1 0,1-6 0,-2 4 0,0-1 0,0 1 0,-1 0 0,0 0 0,0 0 0,0 0 0,0 0 0,-1 0 0,0 1 0,0-1 0,0 0 0,-4-4 0,-3-6 0,-1 2 0,-1 0 0,0 0 0,-1 1 0,0 0 0,0 1 0,-18-12 0,9 10 0,-1 1 0,-34-14 0,38 17 0,18 9 0,0 0 0,0 0 0,0 0 0,0 0 0,1 0 0,-1 0 0,0 0 0,0 0 0,0 0 0,0 0 0,0 0 0,0 0 0,1 0 0,-1 0 0,0 0 0,0-1 0,0 1 0,0 0 0,0 0 0,0 0 0,0 0 0,0 0 0,1 0 0,-1-1 0,0 1 0,0 0 0,0 0 0,0 0 0,0 0 0,0 0 0,0-1 0,0 1 0,0 0 0,0 0 0,0 0 0,0 0 0,0 0 0,0-1 0,0 1 0,0 0 0,0 0 0,0 0 0,0 0 0,0 0 0,0-1 0,-1 1 0,1 0 0,0 0 0,0 0 0,0 0 0,0 0 0,29-3 0,39 3 0,-54 2 0,0-2 0,-1 0 0,1-1 0,0 0 0,-1-1 0,1-1 0,-1 0 0,0-1 0,0 0 0,23-11 0,-36 15 0,1 0 0,-1 0 0,1 0 0,0 0 0,-1-1 0,1 1 0,-1 0 0,1 0 0,-1-1 0,1 1 0,-1 0 0,1-1 0,-1 1 0,1-1 0,-1 1 0,1-1 0,-1 1 0,1-1 0,-1 1 0,0-1 0,1 1 0,-1-1 0,0 1 0,0-1 0,1 1 0,-1-1 0,0 0 0,0 1 0,0-1 0,0 0 0,0 1 0,0-1 0,0 1 0,0-1 0,0 0 0,0 1 0,0-1 0,0 0 0,0 1 0,-1-1 0,1 1 0,0-1 0,-1 0 0,1 1 0,-1 0 0,0 0 0,0 0 0,0 0 0,0 0 0,1 0 0,-1 0 0,0 0 0,0 1 0,0-1 0,1 0 0,-1 0 0,0 1 0,0-1 0,1 1 0,-1-1 0,0 0 0,1 1 0,-1-1 0,0 1 0,1 0 0,-1-1 0,1 1 0,-1 0 0,1-1 0,-1 1 0,1 0 0,0-1 0,-1 1 0,1 0 0,0 0 0,-1-1 0,1 1 0,0 0 0,0 1 0,-6 14 0,0 1 0,2-1 0,0 1 0,0 0 0,2 1 0,0-1 0,1 0 0,2 18 0,-1-26 0,0 0 0,1 0 0,1 0 0,-1-1 0,2 1 0,-1 0 0,1-1 0,0 1 0,1-1 0,0 0 0,0 0 0,1-1 0,0 1 0,0-1 0,0 0 0,1 0 0,10 8 0,-3-6 0,1 0 0,0-1 0,0-1 0,1 0 0,0-1 0,0-1 0,1-1 0,-1 0 0,19 3 0,7-2 0,0-2 0,56-1 0,-83-3 0,0 0 0,0-1 0,0-1 0,0 0 0,0 0 0,-1-2 0,0 1 0,0-2 0,0 0 0,0 0 0,-1-1 0,0-1 0,-1 0 0,0-1 0,0 0 0,0 0 0,-1-1 0,15-21 0,-15 17 0,0-1 0,-1 0 0,-1 0 0,0-1 0,-1 0 0,-1-1 0,0 0 0,-2 0 0,0 0 0,0 0 0,-2 0 0,0-1 0,-1 0 0,-2-28 0,0 38 0,0 0 0,0 1 0,-1-1 0,0 1 0,0-1 0,0 1 0,-1 0 0,0 0 0,-1 0 0,0 0 0,0 1 0,0-1 0,-1 1 0,-7-8 0,3 6 0,1 1 0,-1 1 0,0-1 0,0 1 0,-1 1 0,0 0 0,0 0 0,0 1 0,-12-3 0,-17-3 0,-1 2 0,0 2 0,0 2 0,-54 1 0,90 3 0,-10 0 0,1 0 0,0 1 0,0 0 0,-18 5 0,29-6 0,0 0 0,0 1 0,0-1 0,0 1 0,0-1 0,0 1 0,0 0 0,0-1 0,0 1 0,1 0 0,-1 0 0,0 1 0,1-1 0,-1 0 0,1 0 0,-1 1 0,1-1 0,0 1 0,-1-1 0,1 1 0,0 0 0,0-1 0,0 1 0,0 0 0,1 0 0,-1 0 0,0-1 0,1 1 0,-1 0 0,1 0 0,0 0 0,-1 0 0,1 0 0,0 0 0,0 0 0,1 0 0,-1 0 0,1 3 0,0-2 0,1 0 0,-1 0 0,1-1 0,0 1 0,-1-1 0,1 0 0,1 1 0,-1-1 0,0 0 0,0 0 0,1 0 0,-1 0 0,1-1 0,0 1 0,-1-1 0,1 1 0,0-1 0,0 0 0,0 0 0,0 0 0,0-1 0,0 1 0,0-1 0,4 1 0,5 0 0,-1 0 0,1-1 0,-1 0 0,1-1 0,13-2 0,-17 2 0,-1-1 0,0 0 0,0-1 0,0 1 0,-1-1 0,1-1 0,-1 1 0,0-1 0,0 0 0,0-1 0,0 1 0,8-10 0,-12 12 0,0 0 0,0-1 0,-1 1 0,1-1 0,-1 1 0,1-1 0,-1 0 0,0 1 0,0-1 0,0 0 0,-1 0 0,1 0 0,-1 0 0,1 1 0,-1-1 0,0 0 0,0 0 0,-1 0 0,1 0 0,0 0 0,-1 0 0,0 0 0,1 1 0,-1-1 0,0 0 0,-1 0 0,1 1 0,0-1 0,-1 1 0,0-1 0,1 1 0,-1 0 0,0 0 0,-2-3 0,-4-2 0,0 0 0,0 1 0,-1 0 0,0 0 0,0 1 0,0 0 0,0 1 0,-1 0 0,0 0 0,0 1 0,0 0 0,0 1 0,-20-2 0,-4 0 0,-1 2 0,-64 5 0,91-2 0,1 0 0,-1 0 0,1 1 0,-1 0 0,1 0 0,0 1 0,0 0 0,0 0 0,0 1 0,0 0 0,1 0 0,-1 0 0,1 1 0,0 0 0,-6 8 0,9-10 0,1 0 0,-1 0 0,1 0 0,0 1 0,0-1 0,1 1 0,-1 0 0,1-1 0,-1 1 0,1 0 0,0 0 0,1 0 0,-1 0 0,1 0 0,0 0 0,0 0 0,0 0 0,0 0 0,0 0 0,1 0 0,0-1 0,0 1 0,0 0 0,0 0 0,1 0 0,0-1 0,-1 1 0,1-1 0,0 1 0,1-1 0,3 5 0,0-2 0,-1 0 0,2 0 0,-1 0 0,0-1 0,1 0 0,0 0 0,1-1 0,-1 0 0,1 0 0,-1 0 0,1-1 0,0-1 0,0 1 0,0-1 0,1 0 0,-1-1 0,1 0 0,-1-1 0,10 0 0,-3 0 0,0-1 0,0 0 0,0-1 0,0-1 0,0 0 0,-1-1 0,0-1 0,0 0 0,0-1 0,14-8 0,-9 2 0,-2-1 0,1 0 0,-2-2 0,0 1 0,27-34 0,-35 39 0,-1-1 0,0 0 0,0 0 0,-1 0 0,-1-1 0,1 0 0,-2 0 0,0 0 0,0-1 0,-1 1 0,0-1 0,0-13 0,-2 22 0,-1-1 0,-1 0 0,1 1 0,0-1 0,-1 1 0,0-1 0,0 1 0,0-1 0,0 1 0,0 0 0,-1-1 0,0 1 0,1 0 0,-1 0 0,0 0 0,-1 0 0,1 1 0,-4-4 0,1 1 0,-1 1 0,1 0 0,-1 0 0,0 1 0,-1-1 0,1 2 0,-1-1 0,-12-3 0,-5 1 0,0 0 0,0 2 0,-1 1 0,-31 1 0,29 2 0,-1 1 0,0 1 0,1 2 0,0 0 0,0 2 0,-33 13 0,48-15 0,1 0 0,0 1 0,0 0 0,1 0 0,0 2 0,0-1 0,-12 12 0,17-13 0,1-1 0,-1 1 0,1 0 0,0 0 0,0 0 0,1 1 0,-1-1 0,2 1 0,-1 0 0,1 0 0,0 0 0,0 0 0,-1 10 0,3-12 0,-1-1 0,1 0 0,0 1 0,0-1 0,0 1 0,1-1 0,-1 0 0,1 1 0,0-1 0,1 0 0,-1 0 0,1 0 0,-1 0 0,1 0 0,0 0 0,1 0 0,-1 0 0,6 6 0,-3-6 0,0 0 0,0 0 0,1 0 0,-1-1 0,1 0 0,0 0 0,0 0 0,0-1 0,0 0 0,0 0 0,10 2 0,12-1 0,-1 0 0,1-2 0,0-1 0,49-6 0,-6-4 0,0-3 0,0-3 0,-2-3 0,0-3 0,-1-3 0,-2-3 0,-1-3 0,98-62 0,-140 79 0,168-113 0,-160 104 0,-1-2 0,-1 0 0,46-54 0,-71 73 0,1 1 0,-1-1 0,0 1 0,-1-1 0,0 0 0,1-1 0,-2 1 0,1 0 0,-1-1 0,2-10 0,-4 15 0,0-1 0,0 0 0,0 1 0,0-1 0,-1 0 0,1 1 0,-1-1 0,0 1 0,1-1 0,-1 1 0,-1-1 0,1 1 0,0-1 0,0 1 0,-1 0 0,0 0 0,1 0 0,-1 0 0,0 0 0,0 0 0,0 0 0,0 1 0,0-1 0,0 1 0,-1-1 0,1 1 0,0 0 0,-5-2 0,-5-1 0,-1-1 0,1 1 0,-1 1 0,0 0 0,-1 1 0,1 1 0,0 0 0,0 0 0,-1 2 0,1-1 0,-20 5 0,8-1 0,-1 2 0,1 1 0,0 1 0,-47 22 0,58-23 0,0 2 0,0 0 0,2 1 0,-1 0 0,1 1 0,0 0 0,1 1 0,1 0 0,0 0 0,0 2 0,1-1 0,1 1 0,0 0 0,1 1 0,-8 25 0,4-6 0,1 1 0,3 0 0,0 1 0,2 0 0,0 71 0,5-94 0,1 1 0,0-1 0,0 0 0,1 0 0,1 0 0,0 0 0,1 0 0,7 16 0,-7-22 0,-1-1 0,1 0 0,0 0 0,0-1 0,1 1 0,-1-1 0,1 0 0,1 0 0,-1-1 0,0 0 0,1 0 0,0 0 0,0 0 0,0-1 0,1 0 0,-1 0 0,11 2 0,8 2 0,0-2 0,0-1 0,1-1 0,0-1 0,29-1 0,128-18 0,-149 12 0,-1-2 0,0-2 0,0 0 0,-1-3 0,47-22 0,-59 23 0,1 0 0,-1-1 0,-1-2 0,0 0 0,-1-1 0,-1 0 0,0-2 0,26-33 0,-38 43 0,-1 0 0,0 0 0,0-1 0,0 1 0,-1-1 0,0 1 0,-1-1 0,0 0 0,0 0 0,-1 0 0,0-1 0,0-15 0,-1 22 0,0-1 0,-1 0 0,1 0 0,-1 1 0,1-1 0,-1 1 0,0-1 0,0 1 0,-1-1 0,1 1 0,0-1 0,-1 1 0,1 0 0,-1 0 0,0 0 0,-4-4 0,3 4 0,0 0 0,0 0 0,0 1 0,-1-1 0,1 1 0,-1 0 0,1 0 0,-1 0 0,1 1 0,-1-1 0,0 1 0,1 0 0,-1 0 0,0 0 0,1 0 0,-5 1 0,-4 2 0,-1-1 0,1 2 0,-1 0 0,1 0 0,0 2 0,1-1 0,-1 1 0,1 1 0,0 0 0,-18 16 0,9-6 0,1 1 0,1 0 0,1 2 0,-22 30 0,24-25 0,0 0 0,1 1 0,1 1 0,-8 29 0,16-45 0,1 1 0,1 1 0,0-1 0,1 0 0,0 1 0,1-1 0,0 1 0,1 0 0,1-1 0,0 1 0,5 23 0,-5-33 0,0 0 0,0 0 0,0-1 0,0 1 0,1 0 0,0-1 0,-1 1 0,1-1 0,0 0 0,0 0 0,0 1 0,0-1 0,1-1 0,-1 1 0,0 0 0,1-1 0,0 1 0,3 1 0,0-1 0,1 0 0,-1 0 0,0-1 0,0 0 0,1 0 0,-1-1 0,1 1 0,7-2 0,10-1 0,-1-2 0,0-1 0,39-12 0,-5-4 0,0-1 0,-1-3 0,-2-3 0,-1-1 0,-1-3 0,-2-3 0,-1-1 0,-2-3 0,-1-1 0,67-79 0,-96 97 0,0-1 0,-2 0 0,14-30 0,-24 44 0,-1 0 0,-1 0 0,0 0 0,0 0 0,0 0 0,-1 0 0,-1-1 0,0 1 0,0-1 0,-1 0 0,0 1 0,-2-14 0,2 20 0,-1 1 0,1 0 0,-1 0 0,0-1 0,0 1 0,1 0 0,-2 0 0,1 0 0,0 0 0,0 0 0,-1 0 0,1 0 0,-1 0 0,1 0 0,-1 1 0,0-1 0,0 1 0,1-1 0,-1 1 0,0 0 0,0 0 0,-3-1 0,1 0 0,-1 1 0,1 0 0,-1 0 0,0 1 0,1-1 0,-1 1 0,0 0 0,1 0 0,-1 1 0,-7 1 0,-6 2 0,1 1 0,1 1 0,-1 1 0,1 0 0,-16 10 0,6-2 0,2 2 0,-1 1 0,2 1 0,-24 24 0,-70 91 0,86-97 0,-61 72 0,-82 130 0,171-235 0,-1 2 0,0 1 0,0 0 0,1 0 0,-5 13 0,7-19 0,1 0 0,0-1 0,-1 1 0,1 0 0,0 0 0,0 0 0,0 0 0,0 0 0,0 0 0,0 0 0,0 0 0,0 0 0,0 0 0,0-1 0,1 1 0,-1 0 0,0 0 0,1 0 0,-1 0 0,0 0 0,1-1 0,-1 1 0,1 0 0,-1 0 0,1-1 0,0 1 0,-1 0 0,1-1 0,0 1 0,-1 0 0,1-1 0,0 1 0,0-1 0,0 1 0,0-1 0,-1 0 0,1 1 0,0-1 0,0 0 0,0 0 0,0 0 0,0 1 0,0-1 0,0 0 0,0 0 0,-1 0 0,1 0 0,0-1 0,0 1 0,2 0 0,22-2 0,0-2 0,0 0 0,-1-1 0,1-2 0,-1 0 0,0-2 0,23-12 0,16-9 0,80-55 0,192-149 0,-265 177 0,-3-2 0,92-103 0,-158 161 0,73-92 0,-67 83 0,0-1 0,0 1 0,-2-2 0,1 1 0,-1-1 0,5-19 0,-9 30 0,-1 1 0,0-1 0,0 1 0,0-1 0,1 1 0,-1-1 0,0 1 0,0-1 0,0 1 0,0-1 0,0 1 0,0-1 0,0 1 0,0-1 0,0 1 0,0-1 0,0 1 0,0-1 0,0 1 0,-1-1 0,1 1 0,0-1 0,0 1 0,0-1 0,-1 1 0,1-1 0,0 1 0,-1 0 0,1-1 0,0 1 0,-1-1 0,1 1 0,0 0 0,-1-1 0,1 1 0,-1 0 0,1 0 0,-1-1 0,1 1 0,-1 0 0,1 0 0,-1 0 0,1 0 0,-1-1 0,1 1 0,-1 0 0,1 0 0,-1 0 0,1 0 0,-2 0 0,-27 9 0,4 3 0,0 2 0,1 0 0,1 1 0,0 2 0,-30 28 0,8-2 0,-57 70 0,87-94 0,1 0 0,1 1 0,1 1 0,-17 40 0,23-47 0,1 0 0,1 0 0,0 0 0,1 1 0,0-1 0,1 1 0,1 0 0,1 29 0,1-40 0,-1 1 0,1 0 0,0-1 0,0 0 0,0 1 0,1-1 0,0 0 0,-1 1 0,2-1 0,-1 0 0,0 0 0,1-1 0,-1 1 0,1 0 0,0-1 0,1 0 0,4 5 0,-2-4 0,0-1 0,-1 0 0,1 0 0,0 0 0,0-1 0,1 0 0,-1 0 0,0-1 0,1 0 0,-1 0 0,8 0 0,8-1 0,0 0 0,1-2 0,-1-1 0,-1-1 0,1-1 0,26-9 0,-12 1 0,0-2 0,-1-2 0,-1-1 0,-1-1 0,60-46 0,-69 46 0,-1-1 0,-1-1 0,-1 0 0,-1-2 0,-1-1 0,-1 0 0,-1-1 0,14-30 0,-28 50 0,0 0 0,-1-1 0,0 1 0,0-1 0,-1 0 0,1 0 0,-1 0 0,-1 1 0,1-1 0,-1 0 0,0 0 0,-1-6 0,1 10 0,-1 0 0,1 0 0,-1 0 0,0 0 0,0 0 0,0 0 0,0 0 0,0 1 0,0-1 0,-1 0 0,1 1 0,-1-1 0,1 1 0,-1-1 0,1 1 0,-1 0 0,0-1 0,0 1 0,1 0 0,-1 0 0,0 1 0,0-1 0,0 0 0,0 1 0,0-1 0,0 1 0,-1-1 0,1 1 0,0 0 0,0 0 0,0 0 0,0 0 0,0 0 0,-3 1 0,-9 1 0,0 1 0,0 0 0,0 1 0,0 0 0,1 1 0,-1 0 0,2 1 0,-1 1 0,0 0 0,1 1 0,1 0 0,-1 1 0,-18 19 0,22-21 0,-1 2 0,2-1 0,-1 1 0,1 0 0,1 1 0,-1-1 0,2 1 0,-1 1 0,2-1 0,-1 1 0,1 0 0,1 0 0,0 0 0,0 0 0,1 1 0,1-1 0,-1 19 0,2-28 0,0-1 0,1 1 0,-1-1 0,0 1 0,0-1 0,1 1 0,-1-1 0,1 1 0,-1-1 0,1 1 0,0-1 0,-1 0 0,1 1 0,0-1 0,0 0 0,0 0 0,0 1 0,0-1 0,0 0 0,0 0 0,0 0 0,1 0 0,-1 0 0,0-1 0,1 1 0,-1 0 0,0-1 0,3 2 0,0-2 0,0 1 0,1-1 0,-1 0 0,0 0 0,0 0 0,1 0 0,-1-1 0,0 0 0,0 1 0,6-4 0,10-3 0,0-1 0,-1-1 0,23-14 0,-25 13-105,0-1 0,0-1 0,-1 0 0,-1-1 0,0-1 0,-1 0 0,0-1 0,-1-1 0,-1 0 0,-1 0 0,0-1 0,9-20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15.734"/>
    </inkml:context>
    <inkml:brush xml:id="br0">
      <inkml:brushProperty name="width" value="0.35" units="cm"/>
      <inkml:brushProperty name="height" value="0.35" units="cm"/>
      <inkml:brushProperty name="color" value="#FFFFFF"/>
    </inkml:brush>
  </inkml:definitions>
  <inkml:trace contextRef="#ctx0" brushRef="#br0">256 2612 24575,'-2'140'0,"-1"-40"0,4 0 0,26 184 0,-22-264 0,0 1 0,1-1 0,1 0 0,9 19 0,-13-33 0,-1-1 0,1 1 0,0-1 0,0 0 0,1 0 0,0-1 0,0 1 0,0-1 0,0 1 0,1-1 0,-1-1 0,1 1 0,0 0 0,0-1 0,0 0 0,1-1 0,-1 1 0,10 2 0,-12-5 0,0 1 0,1-1 0,-1 0 0,0-1 0,1 1 0,-1-1 0,0 1 0,0-1 0,0 0 0,1 0 0,-1 0 0,0-1 0,0 1 0,-1-1 0,1 1 0,0-1 0,0 0 0,-1 0 0,1 0 0,-1-1 0,0 1 0,4-5 0,3-5 0,1 0 0,-2-1 0,11-21 0,-2 0 0,-3-1 0,0 0 0,-3-1 0,-1 0 0,-1-1 0,4-52 0,1-221 0,-22-48 0,2 282 0,-3 0 0,-31-121 0,39 194 0,-23-69 0,22 68 0,0 0 0,0 0 0,0 0 0,0 0 0,-1 0 0,0 1 0,0-1 0,0 1 0,0-1 0,0 1 0,0 0 0,-1 1 0,-6-5 0,8 6 0,1 1 0,-1 0 0,0-1 0,1 1 0,-1 0 0,1 0 0,-1 0 0,0 0 0,1 0 0,-1 0 0,1 0 0,-1 1 0,0-1 0,1 1 0,-1-1 0,1 1 0,-1 0 0,1-1 0,0 1 0,-1 0 0,1 0 0,0 0 0,-1 0 0,1 0 0,0 0 0,0 0 0,-2 3 0,-26 37 0,20-23 0,1 1 0,1 0 0,1 1 0,0-1 0,1 1 0,2 0 0,0 1 0,1-1 0,0 22 0,3 31 0,13 81 0,-13-145 0,5 51 0,3 30 0,3 0 0,31 111 0,-36-186 0,0-14 0,7-25 0,-4-6 0,-2 0 0,-1-1 0,-2 1 0,3-41 0,-2-130 0,-6 148 0,-1 1 0,-4-1 0,-11-60 0,12 106 0,3 19 0,1 88 0,13 99 0,-3-65 0,0 24 0,61 597 0,-60-703 0,-11-51 0,0-1 0,0 0 0,0 1 0,0-1 0,0 1 0,0-1 0,1 0 0,-1 1 0,0-1 0,0 1 0,0-1 0,0 0 0,0 1 0,0-1 0,1 0 0,-1 1 0,0-1 0,0 0 0,1 1 0,-1-1 0,0 0 0,0 0 0,1 1 0,-1-1 0,0 0 0,1 0 0,-1 1 0,0-1 0,1 0 0,-1 0 0,0 0 0,1 0 0,-1 0 0,1 1 0,-1-1 0,0 0 0,1 0 0,-1 0 0,1 0 0,-1 0 0,0 0 0,1 0 0,-1 0 0,1 0 0,-1-1 0,0 1 0,1 0 0,-1 0 0,0 0 0,1 0 0,-1-1 0,0 1 0,1 0 0,-1 0 0,0 0 0,1-1 0,5-9 0,0 0 0,-1 0 0,0-1 0,-1 0 0,0 1 0,-1-2 0,0 1 0,2-20 0,3-4 0,26-135-147,18-243 0,-22-178-275,-22 375 371,-6 187 51,-2 29 0,0 0 0,0 0 0,1 0 0,-1 0 0,0 0 0,0 0 0,0 1 0,0-1 0,0 0 0,0 0 0,0 0 0,0 0 0,1 0 0,-1 0 0,0 0 0,0 0 0,0 0 0,0 0 0,0 0 0,0 0 0,0 0 0,1 0 0,-1 0 0,0 0 0,0 0 0,0 0 0,0 0 0,0 0 0,0-1 0,0 1 0,0 0 0,1 0 0,-1 0 0,0 0 0,0 0 0,0 0 0,0 0 0,0 0 0,0 0 0,0 0 0,0 0 0,0-1 0,0 1 0,0 0 0,0 0 0,0 0 0,1 0 0,-1 0 0,0 0 0,0 0 0,0 0 0,0-1 0,0 1 0,0 0 0,0 0 0,0 0 0,0 0 0,0 0 0,0 0 0,-1 0 0,1-1 0,0 1 0,0 0 0,12 43 0,-10-35 0,38 200 192,23 388 0,-61 230 191,-3-818-383,1 39 0,-3 1 0,-2-1 0,-1 0 0,-20 67 0,14-93 0,11-21 0,1 0 0,0 1 0,-1-1 0,1 0 0,-1 0 0,1 0 0,0 0 0,-1 0 0,1 0 0,0 0 0,-1 0 0,1 0 0,-1 0 0,1 0 0,0 0 0,-1 0 0,1 0 0,0 0 0,-1 0 0,1 0 0,-1-1 0,1 1 0,0 0 0,-1 0 0,1 0 0,0-1 0,-1 1 0,1 0 0,0 0 0,0-1 0,-1 1 0,1-1 0,-3-2 0,1-1 0,0 1 0,0-1 0,1 0 0,-1 0 0,1 0 0,-1 0 0,1 0 0,0-4 0,-11-75 0,3 0 0,4-87 0,3 84 0,-6-734 0,12 766 0,-1 51 0,0 12 0,8 81 0,3 100 0,-8 1 0,-9-1 0,-30 214 0,31-384 0,2-14 0,0 0 0,-1 0 0,0 0 0,0 0 0,0-1 0,-1 1 0,0 0 0,0-1 0,0 0 0,0 1 0,-1-1 0,-4 6 0,6-10 0,0-1 0,0 1 0,1-1 0,-1 1 0,0-1 0,0 1 0,0-1 0,0 0 0,0 1 0,0-1 0,0 0 0,0 0 0,0 0 0,0 0 0,0 0 0,0 0 0,0 0 0,0 0 0,0 0 0,0 0 0,0-1 0,0 1 0,0 0 0,0 0 0,0-1 0,0 1 0,1-1 0,-1 1 0,0-1 0,0 1 0,0-1 0,1 0 0,-1 1 0,0-1 0,0 0 0,0-1 0,-25-32 0,-12-37 0,4-1 0,3-2 0,-28-96 0,20 54 0,3 16 0,23 65 0,17 64 0,67 382 0,-37 11 0,-34-416 0,0 1 0,0 0 0,-1 0 0,0-1 0,0 1 0,-5 12 0,6-19 0,0 1 0,0-1 0,-1 1 0,1 0 0,0-1 0,-1 1 0,1-1 0,0 1 0,-1-1 0,1 0 0,-1 1 0,1-1 0,0 1 0,-1-1 0,1 0 0,-1 1 0,0-1 0,1 0 0,-1 1 0,1-1 0,-1 0 0,1 0 0,-1 0 0,0 1 0,1-1 0,-1 0 0,1 0 0,-1 0 0,0 0 0,0 0 0,-1-1 0,0 0 0,0 0 0,0-1 0,0 1 0,0 0 0,0-1 0,0 1 0,1-1 0,-1 1 0,0-1 0,1 0 0,0 0 0,-3-3 0,-8-14 0,0-1 0,1-1 0,2 1 0,0-2 0,-11-39 0,-22-125 0,31 129 0,-78-376 0,68 356 0,14 63 0,0 17 0,3 10 0,1-1 0,0 1 0,0-1 0,2 1 0,-1 0 0,2 0 0,0 14 0,-1 6 0,-5 218 0,5-89 0,-27 181 0,28-337 0,-1-1 0,0 0 0,0 0 0,-1 0 0,1-1 0,-1 1 0,-4 8 0,5-12 0,0 0 0,0 0 0,1-1 0,-1 1 0,0 0 0,0 0 0,0 0 0,0-1 0,0 1 0,0-1 0,0 1 0,0-1 0,-1 1 0,1-1 0,0 1 0,0-1 0,0 0 0,0 0 0,-1 0 0,1 1 0,0-1 0,0 0 0,0-1 0,-1 1 0,1 0 0,0 0 0,0 0 0,0-1 0,0 1 0,-1-1 0,1 1 0,0-1 0,0 1 0,0-1 0,0 1 0,0-1 0,0 0 0,0 0 0,-1-1 0,-4-3 0,-1-1 0,1 1 0,0-2 0,0 1 0,0-1 0,1 0 0,0 0 0,0 0 0,1-1 0,0 0 0,-4-11 0,-4-15 0,-12-51 0,20 70 0,-20-96 0,4-2 0,-7-153 0,31 223 0,6 79 0,-2 2 0,5 64 0,-4-25 0,67 403 0,-72-460 0,-2-43 0,3-193 0,13-408 0,-16 575 0,-3 17 0,2 1 0,2-1 0,1 1 0,1 0 0,16-53 0,-20 82 0,-1 0 0,1 0 0,0 1 0,0-1 0,0 0 0,0 0 0,0 1 0,1-1 0,-1 0 0,0 1 0,1 0 0,2-3 0,-4 4 0,1 0 0,-1 0 0,1-1 0,-1 1 0,1 0 0,-1 0 0,1 0 0,-1 0 0,1 0 0,-1 0 0,1 0 0,-1 0 0,1 0 0,-1 0 0,1 0 0,-1 0 0,1 1 0,-1-1 0,1 0 0,-1 0 0,1 0 0,-1 1 0,1-1 0,-1 0 0,1 1 0,-1-1 0,0 0 0,1 1 0,0 0 0,2 3 0,0 0 0,-1 0 0,1 1 0,-1 0 0,0-1 0,0 1 0,2 8 0,12 47 0,16 118 0,-9 70 0,-21-223 0,12 479 0,-15-488 0,0-16 0,-2-31 0,1 7 0,-35-779-104,62 9-975,-7 571 1039,-15 193 40,1 1 0,14-50 0,-17 77 0,0 0 0,-1 0 0,1 0 0,0 0 0,0 0 0,0 1 0,0-1 0,0 0 0,1 1 0,-1-1 0,0 1 0,1-1 0,1-1 0,-2 3 0,0-1 0,-1 1 0,1 0 0,0 0 0,-1 0 0,1 0 0,0 0 0,0 0 0,-1 0 0,1 0 0,0 0 0,-1 0 0,1 0 0,0 1 0,-1-1 0,1 0 0,0 0 0,-1 1 0,1-1 0,-1 0 0,1 1 0,0-1 0,-1 0 0,1 1 0,-1-1 0,1 1 0,-1-1 0,1 1 0,-1-1 0,0 1 0,1 0 0,7 13 0,-1 0 0,0 0 0,-1 0 0,-1 0 0,0 1 0,2 16 0,23 98-42,17 167 1,-9 144-773,-6 1020 1269,-32-1437-446,0-13 22,0 1 0,-1-1 0,0 1 0,-3 11-1,4-22-13,0 0-1,0 0 0,0-1 0,0 1 0,0 0 1,0 0-1,0-1 0,0 1 0,-1 0 0,1 0 1,0 0-1,0-1 0,0 1 0,0 0 0,-1 0 1,1 0-1,0 0 0,0-1 0,0 1 0,-1 0 0,1 0 1,0 0-1,0 0 0,0 0 0,-1 0 0,1-1 1,0 1-1,0 0 0,-1 0 0,1 0 0,0 0 1,0 0-1,-1 0 0,1 0 0,0 0 0,0 0 1,-1 0-1,1 0 0,0 0 0,0 0 0,-1 1 1,1-1-1,0 0 0,0 0 0,-1 0 0,1 0 1,0 0-1,0 0 0,0 1 0,-1-1 0,1 0 1,0 0-1,0 0 0,0 1 0,0-1 0,-1 0 1,1 0-1,0 0 0,0 1 0,0-1 0,0 0 0,0 1 1,-10-30 257,-2-24-174,-8-84-1,16 97-91,-59-811-965,49-2-1,21 568 958,-6 252 0,2 0 0,2 0 0,10-41 0,-13 70 0,-1 0 0,1-1 0,-1 1 0,1 0 0,1 1 0,-1-1 0,0 0 0,6-5 0,-7 8 0,0 0 0,0 0 0,0 0 0,0 0 0,0 0 0,1 1 0,-1-1 0,0 0 0,1 1 0,-1-1 0,0 1 0,1-1 0,-1 1 0,0 0 0,1 0 0,-1-1 0,1 1 0,2 0 0,0 2 0,-1-1 0,1 0 0,0 1 0,-1 0 0,1 0 0,-1 0 0,0 0 0,0 0 0,1 1 0,-1-1 0,-1 1 0,1 0 0,0 0 0,-1 0 0,0 0 0,3 5 0,11 17-7,-2 0 0,-1 2 0,-1-1 0,-1 1 1,9 38-1,27 155 212,-22-35 427,-9 1 1,-8 236-1,-66 367-778,54-742 146,4-33 0,0-1 0,-2 0 0,1 0 0,-2 0 0,0 0 0,-5 16 0,4-27 0,1-10 0,-1-20 0,0 1 0,2-1 0,2-38 0,0 35 0,30-517-21,32 1-725,-53 475 530,7-60-151,129-787-476,-140 896 843,-4 17 0,-1 1 0,1-1 0,0 0 0,1 1 0,-1 0 0,1-1 0,0 1 0,1 0 0,-1 0 0,1 0 0,0 0 0,0 0 0,1 1 0,7-9 0,-11 13 0,1-1 0,0 1 0,-1 0 0,1 0 0,-1-1 0,1 1 0,0 0 0,-1 0 0,1 0 0,0 0 0,-1 0 0,1 0 0,0 0 0,-1 0-1,1 0 1,-1 0 0,1 0 0,0 0 0,-1 1 0,1-1 0,0 0 0,-1 0 0,1 1 0,-1-1 0,1 0 0,-1 1 0,1-1 0,-1 0 0,1 1 0,-1-1 0,1 1 0,-1-1 0,1 1 0,0 0 0,12 24 165,-2 5 219,-2 1 0,-1-1 0,-1 2 0,4 58-1,-4 137-283,-7-216-90,-27 520-10,-33 0 0,57-509 0,-5 28 0,2-38 0,0-21 0,-3-30 0,1-34 0,4-120 0,4 179 0,55-1188-1565,-52 1160 1515,0-9 37,2 1 0,2 0-1,2 0 1,19-59 0,-7 72 13,-20 36 0,0 0 0,0 0 0,0 0 0,0 0 0,0 0 0,0 1 0,0-1 0,0 0 0,0 1 0,1-1 0,-1 1 0,0-1 0,0 1 0,1-1 0,-1 1 0,0 0 0,0 0 0,2-1 0,0 2 0,0 1 0,0-1 0,0 0 0,0 1 0,0-1 0,0 1 0,0 0 0,-1 0 0,1 0 0,-1 0 0,1 0 0,-1 1 0,0-1 0,0 1 0,0-1 0,0 1 0,-1 0 0,1 0 0,1 5 0,10 16 0,-2 1 0,-1 1 0,-1 0 0,6 28 0,20 120 0,-13-4 261,-8 1 0,-6 0-1,-9 0 1,-7 1 0,-34 199 0,24-241-145,13-116-116,1-29 0,0-39 0,31-854-164,56-408-1902,-58 980 1948,4 118-140,-28 210 251,0 1 0,1-1 1,1 1-1,-1-1 1,1 1-1,0 0 1,1 0-1,-1 0 1,8-9-1,-10 15 7,-1 1 0,1-1 0,0 1 0,-1-1 0,1 1 0,0-1 0,-1 1 0,1 0 0,0-1 1,0 1-1,-1 0 0,1-1 0,0 1 0,0 0 0,0 0 0,0 0 0,-1 0 0,1 0 0,0 0 0,0 0 0,0 0 0,0 0 0,-1 0 0,1 0 0,0 0 1,0 1-1,0-1 0,0 1 0,2 1 0,0 0 0,-1 0 0,1 0-1,-1 0 1,0 1 0,1-1 0,-1 1 0,0-1 0,-1 1 0,1 0 0,1 3 0,7 14 0,-2 0 0,0 0 0,-1 0 0,7 35 0,10 100 0,-12-10 175,-6 0-1,-23 262 1,-78 291 482,31-277-744,5 71 430,57-479-169,-2-12 217,-2-29 236,7-214-585,128-1219-1749,-120 1389 1707,3 1 0,30-102 0,-40 167 0,0 0 0,0 1 0,1-1 0,-1 0 0,1 1 0,0 0 0,1-1 0,-1 1 0,1 1 0,0-1 0,6-4 0,-9 8 0,0 0 0,0 1 0,0-1 0,0 0 0,0 1 0,0 0 0,0-1 0,0 1 0,1 0 0,-1-1 0,0 1 0,0 0 0,0 0 0,1 0 0,-1 0 0,0 0 0,0 0 0,1 0 0,-1 1 0,0-1 0,2 1 0,-1 0 0,1 1 0,0 0 0,-1-1 0,1 1 0,-1 0 0,1 1 0,-1-1 0,0 0 0,0 1 0,0-1 0,2 5 0,8 13 143,-2 0 1,0 1-1,-2 0 0,0 1 0,-1 0 0,-1 0 0,5 44 0,-3 8 138,-3 88 0,-11 20-281,-8 0 0,-9-1 0,-85 334 0,92-462 0,9-46 0,3-21 0,2-40 0,68-503-27,-39 383-110,8-66-362,146-838-1458,-143 932 1887,-35 137 70,0 0 0,1 0 0,0 0 0,0 1 0,8-12 0,-12 19 0,1 0 0,0 1 0,-1-1 0,1 0 0,0 0 0,0 0 0,0 0 0,0 1 0,0-1 0,0 1 0,0-1 0,0 1 0,0-1 0,0 1 0,0-1 0,1 1 0,-1 0 0,0 0 0,2-1 0,-1 2 0,0-1 0,-1 1 0,1-1 0,0 1 0,-1 0 0,1-1 0,-1 1 0,1 0 0,-1 0 0,1 0 0,-1 0 0,0 0 0,0 1 0,1-1 0,-1 0 0,0 1 0,1 2 0,6 8 0,0 1 0,-2 0 0,1 1 0,-2-1 0,0 1 0,6 29 0,14 100 0,-13-24-5,-5 0 0,-11 151 1,-54 237 182,-79 86 2429,71-338-2688,65-251 81,-12 40 0,4-30 0,9-13 0,-1-1 0,1 0 0,0 0 0,-1 0 0,1 0 0,0 0 0,-1 0 0,1 0 0,0 0 0,-1 0 0,1 0 0,0 0 0,0 0 0,-1 0 0,1 0 0,0-1 0,-1 1 0,1 0 0,0 0 0,0 0 0,-1 0 0,1-1 0,0 1 0,-1 0 0,1 0 0,0 0 0,0-1 0,0 1 0,-1 0 0,1 0 0,0-1 0,0 1 0,0 0 0,0 0 0,0-1 0,-1 1 0,1 0 0,0-1 0,0 1 0,0 0 0,0-1 0,0 1 0,-4-15 0,0 1 0,1-1 0,0 1 0,1-1 0,0-26 0,2 37 0,-4-128 0,23-232 0,-19 361 0,1-12 0,1 1 0,0-1 0,0 1 0,2 0 0,0 0 0,0 0 0,8-14 0,-12 27 0,0 0 0,0 1 0,1-1 0,-1 1 0,0-1 0,0 0 0,0 1 0,1-1 0,-1 1 0,0-1 0,1 1 0,-1-1 0,0 1 0,1-1 0,-1 1 0,1-1 0,-1 1 0,0 0 0,1-1 0,-1 1 0,1 0 0,-1-1 0,1 1 0,0 0 0,-1 0 0,1-1 0,-1 1 0,1 0 0,-1 0 0,1 0 0,0 0 0,-1 0 0,1 0 0,0 0 0,-1 0 0,1 0 0,-1 0 0,1 0 0,0 0 0,-1 0 0,1 1 0,-1-1 0,1 0 0,-1 0 0,1 1 0,-1-1 0,1 0 0,-1 1 0,1-1 0,-1 0 0,1 1 0,0 0 0,14 36 0,-9-7 0,-1-1 0,-2 2 0,0-1 0,-3 36 0,-16 125 0,13-168 0,-8 70 0,-4 0 0,-4-1 0,-4-2 0,-4 0 0,-41 92 0,66-178-71,-25 45 271,26-47-253,0-1-1,0 1 1,0-1 0,0 0-1,0 0 1,0 1 0,-1-1-1,1 0 1,0 0 0,-1 0-1,1 0 1,-1-1-1,1 1 1,-1 0 0,1-1-1,-1 1 1,1-1 0,-1 1-1,0-1 1,1 0-1,-1 1 1,0-1 0,1 0-1,-1 0 1,0 0 0,1 0-1,-3-1 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19.045"/>
    </inkml:context>
    <inkml:brush xml:id="br0">
      <inkml:brushProperty name="width" value="0.35" units="cm"/>
      <inkml:brushProperty name="height" value="0.35" units="cm"/>
      <inkml:brushProperty name="color" value="#FFFFFF"/>
    </inkml:brush>
  </inkml:definitions>
  <inkml:trace contextRef="#ctx0" brushRef="#br0">1032 1283 24575,'-48'344'0,"-35"39"0,38-195 0,-25 228 0,62-247 0,22 292 0,-7-703 0,1 66 0,6-585 0,-14 725 0,-2 67 0,-39 472 0,21-296 0,17-181 0,1-11 0,1 0 0,0 0 0,2 22 0,2-36 0,2-10 0,5-17 0,17-102 0,17-249 0,-43 361 0,-4 18 0,-7 30 0,6-17 0,-386 1061 0,380-1051 0,3-8 0,0-1 0,0 0 0,-2 0 0,-15 22 0,24-38 0,0 0 0,0 1 0,0-1 0,0 0 0,-1 1 0,1-1 0,0 0 0,0 1 0,-1-1 0,1 0 0,0 0 0,0 1 0,-1-1 0,1 0 0,0 0 0,-1 0 0,1 1 0,0-1 0,-1 0 0,1 0 0,0 0 0,-1 0 0,1 0 0,0 0 0,-1 0 0,1 0 0,-1 0 0,1 0 0,0 0 0,-1 0 0,1 0 0,0 0 0,-1 0 0,1 0 0,0 0 0,-1 0 0,1 0 0,-1 0 0,1-1 0,-9-16 0,2-33 0,-5-563 0,13 597 0,-1-6 0,2 1 0,0 0 0,5-21 0,-7 41 0,0 1 0,0-1 0,0 1 0,0-1 0,0 1 0,0-1 0,0 1 0,0-1 0,0 1 0,0-1 0,1 1 0,-1-1 0,0 1 0,0 0 0,0-1 0,1 1 0,-1-1 0,0 1 0,0-1 0,1 1 0,-1 0 0,0-1 0,1 1 0,-1 0 0,1-1 0,-1 1 0,0 0 0,1 0 0,-1-1 0,1 1 0,-1 0 0,1 0 0,-1 0 0,1-1 0,-1 1 0,1 0 0,0 0 0,7 22 0,-4 6 0,-1 0 0,-1 0 0,-2 0 0,-5 42 0,-23 120 0,25-170 0,-208 816 0,112-490 0,81-286 0,12-51 0,8-45 0,82-405-22,-49 285-120,-22 95-45,201-864-1357,-148 691 1494,184-426 1,-227 607 49,3 0 0,3 2 0,1 1 0,3 2 0,40-47 0,-63 85-2,-1 0 1,1 1 0,0 1 0,1-1 0,0 2 0,1 0-1,-1 0 1,1 1 0,1 0 0,-1 1 0,16-4-1,-24 8 4,0 0-1,1 0 1,-1 1-1,0 0 0,0 0 1,0 0-1,0 0 1,1 1-1,-1-1 1,0 1-1,0 0 0,0 0 1,0 1-1,0-1 1,-1 1-1,5 2 0,-4 0 9,0-1 0,0 1-1,0 0 1,0 0 0,-1 0-1,0 0 1,0 1-1,0-1 1,0 1 0,-1 0-1,0 0 1,0 0 0,0 0-1,0 0 1,1 8 0,0 11 195,0 0 0,-1 1 1,-2-1-1,0 0 0,-2 1 1,-1-1-1,-7 31 1,-26 118-169,-8-1 1,-8-3-1,-7-2 1,-108 216-1,151-348-37,10-21 0,0-1 0,0 1 0,-2-1 0,0 0 0,0 0 0,-1-1 0,-15 16 0,23-28 0,1 1 0,0-1 0,0 0 0,-1 1 0,1-1 0,0 0 0,-1 1 0,1-1 0,0 0 0,-1 0 0,1 1 0,0-1 0,-1 0 0,1 0 0,0 0 0,-1 0 0,1 1 0,-1-1 0,1 0 0,0 0 0,-1 0 0,1 0 0,-1 0 0,1 0 0,-1 0 0,1 0 0,0 0 0,-1 0 0,1 0 0,-1 0 0,1 0 0,-1-1 0,1 1 0,0 0 0,-1 0 0,1 0 0,0-1 0,-1 1 0,0 0 0,-3-24 0,7-19 0,13-67 0,-6 50 0,85-457-791,249-779 0,-311 1193 791,79-168 0,-110 267 0,41-67 0,-41 67 0,0 1 0,1 0 0,0 0 0,0 0 0,0 0 0,0 0 0,0 1 0,0-1 0,1 1 0,-1 0 0,1 0 0,0 0 0,-1 1 0,1-1 0,6-1 0,-8 3 0,0 0 0,0 0 0,0 0 0,0 0 0,-1 0 0,1 1 0,0-1 0,0 1 0,0-1 0,0 1 0,0-1 0,0 1 0,-1 0 0,1 0 0,0 0 0,-1 0 0,1 0 0,-1 0 0,1 1 0,-1-1 0,1 0 0,-1 1 0,0-1 0,0 1 0,0 0 0,0-1 0,1 3 0,3 6 0,0-1 0,-1 1 0,-1 0 0,3 12 0,5 24 219,-3-1-1,-1 1 0,-2 0 0,-3 73 0,-6-46-69,-3 0-1,-21 90 1,-22 30-127,-85 209 1,131-391-23,-20 57 0,-25 64 0,35-112 0,14-20 0,0 0 0,-1 0 0,1 0 0,0 1 0,0-1 0,-1 0 0,1 0 0,0 0 0,-1 0 0,1 0 0,0 0 0,0 0 0,-1 0 0,1 0 0,0 0 0,-1 0 0,1 0 0,0-1 0,0 1 0,-1 0 0,1 0 0,0 0 0,-1 0 0,1 0 0,0-1 0,0 1 0,0 0 0,-1 0 0,1 0 0,0-1 0,0 1 0,0 0 0,-1 0 0,1 0 0,0-1 0,0 1 0,0-1 0,-12-43 0,7 6 0,1 0 0,3-1 0,3-46 0,22-119 0,-15 140 0,225-1106-1533,-226 1139 1533,1-11 0,2 1 0,2 1 0,2 0 0,21-40 0,-36 78 0,1 0 0,0 0 0,-1 1 0,1-1 0,0 0 0,0 0 0,1 1 0,-1-1 0,0 1 0,1-1 0,-1 1 0,0-1 0,1 1 0,0 0 0,-1 0 0,1 0 0,0 0 0,-1 0 0,1 0 0,0 0 0,0 0 0,0 1 0,0-1 0,0 1 0,0 0 0,0-1 0,3 1 0,-2 2 0,0-1 0,0 1 0,0 0 0,0 0 0,0 0 0,-1 1 0,1-1 0,-1 0 0,0 1 0,1 0 0,-1 0 0,0-1 0,-1 1 0,1 0 0,0 1 0,0 2 0,8 15 0,-2 1 0,0 0 0,-2 0 0,7 38 0,5 103 0,-14-63-5,-5 0-1,-4 0 1,-5 0 0,-27 123-1,-127 387 317,51-213 938,80-235-1249,64-267 0,57-305 0,85-317 0,-161 690 0,20-44 0,-31 78 0,1 0 0,-1-1 0,1 1 0,-1 0 0,1 0 0,0 0 0,0 0 0,1 1 0,-1-1 0,0 1 0,1-1 0,0 1 0,3-3 0,-5 5 0,-1 0 0,1 0 0,0 0 0,0 0 0,-1 0 0,1 0 0,0 0 0,0 0 0,-1 1 0,1-1 0,0 0 0,-1 0 0,1 1 0,0-1 0,-1 0 0,1 1 0,0-1 0,-1 1 0,1-1 0,-1 1 0,1-1 0,0 1 0,-1-1 0,1 1 0,-1 0 0,0-1 0,1 1 0,-1 0 0,0-1 0,1 1 0,-1 0 0,0-1 0,0 1 0,1 0 0,-1 0 0,3 11 0,0 1 0,0-1 0,-2 0 0,1 1 0,-2 24 0,-5 61 0,-5-1 0,-25 107 0,-63 197 0,71-300 0,-16 105 0,42-195 0,2-27 0,5-34 0,179-912 0,-169 887 0,47-135 0,-62 206 0,0 0 0,1-1 0,-1 1 0,1 0 0,0 0 0,1 0 0,-1 0 0,1 1 0,-1-1 0,1 1 0,0-1 0,0 1 0,1 0 0,-1 0 0,1 0 0,-1 1 0,7-4 0,-9 6 0,0 0 0,0 0 0,1 0 0,-1 0 0,0 0 0,0 0 0,0 0 0,0 0 0,0 1 0,1-1 0,-1 0 0,0 1 0,0-1 0,0 1 0,0-1 0,0 1 0,0 0 0,0-1 0,0 1 0,-1 0 0,1 0 0,0 0 0,1 1 0,1 2 0,0 1 0,0 0 0,0 0 0,-1 0 0,1 0 0,-1 1 0,1 6 0,6 21 0,-3 1 0,0 0 0,-2 0 0,-2 0 0,-3 58 0,-28 173 0,28-258 0,-17 104 0,-5-1 0,-75 213 0,181-570 0,88-279 0,-55 157 0,-105 334 0,15-42 0,-24 73 0,-1 0 0,1 0 0,0 0 0,0 0 0,0 1 0,1-1 0,-1 0 0,1 1 0,0 0 0,0-1 0,0 1 0,4-2 0,-6 4 0,-1 1 0,1 0 0,-1 0 0,0 0 0,1-1 0,-1 1 0,1 0 0,-1 0 0,1 0 0,-1 0 0,1 0 0,-1 0 0,1 0 0,-1 0 0,1 0 0,-1 0 0,1 0 0,-1 1 0,1-1 0,-1 0 0,1 0 0,-1 0 0,1 1 0,-1-1 0,1 0 0,-1 0 0,0 1 0,1-1 0,0 1 0,11 22 0,-8-3 0,0 0 0,-1 0 0,-1 0 0,0 31 0,-10 95 0,-11 23 0,-53 216 0,-72 165 0,121-469 0,17-58 0,3-8 0,-1-1 0,-1 1 0,-10 20 0,15-35 0,0 0 0,0 0 0,-1 0 0,1-1 0,0 1 0,0 0 0,0 0 0,0 0 0,0-1 0,-1 1 0,1 0 0,0 0 0,0 0 0,0 0 0,0 0 0,-1-1 0,1 1 0,0 0 0,0 0 0,-1 0 0,1 0 0,0 0 0,0 0 0,0 0 0,-1 0 0,1 0 0,0 0 0,0 0 0,-1 0 0,1 0 0,0 0 0,0 0 0,-1 0 0,1 0 0,0 0 0,0 0 0,0 0 0,-1 0 0,1 0 0,0 1 0,0-1 0,0 0 0,-1 0 0,1 0 0,0 0 0,0 0 0,0 1 0,0-1 0,-1 0 0,1 0 0,0 0 0,0 1 0,0-1 0,0 0 0,0 0 0,0 0 0,0 1 0,-1-1 0,1 0 0,0 0 0,0 1 0,0-1 0,-2-18 0,0 0 0,1 1 0,1-1 0,1 0 0,5-33 0,-2 10 0,82-462 0,45 10 0,-125 471 0,56-169 0,-61 187 0,1 0 0,-1 0 0,1 0 0,0 0 0,0 0 0,1 1 0,-1-1 0,1 1 0,0-1 0,0 1 0,0 0 0,4-3 0,-6 6 0,-1-1 0,1 1 0,-1 0 0,1 0 0,-1 0 0,1 0 0,-1 0 0,1 0 0,-1 0 0,1 0 0,-1 0 0,0 0 0,1 0 0,-1 0 0,1 0 0,-1 0 0,1 0 0,-1 0 0,1 0 0,-1 1 0,1-1 0,-1 0 0,1 0 0,-1 1 0,0-1 0,1 0 0,-1 1 0,1-1 0,-1 0 0,0 1 0,0-1 0,1 0 0,-1 1 0,1 0 0,0 2 0,1 1 0,-1-1 0,0 0 0,0 1 0,0-1 0,-1 1 0,1-1 0,0 7 0,-1 13 0,0 0 0,-1 0 0,-2-1 0,0 1 0,-9 30 0,-42 116 0,40-129 0,-57 153 0,-7-3 0,-10-4 0,-186 296 0,270-477 0,1 1 0,-1-1 0,-1 1 0,1-1 0,-1 0 0,-9 7 0,14-12 0,-1 1 0,1-1 0,-1 0 0,1 1 0,-1-1 0,0 0 0,1 0 0,-1 0 0,1 1 0,-1-1 0,0 0 0,1 0 0,-1 0 0,0 0 0,1 0 0,-1 0 0,0 0 0,1 0 0,-1 0 0,0-1 0,1 1 0,-1 0 0,1 0 0,-1-1 0,0 1 0,1 0 0,-1 0 0,0-2 0,-1 0 0,1 0 0,-1 0 0,1 0 0,0 0 0,0 0 0,0-1 0,0 1 0,0 0 0,0-1 0,1 1 0,-1-1 0,0-2 0,-9-74 0,3-1 0,4-94 0,2 113 0,2-135 0,26-203 0,-24 380 0,13-80 0,-15 93 0,1-1 0,0 0 0,0 1 0,1-1 0,0 1 0,0-1 0,1 1 0,-1 0 0,1 1 0,6-7 0,-10 11 0,1 0 0,0 0 0,0 1 0,0-1 0,0 0 0,0 1 0,0-1 0,0 1 0,0-1 0,0 1 0,0-1 0,0 1 0,0 0 0,0-1 0,0 1 0,0 0 0,0 0 0,0 0 0,1 0 0,-1 0 0,0 0 0,0 0 0,0 1 0,0-1 0,0 0 0,0 0 0,0 1 0,0-1 0,0 1 0,0-1 0,0 1 0,0-1 0,0 1 0,0 0 0,0-1 0,0 1 0,-1 0 0,1 0 0,0 0 0,0 0 0,-1 0 0,1-1 0,-1 1 0,1 0 0,0 2 0,4 6 0,0 0 0,-1 1 0,7 17 0,0 14 0,-1 1 0,-2-1 0,-2 1 0,-1 0 0,-3 1 0,-3 54 0,-7 4 0,-31 156 0,-39 45 0,7-26 0,21-3 0,44-253 0,5-46 0,24-257 0,68-330 0,-81 557 0,29-90 0,-20 109 0,-19 36 0,0 1 0,1 0 0,-1 0 0,0-1 0,0 1 0,1 0 0,-1 0 0,0 0 0,1-1 0,-1 1 0,0 0 0,1 0 0,-1 0 0,0 0 0,1 0 0,-1 0 0,1 0 0,-1 0 0,0 0 0,1 0 0,-1 0 0,0 0 0,1 0 0,-1 0 0,0 0 0,1 0 0,-1 0 0,1 0 0,-1 0 0,0 0 0,1 1 0,-1-1 0,0 0 0,0 0 0,1 0 0,-1 1 0,0-1 0,1 0 0,-1 0 0,0 1 0,0-1 0,0 0 0,1 0 0,-1 1 0,0-1 0,0 0 0,0 1 0,0-1 0,1 0 0,-1 1 0,0-1 0,0 1 0,0-1 0,0 0 0,0 1 0,0-1 0,6 24 0,-6-24 0,2 18 0,0-1 0,-1 1 0,0 0 0,-2 0 0,0 0 0,-1 0 0,-1-1 0,0 1 0,-2-1 0,0 0 0,-8 20 0,10-28 0,0 0 0,0 1 0,1-1 0,1 1 0,0-1 0,0 1 0,1 0 0,1 17 0,0 8 0,-6 143 0,-8-2 0,-51 261 0,60-420-113,4-11 8,-1-1 1,0 1 0,-1-1-1,1 1 1,-1-1 0,0 0-1,0 0 1,0 0 0,-1 0 0,0 0-1,-5 7 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23.339"/>
    </inkml:context>
    <inkml:brush xml:id="br0">
      <inkml:brushProperty name="width" value="0.35" units="cm"/>
      <inkml:brushProperty name="height" value="0.35" units="cm"/>
      <inkml:brushProperty name="color" value="#FFFFFF"/>
    </inkml:brush>
  </inkml:definitions>
  <inkml:trace contextRef="#ctx0" brushRef="#br0">336 2114 24575,'-6'7'0,"1"0"0,0 0 0,0 1 0,0 0 0,1 0 0,-4 11 0,-8 15 0,-120 260 0,107-223 0,2 1 0,-19 92 0,49-164 0,7-10 0,12-22 0,51-107 0,-7-3 0,-6-3 0,50-182 0,-88 245 0,-20 60 0,-2 22 0,0-1 0,0 1 0,0 0 0,0 0 0,0 0 0,0 0 0,0 0 0,0 0 0,0-1 0,0 1 0,0 0 0,0 0 0,0 0 0,0 0 0,0 0 0,-1 0 0,1 0 0,0-1 0,0 1 0,0 0 0,0 0 0,0 0 0,0 0 0,0 0 0,0 0 0,0 0 0,-1 0 0,1 0 0,0 0 0,0-1 0,0 1 0,0 0 0,0 0 0,0 0 0,-1 0 0,1 0 0,0 0 0,0 0 0,0 0 0,0 0 0,0 0 0,0 0 0,-1 0 0,1 0 0,0 0 0,0 0 0,0 0 0,0 1 0,0-1 0,0 0 0,-1 0 0,1 0 0,0 0 0,0 0 0,0 0 0,0 0 0,-20 25 0,-80 164 0,-13 24 0,100-196 0,10-12 0,-1 0 0,1 0 0,0 1 0,0-1 0,0 1 0,1-1 0,-3 9 0,5-13 0,0-1 0,0 1 0,0 0 0,0-1 0,1 1 0,-1 0 0,0 0 0,0-1 0,1 1 0,-1 0 0,0-1 0,1 1 0,-1 0 0,1-1 0,-1 1 0,1-1 0,-1 1 0,1-1 0,-1 1 0,1-1 0,-1 1 0,1-1 0,0 1 0,-1-1 0,1 0 0,0 1 0,-1-1 0,1 0 0,0 0 0,-1 0 0,1 1 0,0-1 0,0 0 0,-1 0 0,1 0 0,0 0 0,0 0 0,0 0 0,34-2 0,-27-1 0,-1 0 0,1-1 0,-1 1 0,0-1 0,0-1 0,0 1 0,-1-1 0,1 0 0,-1-1 0,0 0 0,-1 0 0,8-9 0,8-14 0,26-48 0,-28 45 0,-13 22 0,15-25 0,26-55 0,-43 71 0,-15 26 0,-22 33 0,-42 82 0,5 3 0,-77 190 0,107-214 0,35-89 0,4-15 0,9-27 0,165-404 0,-109 286 0,-57 134 0,10-30 0,3 1 0,41-66 0,-60 106 0,1 0 0,-1 1 0,1 0 0,0-1 0,-1 1 0,1 0 0,0-1 0,0 1 0,1 1 0,-1-1 0,0 0 0,1 0 0,-1 1 0,1-1 0,-1 1 0,1 0 0,0 0 0,-1 0 0,1 0 0,0 0 0,4 0 0,-5 2 0,0-1 0,0 1 0,0 0 0,0 0 0,0 0 0,0 1 0,0-1 0,0 0 0,0 1 0,-1-1 0,1 1 0,-1 0 0,1-1 0,-1 1 0,0 0 0,0 0 0,1 0 0,-1 0 0,-1 0 0,3 4 0,4 15 0,-1-1 0,-1 1 0,-1 0 0,3 30 0,2 104 0,-14 206 0,7-354 0,3-22 0,14-52 0,-19 67 0,359-1140-993,-273 888 895,-74 214 98,68-187 0,-54 170 0,-15 43 0,-5 15 0,-3 27 0,-7 7 109,-1 0 0,-2 0 0,-1 0 1,-22 56-1,-69 143 436,-157 251-545,178-360 0,-159 194 0,224-305 0,0-1 0,-1-1 0,-1 0 0,0-1 0,-20 13 0,32-23 0,0-1 0,0 0 0,0 0 0,-1-1 0,1 1 0,-1 0 0,1-1 0,-1 0 0,0 0 0,0 0 0,1-1 0,-1 1 0,0-1 0,0 0 0,0 0 0,1 0 0,-1 0 0,0 0 0,0-1 0,1 0 0,-1 0 0,0 0 0,1 0 0,-1-1 0,1 0 0,-1 1 0,1-1 0,0 0 0,0 0 0,0-1 0,0 1 0,0-1 0,0 1 0,-3-6 0,-6-8 0,1-1 0,0 0 0,2-1 0,0 0 0,1-1 0,0 0 0,2 0 0,0-1 0,-5-33 0,5 4 0,1 1 0,3-94 0,3 116 0,1 0 0,7-33 0,0 40 0,-3 32 0,-1 40 0,-10 47 0,-5-2 0,-5 1 0,-3-2 0,-34 99 0,36-155 0,12-42 0,2-10 0,8-79 0,13-40 0,51-176 0,59-119 0,-106 355 0,9-19 0,-22 73 0,-7 24 0,-7 35 0,-76 338 0,-15 104 0,91-433 0,7-41 0,7-14 0,6-18 0,0 1 0,-1-2 0,-1 0 0,20-44 0,-2 3 0,512-872-1079,-458 789 1073,7 3 0,123-144-1,-213 283 7,23-27 0,46-40 0,-65 64 0,1 1 0,1 0 0,0 0 0,-1 0 0,2 1 0,-1 1 0,1-1 0,-1 2 0,1-1 0,17-3 0,-24 7 0,0-1 0,-1 1-1,1 0 1,0 0-1,-1 0 1,1 0 0,-1 1-1,1-1 1,0 1 0,-1-1-1,1 1 1,-1 0 0,1 0-1,-1 0 1,1 1-1,-1-1 1,0 0 0,0 1-1,0-1 1,0 1 0,0 0-1,0 0 1,0 0 0,0 0-1,2 4 1,1 2 25,-1 0-1,0 1 1,0 0 0,-1 0 0,0 0-1,2 11 1,5 32 171,-3 0 1,-1 1-1,-3 0 0,-5 68 1,-33 218-245,-169 638 48,170-835 0,27-120 0,5-25 0,10-44 0,121-404 0,-14 53 0,-71 218 0,17-63 0,-81 317 0,-35 119 0,14-73 0,-5-2 0,-83 153 0,70-180 0,54-85 0,1 1 0,-1-1 0,-1-1 0,1 1 0,-1-1 0,0 0 0,0 0 0,-1-1 0,1 1 0,-1-1 0,-10 4 0,16-8 0,0 0 0,0 0 0,1 0 0,-1 0 0,0 0 0,0 0 0,0 0 0,1 0 0,-1 0 0,0 0 0,0 0 0,0-1 0,0 1 0,1 0 0,-1-1 0,0 1 0,0 0 0,1-1 0,-1 1 0,0-1 0,1 1 0,-1-1 0,1 1 0,-1-1 0,0 0 0,1 1 0,-1-1 0,1 0 0,0 1 0,-1-1 0,1 0 0,0 0 0,-1 1 0,1-1 0,0 0 0,-1-1 0,-6-36 0,7 33 0,-5-74 0,3-1 0,4 1 0,21-136 0,-10 150 0,-9 58 0,-2 21 0,-6 65 0,-4-1 0,-4 0 0,-25 90 0,33-148 0,-67 277 0,-141 371 0,171-572 0,33-86 0,4-14 0,1-27 0,5-35 0,2 1 0,4 0 0,25-107 0,-23 125 0,269-1080-945,-270 1094 945,12-36 0,-20 65 0,1 0 0,0-1 0,0 1 0,0 0 0,0 0 0,1 1 0,0-1 0,-1 0 0,1 1 0,4-4 0,-6 6 0,0 1 0,-1 0 0,1 0 0,-1 0 0,1 0 0,-1-1 0,1 1 0,-1 0 0,1 0 0,-1 0 0,1 0 0,0 0 0,-1 0 0,1 1 0,-1-1 0,1 0 0,-1 0 0,1 0 0,-1 0 0,1 1 0,-1-1 0,1 0 0,-1 1 0,1-1 0,-1 0 0,1 1 0,-1-1 0,1 0 0,-1 1 0,0-1 0,1 1 0,-1-1 0,0 1 0,1-1 0,-1 1 0,0-1 0,0 1 0,0-1 0,1 1 0,-1-1 0,0 1 0,0-1 0,0 1 0,0 0 0,0-1 0,0 1 0,4 11-1,-1 0 0,0 0 0,-1 0 0,0 1 0,-1-1 0,0 1 1,-1 12-1,-12 96 74,7-85 18,-86 446 774,-35-2-1006,96-369 205,12-54-64,16-57 0,2-13 0,21-108 0,119-411-46,36 7-891,41-57-376,45 25 491,-260 554 822,12-25 0,1 1 0,1 1 0,2 1 0,34-40 0,-50 63 17,0 0-1,1 0 1,-1 0-1,0 0 1,0 1-1,1-1 1,-1 1-1,1-1 1,-1 1-1,1 0 1,0 0 0,3-1-1,-5 2 7,0 0 0,0 0-1,0 0 1,0 0 0,0 0-1,0 0 1,0 0 0,0 1-1,0-1 1,0 0 0,0 1 0,0-1-1,0 1 1,0-1 0,0 1-1,0-1 1,0 1 0,0 0-1,-1-1 1,1 1 0,0 0 0,1 1-1,0 2 81,1 0-1,-1 1 1,0 0-1,0-1 0,0 1 1,-1 0-1,0 0 1,0 0-1,0 0 0,0 0 1,-1 9-1,-1 28 83,-3 0-1,-1 0 1,-2 0 0,-1-1-1,-29 78 1,25-78-141,-300 743-44,168-454 0,79-166 0,52-138 0,13-26 0,0 0 0,0 1 0,0-1 0,0 0 0,0 0 0,0 0 0,0 0 0,0 0 0,0 0 0,0 1 0,0-1 0,-1 0 0,1 0 0,0 0 0,0 0 0,0 0 0,0 0 0,0 0 0,0 0 0,0 0 0,-1 0 0,1 1 0,0-1 0,0 0 0,0 0 0,0 0 0,0 0 0,-1 0 0,1 0 0,0 0 0,0 0 0,0 0 0,0 0 0,0 0 0,-1 0 0,1 0 0,0 0 0,0-1 0,0 1 0,0 0 0,0 0 0,0 0 0,-1 0 0,1 0 0,0 0 0,0 0 0,0 0 0,0 0 0,0 0 0,0 0 0,0-1 0,0 1 0,-1 0 0,1 0 0,0 0 0,0 0 0,0 0 0,0 0 0,0-1 0,0 1 0,0 0 0,0 0 0,0 0 0,0 0 0,0 0 0,0-1 0,0 1 0,0 0 0,0-7 0,0-1 0,0 1 0,1 0 0,0-1 0,3-12 0,27-98 0,5 2 0,5 1 0,5 1 0,5 3 0,5 3 0,99-146 0,-52 118 0,-87 118 0,1 1 0,0 0 0,2 1 0,37-24 0,-53 37 0,1 1 0,0-1 0,-1 1 0,1 0 0,0 1 0,1-1 0,-1 1 0,0-1 0,0 1 0,1 0 0,-1 1 0,0-1 0,1 1 0,-1 0 0,1 0 0,-1 0 0,0 1 0,5 1 0,-4-1 0,-1 2 0,0-1 0,0 0 0,-1 1 0,1-1 0,0 1 0,-1 0 0,0 0 0,0 1 0,0-1 0,0 1 0,0-1 0,0 1 0,-1 0 0,0 0 0,0 0 0,2 6 0,3 6 0,-2 1 0,0 0 0,0 0 0,-2 0 0,0 1 0,-1-1 0,-1 1 0,-1-1 0,-1 21 0,-5 19 0,-20 82 0,-28 70 0,-87 211 0,125-374 0,-73 183 0,68-182 0,-2-1 0,-51 75 0,74-120 0,-1 0 0,1 0 0,-1 0 0,1 0 0,-1 0 0,0 0 0,1 0 0,-1 0 0,0 0 0,0 0 0,1 0 0,-1 0 0,0 0 0,0-1 0,0 1 0,0 0 0,0-1 0,0 1 0,-1-1 0,1 1 0,0-1 0,0 1 0,0-1 0,0 0 0,-1 0 0,1 1 0,0-1 0,0 0 0,0 0 0,-1 0 0,0-1 0,0 0 0,1-1 0,-1 0 0,1 0 0,0 0 0,0 0 0,0 0 0,0 0 0,0-1 0,0 1 0,1 0 0,-1 0 0,1-1 0,0 1 0,-1 0 0,1-1 0,0-3 0,-1-37 0,2 0 0,1 0 0,9-48 0,37-130 0,-26 138 0,2 1 0,5 2 0,59-121 0,-54 153 0,-33 47 0,0 0 0,-1 1 0,1-1 0,0 0 0,0 0 0,-1 1 0,1-1 0,0 1 0,0-1 0,0 1 0,0-1 0,0 1 0,0-1 0,0 1 0,0 0 0,0 0 0,0-1 0,2 1 0,-3 0 0,1 1 0,-1-1 0,1 0 0,-1 1 0,1-1 0,-1 0 0,1 1 0,-1-1 0,1 0 0,-1 1 0,0-1 0,1 1 0,-1-1 0,1 1 0,-1-1 0,0 1 0,0-1 0,1 1 0,-1 0 0,0-1 0,0 1 0,0-1 0,1 2 0,1 48 0,-8 8 0,-2-1 0,-3 1 0,-27 84 0,-75 166 0,43-139 0,-136 237 0,202-399 0,-1 3 0,-1-1 0,0 1 0,-1-1 0,-12 13 0,19-22 0,0 1 0,0-1 0,-1 0 0,1 1 0,0-1 0,-1 0 0,1 1 0,-1-1 0,1 0 0,0 1 0,-1-1 0,1 0 0,-1 0 0,1 1 0,-1-1 0,1 0 0,-1 0 0,1 0 0,-1 0 0,1 0 0,-1 0 0,1 0 0,-1 0 0,1 0 0,-1 0 0,1 0 0,-1 0 0,1 0 0,-1 0 0,1 0 0,-1-1 0,1 1 0,-1 0 0,1 0 0,-1 0 0,1-1 0,-1 0 0,-9-22 0,4-37 0,6 59 0,2-71 0,2 1 0,16-84 0,51-240-916,169-537 0,-208 822 761,5 1 0,71-142 0,-102 239 152,1 1-1,0-1 0,0 1 0,1 0 0,1 1 1,-1 0-1,2 0 0,-1 1 0,20-14 0,-26 21 5,0 0-1,1 1 0,-1-1 0,0 1 0,1 0 1,-1 0-1,1 0 0,-1 0 0,1 1 1,-1-1-1,1 1 0,0 0 0,-1 0 1,1 0-1,4 2 0,-3-1 0,0 1 1,0 0-1,0 0 0,-1 1 0,1-1 1,-1 1-1,1 0 0,-1 0 1,0 0-1,0 1 0,-1 0 0,1-1 1,3 7-1,4 5 24,-1 0 1,0 1 0,-1 0-1,-1 1 1,-1 0-1,0 0 1,-1 1 0,-1 0-1,4 25 1,-2 8 220,-1-1 1,-3 65 0,-6-32 33,-3-1 0,-4 0 0,-3-1 0,-34 114 0,-7-30-304,-80 170-1,18-48 26,97-228 0,2 1 0,-18 120 0,35-159 0,0-21 0,0 0 0,0 1 0,0-1 0,0 0 0,0 0 0,0 0 0,0 0 0,0 1 0,0-1 0,1 0 0,-1 0 0,0 0 0,0 0 0,0 0 0,0 0 0,0 1 0,0-1 0,0 0 0,0 0 0,1 0 0,-1 0 0,0 0 0,0 0 0,0 0 0,0 0 0,0 0 0,1 0 0,-1 0 0,0 0 0,0 0 0,0 0 0,0 1 0,0-1 0,1 0 0,-1 0 0,0-1 0,0 1 0,0 0 0,0 0 0,1 0 0,-1 0 0,0 0 0,0 0 0,0 0 0,0 0 0,0 0 0,1 0 0,-1 0 0,0 0 0,0 0 0,0 0 0,0-1 0,0 1 0,27-38 0,132-286 0,-47 84 0,-43 109 0,88-125 0,-120 202 0,3 2 0,2 2 0,2 1 0,92-76 0,-133 122 0,1 0 0,-1 0 0,1 0 0,0 1 0,0-1 0,0 1 0,1 0 0,-1 0 0,1 0 0,-1 1 0,1 0 0,6-2 0,-9 3 0,-1 0 0,0 1 0,0-1 0,0 0 0,1 0 0,-1 1 0,0-1 0,0 1 0,0-1 0,0 1 0,0 0 0,1-1 0,-1 1 0,-1 0 0,1 0 0,0-1 0,0 1 0,1 2 0,0 0 0,0 0 0,0 1 0,0-1 0,0 1 0,-1 0 0,0-1 0,1 1 0,-1 4 0,2 9 0,0 0 0,-2 1 0,0-1 0,-1 0 0,-1 1 0,0-1 0,-6 23 0,-36 120 0,34-133 0,-195 532 0,194-539 0,10-20 0,0 0 0,0 0 0,0 0 0,0 0 0,0 0 0,0 0 0,0 0 0,0 0 0,0 0 0,0 0 0,0 0 0,0 0 0,0 0 0,0 0 0,0 0 0,0 0 0,0-1 0,0 1 0,0 0 0,-1 0 0,1 0 0,0 0 0,0 0 0,0 0 0,0 0 0,0 0 0,0 0 0,0 0 0,0 0 0,0 0 0,0 0 0,0 0 0,0 1 0,0-1 0,-1 0 0,1 0 0,0 0 0,0 0 0,0 0 0,0 0 0,0 0 0,0 0 0,9-38 0,253-674 0,-239 655 0,27-65 0,-43 108 0,0 1 0,1-1 0,1 1 0,0 1 0,21-23 0,-29 34 0,0 0 0,0 0 0,0 0 0,0 0 0,0 0 0,0 0 0,1 0 0,-1 0 0,0 1 0,1-1 0,-1 0 0,0 1 0,1-1 0,-1 1 0,0-1 0,1 1 0,-1 0 0,1 0 0,-1 0 0,1-1 0,-1 1 0,1 1 0,-1-1 0,3 0 0,-2 2 0,0-1 0,0 0 0,-1 0 0,1 1 0,0-1 0,-1 1 0,1 0 0,-1-1 0,0 1 0,1 0 0,-1 0 0,0 0 0,0 0 0,0 0 0,-1 0 0,2 3 0,2 13 0,-1 0 0,0 0 0,-1 0 0,-1 0 0,-1 0 0,-1 1 0,0-1 0,-8 35 0,-10 49 0,-5-1 0,-4-1 0,-4-1 0,-51 106 0,-214 365 0,276-535 0,16-31 0,24-54 0,-2 9 0,139-363 0,-139 367 0,-17 37 0,0 0 0,0 0 0,0-1 0,0 1 0,0 0 0,0 0 0,0-1 0,0 1 0,0 0 0,0 0 0,0 0 0,0-1 0,0 1 0,1 0 0,-1 0 0,0 0 0,0-1 0,0 1 0,0 0 0,0 0 0,1 0 0,-1 0 0,0-1 0,0 1 0,0 0 0,1 0 0,-1 0 0,0 0 0,0 0 0,0 0 0,1 0 0,-1 0 0,0 0 0,0 0 0,1 0 0,-1-1 0,0 1 0,0 0 0,1 1 0,-1-1 0,0 0 0,0 0 0,0 0 0,1 0 0,-1 0 0,0 0 0,2 14 0,-6 22 0,-9 4 0,-1-1 0,-3 0 0,-1-1 0,-25 39 0,-103 136 0,143-209 0,0 0 0,0 0 0,0-1 0,0 1 0,-1-1 0,0 0 0,1 0 0,-9 4 0,12-6 0,-1-1 0,1 0 0,-1 0 0,0 1 0,1-1 0,-1 0 0,1 0 0,-1 0 0,0 0 0,1 0 0,-1 0 0,1 0 0,-1 0 0,0 0 0,1-1 0,-1 1 0,1 0 0,-1 0 0,0 0 0,1-1 0,-1 1 0,1 0 0,-1-1 0,1 1 0,-1 0 0,0-1 0,0-1 0,0 0 0,-1 0 0,1 0 0,0 1 0,0-1 0,1 0 0,-1-1 0,0 1 0,1 0 0,-1 0 0,1-4 0,-7-51 0,4 0 0,5-94 0,0-12 0,-10 109 0,8 53 0,-1 0 0,1 1 0,0-1 0,0 1 0,0-1 0,-1 0 0,1 1 0,0-1 0,-1 1 0,1-1 0,0 1 0,-1-1 0,1 1 0,-1-1 0,1 1 0,-1-1 0,1 1 0,-1 0 0,1-1 0,-1 1 0,1 0 0,-1-1 0,0 1 0,1 0 0,-1 0 0,1 0 0,-1-1 0,0 1 0,1 0 0,-1 0 0,0 0 0,1 0 0,-1 0 0,0 0 0,1 0 0,-1 0 0,0 0 0,1 1 0,-1-1 0,1 0 0,-1 0 0,0 1 0,1-1 0,-1 0 0,1 1 0,-1-1 0,-24 24 0,-9 20 19,-40 72-1,28-42-1420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05.236"/>
    </inkml:context>
    <inkml:brush xml:id="br0">
      <inkml:brushProperty name="width" value="0.35" units="cm"/>
      <inkml:brushProperty name="height" value="0.35" units="cm"/>
      <inkml:brushProperty name="color" value="#FFFFFF"/>
    </inkml:brush>
  </inkml:definitions>
  <inkml:trace contextRef="#ctx0" brushRef="#br0">49 335 24575,'44'23'0,"218"113"0,-206-111 0,2-2 0,108 26 0,-77-33-37,0-4-1,1-4 1,1-4-1,-1-4 1,122-15-1,444-97-773,-301 33 776,326-62 89,-486 110-234,306-8 1,-7 44 101,374-19 90,-793 7 70,74-18 0,-136 21 480,-18 1-338,-28 0-88,33 3-134,-235-12 335,-423-14-484,266 28-672,-2861 93-5205,2778-63 5562,462-31 513,-89 15 523,93-14-476,1 0 0,-1 1-1,0 1 1,1-1 0,0 1 0,-1 1 0,-13 10 0,19-13-23,0 0 0,0 1 1,0-1-1,1 1 0,0 0 1,-1 0-1,1 0 0,0 0 1,0 0-1,1 0 1,-1 1-1,1-1 0,0 0 1,-1 1-1,2-1 0,-1 1 1,-1 4-1,3-5-14,-1 0-1,0 0 1,0-1-1,1 1 1,-1 0-1,1-1 1,0 1-1,0 0 1,0-1-1,0 1 1,1-1 0,-1 1-1,0-1 1,1 0-1,0 0 1,0 1-1,-1-1 1,1 0-1,0-1 1,1 1-1,-1 0 1,0-1 0,0 1-1,5 1 1,4 3 86,1-1 0,0 0 1,0-1-1,1-1 1,-1 0-1,1 0 0,21 1 1,13-2 245,48-3 1,29-8 133,139-28 1,122-45-933,-224 45-3,-122 28 285,806-163-807,-593 132 430,354-9 0,58 69-876,-498-3 849,315 76 1,-411-75 758,0 4-1,-2 2 1,86 44 0,-124-50 413,-30-18-637,-1 0 0,1 0 0,0 0 0,0 0 0,0 0 0,0 0 0,0 0 0,0 0 0,0 0 0,0 0 0,0 0 0,0 0 0,-1 0 0,1 0 0,0 1 88,0-1-88,0 0 0,-1 0 0,1 0 0,0 0 0,0 0 0,0 0 0,0 0 0,0 0 0,0 0 0,0 1 0,0-1 0,0 0 0,0 0 0,0 0 0,0 0 0,0 0 0,0 0 0,0 0 0,0 0 0,0 0 0,0 0 0,0 1 0,0-1 0,0 0 0,0 0 0,0 0 0,1 0 0,-26-6 628,-292-65 786,-4 25-1498,-108 2-588,-880-1-919,6 131-247,984-36 1751,306-47 74,-39 5-22,1 2 1,0 2 0,1 3-1,-66 28 1,113-41 23,-1-1 1,1 0-1,0 1 1,0 0-1,0 0 1,0 0-1,0 0 0,1 0 1,-1 1-1,1-1 1,-1 1-1,1-1 1,0 1-1,0 0 1,-2 3-1,4-5 5,0 0 0,0 0-1,0 0 1,0 0 0,0-1 0,0 1-1,0 0 1,0 0 0,0 0 0,0 0 0,1 0-1,-1-1 1,0 1 0,1 0 0,-1 0-1,0-1 1,1 1 0,-1 0 0,1 0 0,-1-1-1,1 1 1,0 0 0,29 18 162,-11-13 0,0 0 1,0-1-1,0-1 1,1 0-1,32 0 1,116-5 431,345-51 290,7-36 384,-223 35-1049,128-14-893,534-15 0,-715 79 316,1 10 1,-1 11 0,403 82-1,-568-82 520,-54-14 237,-19-6-92,-52-19 111,-25-1 11,-1 3 0,0 3 0,-138-11 1,-216 3-204,-127 30-990,-1879 246-3170,2089-191 2949,134-14 0,198-44 866,-1 1 0,1 0 0,0 0 0,0 1 0,-13 8 0,24-12 109,-1-1 1,0 1 0,0-1-1,1 1 1,-1-1-1,1 1 1,-1-1 0,0 1-1,1 0 1,-1-1 0,1 1-1,-1 0 1,1-1-1,0 1 1,-1 0 0,1 0-1,0-1 1,0 1 0,-1 0-1,1 0 1,0 0 0,0-1-1,0 1 1,0 0-1,0 0 1,0 0 0,0 0-1,1 1 1,0 0 11,0 0 0,1 0 0,0 0 0,0 0 0,-1 0 1,1-1-1,0 1 0,0-1 0,1 1 0,-1-1 0,0 0 0,0 0 0,1 0 0,3 2 1,20 6 188,1-1 0,0-1 0,0-1 0,34 3 0,133 6 577,672-32 1543,8-68-763,-817 78-1538,703-87-421,-7-53-141,-747 145 566,199-56-107,-168 46 329,-1-2-1,0-2 0,41-24 1,-76 40-219,-1 0-1,1-1 1,0 1 0,0 0 0,0-1 0,0 1-1,-1-1 1,1 1 0,0-1 0,0 1 0,-1-1 0,1 0-1,0 1 1,-1-1 0,1 0 0,-1 1 0,1-1-1,-1 0 1,1 0 0,-1 0 0,1 1 0,-1-1-1,0 0 1,1 0 0,-1 0 0,0 0 0,0 0-1,0 0 1,0 1 0,0-1 0,0 0 0,0 0 0,0 0-1,0-1 1,-2-1 45,0 1 0,-1 0-1,1 0 1,0 0 0,-1 1 0,0-1-1,1 0 1,-1 1 0,0 0 0,1-1-1,-7 0 1,-33-10 140,0 1-1,-1 3 1,0 1-1,-81-2 1,104 8-195,-284-10-164,-976 27-1911,861 12 764,-433 87 0,780-103 1184,1 3 0,0 3 1,-127 52-1,184-64 170,1 1 1,-1 1 0,1 0-1,-15 13 1,26-19-29,-1-1 0,1 1 0,0 0 0,0 1 0,0-1 1,0 0-1,0 0 0,1 1 0,-1-1 0,1 1 0,-1 0 0,1-1 0,0 1 1,0 0-1,0 0 0,1 0 0,-1-1 0,1 1 0,-1 0 0,1 0 0,0 0 1,0 0-1,0 0 0,1 0 0,-1 0 0,2 4 0,1-1 27,0 0-1,1 0 1,0-1-1,0 1 1,1-1-1,-1 0 1,1 0 0,0-1-1,1 0 1,-1 1-1,1-2 1,-1 1-1,8 2 1,16 11 161,2-2 0,0-2 0,1-1 0,44 11 0,155 21 582,4-18-579,300-6 0,246-46-489,-654 20 355,44-2-99,618-34 59,-5-31-301,-727 66 232,-2 2 24,0-3 0,0-2 1,0-3-1,62-23 0,-94 23 208,-23 12-182,0 1 1,0 0 0,1-1-1,-1 1 1,0 0-1,1-1 1,-1 1 0,0-1-1,0 1 1,0 0-1,0-1 1,1 1-1,-1-1 1,0 1 0,0-1-1,0 1 1,0 0-1,0-1 1,0 1 0,0-1-1,0 1 1,0-1-1,0 1 1,0-1-1,-1 1 1,1 0 0,0-1-1,0 1 1,-1-1-1,-1-1 57,-1-1-1,1 1 1,-1 0-1,0 0 1,0 1-1,0-1 1,0 0-1,0 1 1,0 0-1,-1 0 1,1 0-1,-5-1 1,-42-8 52,-1 2-1,0 2 1,0 2-1,-57 3 1,83 1-122,-298 7-173,-657 82-1634,0 40 1344,878-115 500,-145 23-46,202-30 0,-58 16 0,101-22 0,0 0 0,0-1 0,0 1 0,0 0 0,0 0 0,0 0 0,0 0 0,1 0 0,-1 0 0,0 1 0,1-1 0,-4 3 0,5-3 0,0 0 0,0-1 0,0 1 0,0-1 0,0 1 0,0 0 0,0-1 0,0 1 0,0-1 0,0 1 0,0 0 0,0-1 0,0 1 0,1-1 0,-1 1 0,0-1 0,0 1 0,1-1 0,-1 1 0,0-1 0,1 1 0,-1-1 0,0 1 0,1-1 0,-1 1 0,1-1 0,-1 0 0,1 1 0,-1-1 0,1 1 0,-1-1 0,1 0 0,-1 0 0,2 1 0,15 6 0,0 0 0,1-1 0,-1 0 0,1-2 0,21 3 0,216 30 0,1093 46-1670,-867-80 2653,-404-8-797,0-3 1,0-3-1,-1-4 0,89-30 1,33-27-225,91-30 1837,-266 93-1465,-61 13-310,25-3-18,-767 67-482,-83 9-76,834-74 552,1 1 0,-42 12 0,69-16 0,0 1 0,0-1 0,1 0 0,-1 0 0,0 1 0,0-1 0,0 0 0,1 1 0,-1-1 0,0 1 0,1-1 0,-1 1 0,0-1 0,1 1 0,-1-1 0,0 1 0,1 0 0,-1-1 0,1 1 0,0 0 0,-1 0 0,1-1 0,-1 1 0,1 0 0,-1 1 0,2-1 0,0 0 0,-1 1 0,1-1 0,0 0 0,0 0 0,0 0 0,-1 0 0,1 0 0,0-1 0,0 1 0,1 0 0,-1 0 0,0-1 0,0 1 0,0-1 0,0 1 0,1-1 0,-1 1 0,2 0 0,29 8 0,1-1 0,0-2 0,35 3 0,257 16 0,125-8-163,1937-47-3534,-2376 30 3705,440-41-286,-378 30 487,-1-4-1,-1-2 1,0-4-1,70-30 1,-138 50-89,0-1 0,0 1 0,1-1 0,-1 0 0,0 0 0,0 0 0,0 0 0,-1-1 0,1 1 0,-1-1 0,4-4 1,-5 6-68,0-1 1,-1 1 0,1-1 0,-1 1 0,1-1 0,-1 0 0,0 1-1,1-1 1,-1 0 0,0 0 0,0 1 0,0-1 0,0 0 0,-1 1-1,1-1 1,0 0 0,-1 1 0,1-1 0,-1 1 0,1-1 0,-1 0-1,0 1 1,0-1 0,0 1 0,1 0 0,-1-1 0,-3-1 0,-3-5 57,0 1 0,-1 0 0,1 0 0,-2 1 0,1 0 0,-1 0 0,0 1 0,0 0 0,-18-7 0,-13-2-92,-42-9-1,70 20 1,-182-33-19,338 43-1365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50.073"/>
    </inkml:context>
    <inkml:brush xml:id="br0">
      <inkml:brushProperty name="width" value="0.35" units="cm"/>
      <inkml:brushProperty name="height" value="0.35" units="cm"/>
      <inkml:brushProperty name="color" value="#FFFFFF"/>
    </inkml:brush>
  </inkml:definitions>
  <inkml:trace contextRef="#ctx0" brushRef="#br0">2120 4055 24575,'32'-30'0,"62"-43"0,-14 12 0,42-46 0,-4-5 0,146-181 0,177-286 0,-390 508 0,31-45 0,-37 49 0,3 2 0,100-105 0,-79 111 0,692-845 0,-743 880 0,104-148 0,-106 134 0,-16 26 0,-11 16 0,-6 13 0,1 1 0,0 0 0,-23 38 0,8-13 0,-119 143 0,102-129 0,46-54 0,-1 1 0,0 0 0,1-1 0,-1 1 0,1 0 0,0 1 0,1-1 0,-1 0 0,1 0 0,0 1 0,0-1 0,0 1 0,0-1 0,1 1 0,0-1 0,0 1 0,1 6 0,1 3 0,2 0 0,0-1 0,0 1 0,8 15 0,7 21 0,8 62 0,-5 2 0,15 220 0,-17-116 0,-19-210 0,0 6 0,0-1 0,2 1 0,-1-1 0,2 0 0,8 24 0,-10-34 0,0 0 0,0 0 0,0 0 0,0 0 0,0 0 0,1 0 0,-1 0 0,1-1 0,0 1 0,0-1 0,0 0 0,0 0 0,0 0 0,0 0 0,1 0 0,-1-1 0,1 1 0,-1-1 0,1 0 0,-1 0 0,1-1 0,0 1 0,0-1 0,-1 0 0,1 1 0,5-2 0,2 0 0,0 0 0,-1-1 0,1 0 0,-1-1 0,0 0 0,0-1 0,0 0 0,0-1 0,-1 0 0,13-8 0,7-7 0,48-45 0,-2-7 0,111-140 0,48-102 0,54-67 0,-263 352 0,47-44 0,-69 70 0,0 1 0,0-1 0,0 1 0,0 0 0,0 0 0,1 0 0,-1 0 0,1 1 0,-1-1 0,1 1 0,0 0 0,6-1 0,-9 2 0,1 0 0,-1 0 0,0 0 0,1 0 0,-1 1 0,0-1 0,0 1 0,1-1 0,-1 1 0,0-1 0,0 1 0,1 0 0,-1-1 0,0 1 0,0 0 0,0 0 0,0 0 0,0 0 0,0 0 0,0 0 0,-1 0 0,1 0 0,0 0 0,1 3 0,2 9 0,-1-1 0,1 1 0,-2 0 0,0 0 0,-1 1 0,0-1 0,-1 17 0,-3 62 0,-14 94 0,-32 118-912,-147 493-1,-78-58-256,172-488 1174,17 3-5,76-210 0,9-43 0,-1-1 0,1 1 0,0-1 0,0 1 0,0-1 0,0 1 0,0 0 0,0-1 0,0 1 0,0 0 0,0-1 0,0 1 0,0-1 0,0 1 0,0 0 0,1-1 0,-1 1 0,0-1 0,0 1 0,1-1 0,-1 1 0,0-1 0,1 1 0,-1-1 0,0 1 0,1-1 0,-1 1 0,2 0 0,-1-2 0,0 1 0,1 0 0,-1-1 0,0 1 0,1-1 0,-1 1 0,0-1 0,0 0 0,1 1 0,-1-1 0,0 0 0,0 0 0,0 0 0,0 0 0,1-1 0,37-41 0,87-122 0,60-106-71,46-94-211,379-674-973,-154 255-100,-262 469 554,-169 273 661,2 2 1,57-64 0,-81 100 132,0 1 1,0-1 0,0 1-1,1 0 1,-1 0-1,1 0 1,0 0 0,0 1-1,8-3 1,-12 4 5,1 1 1,-1 0-1,1 0 0,-1-1 1,1 1-1,0 0 0,-1 0 0,1 1 1,-1-1-1,1 0 0,-1 0 1,1 1-1,-1-1 0,1 1 1,-1-1-1,0 1 0,1 0 1,-1-1-1,0 1 0,1 0 0,-1 0 1,2 2-1,0 2 2,0 0 0,0 0 0,-1 0 0,1 1 0,-1-1 0,0 1 0,-1 0 0,0 0 0,0-1 0,0 1 0,0 0 0,-1 0 0,0 0 0,0 0 0,-2 9 0,-3 29-1,-3-1 0,-24 79 0,-136 315 373,-40-14 0,-7-44-319,148-276 902,-116 137 0,87-138 528,61-68-1070,2 1 1,2 1-1,-39 61 0,-14 51-68,7 4-1,7 3 1,-64 210-1,87-185-345,44-153 0,3-27 0,0 0 0,0 0 0,0 0 0,0-1 0,1 1 0,-1 0 0,0 0 0,0 0 0,0 0 0,0 0 0,0 0 0,0 0 0,0 0 0,0 0 0,1 0 0,-1 0 0,0 0 0,0 0 0,0 0 0,0 0 0,0 0 0,0 0 0,0-1 0,1 1 0,-1 0 0,0 1 0,0-1 0,0 0 0,0 0 0,0 0 0,0 0 0,1 0 0,-1 0 0,0 0 0,0 0 0,0 0 0,0 0 0,0 0 0,0 0 0,0 0 0,0 0 0,1 0 0,-1 0 0,0 0 0,0 1 0,0-1 0,0 0 0,0 0 0,0 0 0,0 0 0,0 0 0,0 0 0,0 0 0,0 1 0,0-1 0,0 0 0,0 0 0,0 0 0,0 0 0,0 0 0,0 0 0,0 0 0,0 1 0,0-1 0,0 0 0,0 0 0,0 0 0,28-45 0,-23 37 0,535-1058-638,-473 926 293,371-802-1474,-180 382 689,-76 204 147,-167 332 819,2 1 1,31-35-1,-40 50 93,0 1 1,0 0 0,0 0 0,1 1 0,0 0-1,14-7 1,-19 11 41,-1 1 0,0-1 0,1 1 1,-1 0-1,1 0 0,0 0 0,-1 0 0,1 1 0,0 0 0,-1-1 0,1 1 0,0 1 0,0-1 0,-1 0 1,1 1-1,0 0 0,-1 0 0,1 0 0,-1 0 0,1 1 0,-1-1 0,0 1 0,1 0 0,-1 0 0,0 0 1,0 0-1,0 1 0,-1-1 0,1 1 0,0-1 0,-1 1 0,0 0 0,3 4 0,5 11-68,-1 1-1,-1-1 0,-1 2 1,-1-1-1,0 1 0,-1 0 1,-1 0-1,2 30 1,0 29 9,-3 1 0,-8 94 0,-33 174 457,-32 65-277,-19-3 0,-203 577 0,187-707 1098,82-228-545,-3-1 0,-1-1-1,-36 49 1,36-59 220,27-40-855,0-1 0,0 1-1,1 0 1,-1 0-1,0 0 1,0 0-1,0 0 1,1 0-1,-1 0 1,0 0-1,0 0 1,1 0-1,-1 0 1,0 0-1,0 0 1,1 0-1,-1 0 1,0 0-1,0 0 1,1 0-1,-1 0 1,0 1-1,0-1 1,1 0-1,-1 0 1,0 0-1,0 0 1,0 0 0,0 1-1,1-1 1,-1 0-1,0 0 1,0 0-1,0 1 1,0-1-1,0 0 1,1 0-1,-1 0 1,0 1-1,0-1 1,0 0-1,0 0 1,0 1-1,0-1 1,0 0-1,0 0 1,0 1-1,0-1 1,0 0-1,0 0 1,0 1-1,0-1 1,0 1 0,23-16 304,-1 0 0,-1-1 0,0-1 0,29-32 0,-23 23-136,100-105-58,-5-6 1,-7-5-1,173-280 0,-239 336-120,41-103 0,-75 156 0,-16 39 0,-28 60 0,-162 259 0,130-227 0,56-91 0,-20 35 0,36-57 0,68-90 0,115-125 0,17 3-581,9 10-1,332-254 1,-217 224-87,459-255 1,-603 399 535,-167 90 132,1 1 0,46-15 0,-70 27 0,0 0 0,0-1 0,1 1 0,-1 0 0,0 0 0,0 0 0,0-1 0,0 1 0,0 0 0,1 1 0,-1-1 0,0 0 0,0 0 0,0 0 0,0 1 0,0-1 0,0 1 0,0-1 0,2 2 0,-2-2 0,-1 1 0,0 0 0,1 0 0,-1 0 0,0-1 0,0 1 0,1 0 0,-1 0 0,0 0 0,0 0 0,0 0 0,0 0 0,0-1 0,0 1 0,0 0 0,-1 0 0,1 0 0,0 0 0,0 0 0,-1-1 0,1 1 0,0 0 0,-2 1 0,-8 16 0,-1-2 0,-1 1 0,-26 27 0,-326 328-450,167-178 54,-371 412 220,220-188 2922,348-418-2727,0 0-10,-1-1 10,1 1-10,0 0 1,0 0-1,0 0 1,0 0-1,0 0 0,0 1 1,10-21 22,30-47-48,391-551 40,-117 177-195,613-1037-2424,-868 1380 2570,92-142 25,-138 220 0,1 1 0,1 0 0,0 1 0,32-28 0,-45 44 0,0 1 0,0-1 0,0 1 0,1 0 0,-1-1 0,0 1 0,0 0 0,1 1 0,-1-1 0,0 0 0,1 1 0,-1-1 0,4 1 0,-5 0 0,0 0 0,0 0 0,0 1 0,0-1 0,1 0 0,-1 1 0,0-1 0,0 1 0,0-1 0,0 1 0,-1-1 0,1 1 0,0 0 0,0-1 0,0 1 0,0 0 0,-1 0 0,1 0 0,0 0 0,-1 0 0,1 0 0,-1-1 0,1 1 0,0 2 0,1 6 0,0 1 0,0-1 0,-1 1 0,0 0 0,-1 0 0,0 0 0,-1-1 0,0 1 0,0 0 0,-3 9 0,-12 50 20,-2-2 1,-3 0-1,-3-1 0,-2-1 1,-46 79-1,8-34 21,-4-3 0,-93 111-1,44-82 72,-6-4-1,-6-6 0,-257 193 1,158-159 110,-428 225 1,398-258-208,-331 113 0,373-169-65,-3-10-1,-230 34 1,130-57-477,277-37 514,0-1 0,0-3-1,0-1 1,1-2 0,-60-16-1,87 19 61,1-1 0,-1-1 0,1 0-1,1-1 1,-1-1 0,1 0 0,0 0-1,0-1 1,1 0 0,0-1-1,1-1 1,0 0 0,0 0 0,1-1-1,1 0 1,-1 0 0,2-1 0,0 0-1,0-1 1,1 1 0,0-1 0,-6-25-1,1-8 348,2 0 0,2-1 0,2 0 0,1-81-1,29-191 281,26-37-674,-33 255 0,44-134 0,-60 228 0,-5 11 0,-14 26 0,-4 9 0,-570 918-599,51-131 599,527-802 0,9-16 0,1-1 0,-1 0 0,0 0 0,-1 0 0,0-1 0,0 1 0,0-1 0,-1 0 0,-6 5 0,3-13 12,6-15 76,6-9 12,2 0 1,0 0-1,2 0 1,19-47-1,-7 16-103,264-707-847,-71 275 529,-139 301 321,-70 178 0,0 0 0,-1 0 0,0 0 0,0 0 0,-1 0 0,-1 0 0,0 0 0,-1-17 0,0 24 0,0 0 0,0 0 0,0 1 0,0-1 0,0 0 0,0 1 0,-1-1 0,1 1 0,-1-1 0,0 1 0,0 0 0,0 0 0,0 0 0,0 0 0,0 0 0,-1 0 0,1 0 0,0 1 0,-1-1 0,0 1 0,1 0 0,-1 0 0,0 0 0,1 0 0,-1 0 0,0 0 0,0 1 0,0 0 0,0-1 0,-5 1 0,-4 0 0,0 1 0,0 0 0,0 0 0,0 2 0,1-1 0,-1 1 0,0 1 0,1 0 0,-19 10 0,-103 65 0,131-78 0,-157 110-198,-167 152 1,-125 160-198,357-327 769,4 3 1,-101 144-1,157-196-374,34-46 0,-1 0 0,1 0 0,0-1 0,-1 1 0,1 0-1,-1 0 1,0-1 0,1 1 0,-1 0 0,0-1 0,1 1-1,-1-1 1,0 1 0,1 0 0,-1-1 0,0 0 0,0 1-1,0-1 1,0 0 0,1 1 0,-1-1 0,0 0 0,0 0-1,0 0 1,0 1 0,0-1 0,-1 0 0,1-2 9,0 0 1,0 1 0,0-1-1,0 0 1,1 0-1,-1 1 1,0-1 0,1 0-1,-1 0 1,1 0 0,0 0-1,-1 0 1,1 0-1,0-2 1,-1-67 156,2 0-1,3 0 1,17-84-1,-7 47-129,-3 30-36,-4 36 0,-1 1 0,-3-1 0,-1 0 0,-7-80 0,4 118 0,1 1 0,-1 0 0,1 0 0,-1 0 0,0-1 0,0 1 0,0 0 0,0 0 0,-1 0 0,0 0 0,1 1 0,-1-1 0,0 0 0,0 1 0,0-1 0,-1 1 0,1 0 0,-3-3 0,1 4 0,1 0 0,0 0 0,-1 0 0,1 0 0,0 1 0,-1 0 0,1 0 0,-1 0 0,1 0 0,0 0 0,-1 0 0,1 1 0,-1 0 0,1 0 0,0 0 0,0 0 0,-1 0 0,1 1 0,-4 1 0,-14 8 0,0 1 0,1 1 0,1 0 0,0 1 0,-33 34 0,3 2 0,-44 63 0,-41 72-580,-205 377 1,-59 250-484,326-658 1001,23-53-25,-62 149 78,109-235 9,12-24 0,30-51 0,70-155 0,45-104-164,313-730-817,-263 577 1076,-162 375 164,-38 88-169,-10 20-26,-64 143-28,-19 34 106,-188 381-1014,-48-18 1697,179-344 878,116-170-1559,27-37-116,6-8-20,48-74-44,335-504-3,-329 503-23,374-519-69,-417 582 131,10-15 0,2 0 0,2 3 0,1 0 0,41-34 0,-68 63 0,1 1-1,-1 0 1,0-1-1,1 1 1,0 0 0,-1 1-1,1-1 1,0 1 0,0 0-1,0 0 1,0 0-1,0 0 1,0 1 0,0-1-1,0 1 1,1 0 0,-1 0-1,0 1 1,0-1-1,0 1 1,0 0 0,0 0-1,0 0 1,0 1 0,-1-1-1,1 1 1,0 0-1,-1 0 1,1 0 0,-1 1-1,0-1 1,0 1 0,1 0-1,-2 0 1,5 4-1,5 8 27,-1 0-1,0 1 0,-1 0 1,0 1-1,-2 0 0,9 24 1,1 7 200,-2 0 1,-2 1-1,-2 1 0,6 65 1,-15-90-229,-2 1-1,0 0 1,-2 0 0,0 0 0,-2-1-1,-1 1 1,-1-1 0,-1 1 0,-2-2-1,-14 36 1,-26 25 2,-3-3 0,-4-2 0,-76 84 0,40-50 0,78-97 0,-27 34 0,38-49 0,0 0 0,0 0 0,-1 0 0,1 0 0,-1 0 0,1 0 0,-1 0 0,0-1 0,1 1 0,-1-1 0,0 0 0,0 0 0,0 0 0,0 0 0,-5 0 0,6-1 0,1 0 0,-1-1 0,0 1 0,1-1 0,-1 1 0,1-1 0,-1 0 0,1 1 0,-1-1 0,1 0 0,0 0 0,-1 0 0,1 0 0,0 0 0,0-1 0,0 1 0,0 0 0,0 0 0,0-1 0,0 1 0,0 0 0,0-1 0,1 1 0,-1-1 0,1 0 0,-1 1 0,1-1 0,-1-2 0,-6-53 0,9 3 0,3-1 0,2 0 0,2 1 0,19-62 0,16-90 0,-44 205 0,2-10 0,-1 0 0,-1 0 0,0-20 0,0 30 0,0 0 0,0 0 0,0 0 0,0 0 0,0 0 0,0 0 0,-1 0 0,1 0 0,0 0 0,0 0 0,-1 0 0,1 0 0,-1 0 0,1 0 0,-1 0 0,1 0 0,-1 1 0,1-1 0,-1 0 0,0 0 0,1 1 0,-1-1 0,0 0 0,0 1 0,0-1 0,1 1 0,-1-1 0,0 1 0,0-1 0,0 1 0,0 0 0,0-1 0,0 1 0,0 0 0,0 0 0,0 0 0,0-1 0,0 1 0,0 0 0,0 0 0,0 1 0,0-1 0,0 0 0,0 0 0,0 0 0,0 1 0,0-1 0,0 1 0,0-1 0,1 0 0,-1 1 0,-1 1 0,-12 5 0,2 1 0,-1 1 0,1 0 0,0 1 0,1 0 0,-17 21 0,-58 81 0,68-86 0,6-10 0,-102 151 0,94-135 0,2 0 0,1 1 0,-16 47 0,94-221 0,28-85 0,70-278 0,-155 488 0,0 0 0,-2 0 0,2-18 0,-5 34 0,1 1 0,0-1 0,0 0 0,0 1 0,-1-1 0,1 0 0,0 1 0,0-1 0,-1 0 0,1 0 0,0 1 0,-1-1 0,1 0 0,0 0 0,-1 0 0,1 1 0,0-1 0,-1 0 0,1 0 0,0 0 0,-1 0 0,1 0 0,-1 0 0,1 0 0,0 0 0,-1 0 0,1 0 0,-1 0 0,1 0 0,0 0 0,-1 0 0,1 0 0,-1 0 0,1 0 0,0 0 0,-1 0 0,1-1 0,0 1 0,-1 0 0,1 0 0,0 0 0,-1-1 0,1 1 0,0 0 0,-1-1 0,1 1 0,0 0 0,0-1 0,0 1 0,-1 0 0,1-1 0,0 1 0,0 0 0,0-1 0,0 1 0,-1 0 0,1-1 0,0 1 0,0-1 0,0 1 0,0 0 0,0-1 0,0 1 0,0-1 0,-18 23 0,0 1 0,1 0 0,-18 34 0,2-1 0,-193 311 0,34 18 0,187-375 0,-5 18 0,10-28 0,0 0 0,0 0 0,0 0 0,0 0 0,0 0 0,0 0 0,0 0 0,0 0 0,0 0 0,0 0 0,0-1 0,0 1 0,0 0 0,1 0 0,-1 0 0,0 0 0,0 0 0,0 0 0,0 0 0,0 0 0,0 0 0,0 0 0,0 0 0,0 0 0,0 0 0,1 0 0,-1 0 0,0 0 0,0 0 0,0 0 0,0 0 0,0 0 0,0 0 0,0 0 0,0 0 0,0 0 0,0 0 0,1 0 0,-1 1 0,0-1 0,0 0 0,0 0 0,0 0 0,0 0 0,0 0 0,0 0 0,0 0 0,0 0 0,0 0 0,0 0 0,0 0 0,0 0 0,0 0 0,0 1 0,0-1 0,0 0 0,0 0 0,0 0 0,0 0 0,0 0 0,0 0 0,0 0 0,0 0 0,0 0 0,0 1 0,0-1 0,0 0 0,0 0 0,0 0 0,15-15 0,126-158-82,204-331 0,-141 157-776,216-507-1,-355 688 859,-53 118 0,-12 48 0,0-1 0,0 1 0,1 0 0,-1 0 0,0-1 0,0 1 0,0 0 0,0-1 0,0 1 0,0 0 0,0-1 0,0 1 0,0 0 0,0-1 0,0 1 0,0-1 0,0 1 0,0 0 0,0-1 0,0 1 0,0 0 0,0-1 0,0 1 0,0 0 0,-1-1 0,1 1 0,0 0 0,0 0 0,0-1 0,-1 1 0,1 0 0,0 0 0,0-1 0,-1 1 0,1 0 0,0 0 0,0-1 0,-1 1 0,1 0 0,0 0 0,-1 0 0,1 0 0,0 0 0,-1-1 0,-5 6 0,1-1 0,-1 1 0,1 0 0,0 0 0,1 1 0,-1-1 0,-6 13 0,-281 456-23,222-351-118,-314 559-496,41 17 246,197-310 1339,138-364-720,2 0-1,-6 41 0,11-64-218,1 0 0,0-1-1,0 1 1,0 0 0,0 0 0,1 0-1,-1 0 1,0 0 0,1 0 0,-1 0-1,1-1 1,1 3 0,-2-3-9,0-1 1,1 1-1,-1-1 1,1 0-1,-1 0 0,0 1 1,1-1-1,-1 0 1,1 1-1,-1-1 1,1 0-1,-1 0 1,0 0-1,1 0 1,-1 1-1,1-1 1,-1 0-1,1 0 0,-1 0 1,1 0-1,-1 0 1,1 0-1,-1 0 1,1 0-1,-1-1 1,1 1-1,-1 0 1,1 0-1,-1 0 1,1 0-1,-1-1 0,1 1 1,-1 0-1,1-1 1,8-6-1,0-1 0,0-1 0,-1 1 0,-1-1 0,1-1 0,7-13 0,273-438-398,-22-36-381,-107 181 1189,160-446 1,-317 757-386,0 1 1,0-1-1,0 0 0,0 1 0,-1-1 0,0 0 0,0 0 1,-1 0-1,1 0 0,-1 0 0,0 0 0,-1-7 1,0 12-25,1 0 0,-1 0 0,1 0 0,-1 0 1,0 0-1,1 0 0,-1 0 0,1 0 1,-1 0-1,0 0 0,1 0 0,-1 0 0,1 0 1,-1 1-1,1-1 0,-1 0 0,0 0 1,1 1-1,-1-1 0,1 0 0,-1 1 0,1-1 1,0 1-1,-1-1 0,1 0 0,-1 1 1,1-1-1,-1 1 0,-30 34 6,-168 268-7,86-120 0,10-29 59,-76 117-189,132-193 601,-54 126 1,87-170-365,2 0 0,1 1-1,-7 40 1,17-71-107,0 0 0,0 1 0,0-1 0,1 0 0,0 1 0,0-1 0,0 0 0,1 1 0,-1-1 0,1 0 0,0 1 0,0-1 0,1 0 0,-1 0 0,4 7 0,-4-10 0,0 0 0,0 0 0,0 0 0,0 0 0,0-1 0,0 1 0,0 0 0,0 0 0,0-1 0,1 1 0,-1-1 0,0 1 0,0-1 0,1 0 0,-1 1 0,0-1 0,0 0 0,1 0 0,-1 0 0,2 0 0,1 0 0,0-1 0,0 0 0,0 0 0,0 0 0,-1 0 0,1-1 0,0 0 0,0 1 0,4-4 0,14-12 0,0-1 0,-1 0 0,-1-2 0,-1 0 0,0-1 0,15-24 0,-24 32 0,91-119-201,119-205-1,-160 228 68,-5-2 0,65-184-1,-117 285 135,40-136 0,-40 133 0,-1 0 0,0 0 0,-1 0 0,0-1 0,-1 1 0,0 0 0,-1-1 0,-4-17 0,4 27 0,0 0 0,-1 0 0,1 0 0,-1 0 0,0 0 0,0 0 0,0 0 0,0 0 0,-1 1 0,1 0 0,-1-1 0,0 1 0,0 0 0,0 0 0,0 0 0,-1 1 0,1-1 0,-1 1 0,0 0 0,0 0 0,1 0 0,-1 1 0,0-1 0,-1 1 0,1 0 0,0 0 0,0 0 0,0 0 0,-1 1 0,1 0 0,0 0 0,-8 1 0,-4 1 0,0 0 0,0 2 0,0 0 0,1 0 0,0 2 0,0 0 0,-22 11 0,-21 18 68,2 1-1,1 3 0,2 3 0,1 1 0,-89 101 0,-191 281 336,284-359-403,4 3 0,-37 75 0,67-116 0,1 1 0,2 0 0,1 1 0,1 0 0,1 1 0,2 0 0,2 0 0,-2 41 0,7-53 0,2-25 0,3-41 0,-3 27 0,10-63 0,24-191 0,-31 203 0,-6-133 0,-1 197 0,1-5 0,-1 1 0,-1 0 0,0-1 0,0 1 0,-4-11 0,5 20 0,0 0 0,0 0 0,0-1 0,0 1 0,0 0 0,-1 1 0,1-1 0,0 0 0,-1 0 0,0 0 0,1 1 0,-1-1 0,0 1 0,0-1 0,0 1 0,0 0 0,0 0 0,0 0 0,0 0 0,0 0 0,0 0 0,-1 1 0,1-1 0,0 1 0,0-1 0,-1 1 0,1 0 0,0 0 0,-1 0 0,-2 1 0,-9 1 0,1 0 0,0 1 0,0 1 0,0 1 0,0 0 0,1 0 0,-1 1 0,1 1 0,-12 8 0,-20 17 0,-41 38 0,84-69 0,-121 113 0,6 6 0,5 4 0,-114 167 0,139-166 0,4 3 0,-71 154 0,135-249 0,40-82 0,145-310-52,119-262-867,-32 1 739,-239 583 180,16-69 0,-31 103 0,1 1 0,-1-1 0,0 1 0,0-1 0,0 1 0,0-1 0,0 1 0,0-1 0,-1 1 0,1-1 0,-2-2 0,2 4 0,-1 1 0,1-1 0,0 1 0,-1-1 0,1 1 0,-1-1 0,1 1 0,0-1 0,-1 1 0,1 0 0,-1-1 0,1 1 0,-1 0 0,0-1 0,1 1 0,-1 0 0,1 0 0,-1 0 0,1 0 0,-1-1 0,0 1 0,1 0 0,-1 0 0,1 0 0,-1 0 0,0 0 0,1 0 0,-1 0 0,1 1 0,-1-1 0,0 0 0,0 0 0,-8 5 0,0 1 0,0-1 0,0 1 0,1 1 0,0 0 0,0 0 0,-12 15 0,-226 277-89,16 33-674,37-31 682,-297 629-1,390-686 664,86-203-498,2 1 0,1 0 0,-9 79 0,20-118-74,-1 0 0,1-1 0,0 1 1,-1 0-1,1 0 0,0 0 0,1-1 0,-1 1 1,0 0-1,1 0 0,0-1 0,-1 1 0,1 0 1,0-1-1,1 1 0,-1-1 0,0 1 0,1-1 1,-1 0-1,1 1 0,0-1 0,-1 0 1,1 0-1,0 0 0,0 0 0,3 1 0,-1-2 23,0 1 0,0-2-1,0 1 1,1-1 0,-1 1-1,0-1 1,0 0 0,0 0-1,0-1 1,1 1 0,-1-1-1,0 0 1,0 0 0,0-1-1,0 1 1,-1-1 0,8-4-1,22-13 32,-2-1 0,0-3-1,-1 0 1,-2-2 0,44-46-1,-66 65-60,158-170-349,178-244 0,109-223-931,-348 485 985,119-159 101,-220 314 191,3-3 0,0 0 0,1 0 0,-1 0 0,1 0 0,12-7 0,-17 12 0,0 0 0,0 1 0,0 0 0,0-1 0,0 1 0,0-1 0,0 1 0,0 0 0,0 0 0,0 0 0,0 0 0,0 0 0,0 0 0,0 0 0,0 0 0,0 0 0,0 0 0,0 0 0,0 0 0,1 1 0,0 0 0,-1 0 0,1 1 0,-1-1 0,1 0 0,-1 1 0,0-1 0,0 0 0,0 1 0,0 0 0,0-1 0,0 1 0,0-1 0,0 1 0,0 0 0,0 3 0,3 11 0,-1-1 0,-1 1 0,0 1 0,-1-1 0,-1 0 0,-1 16 0,-29 241 0,-165 750-315,55-335 223,38 0-28,97-637 120,-1-13 0,3 1 0,1 0 0,4 55 0,-2-94 0,0 1 0,0 0 0,0 0 0,0-1 0,0 1 0,0 0 0,0 0 0,0 0 0,0-1 0,0 1 0,1 0 0,-1 0 0,0 0 0,0-1 0,1 1 0,-1 0 0,0-1 0,1 1 0,-1 0 0,1-1 0,-1 1 0,1 0 0,0-1 0,-1 1 0,1-1 0,-1 1 0,1-1 0,0 0 0,-1 1 0,1-1 0,0 1 0,0-1 0,-1 0 0,1 0 0,0 1 0,0-1 0,-1 0 0,1 0 0,0 0 0,0 0 0,0 0 0,-1 0 0,1 0 0,0 0 0,0 0 0,0 0 0,-1-1 0,1 1 0,0 0 0,0 0 0,-1-1 0,2 0 0,7-4 0,-1-1 0,1-1 0,-1 1 0,-1-1 0,1-1 0,-1 1 0,7-12 0,53-74 41,-4-2 0,53-111 0,72-168 330,149-423 0,-280 658 123,-44 120-386,-12 32-93,-16 40-15,-2-1 0,-35 74 0,24-59 0,-444 987-640,414-941 1371,31-81-400,26-31-326,1-1 0,-1 1 0,1-1 0,-1 0 0,1 1 0,-1-1 0,1 0 0,-1 0 0,1 1 0,-1-1 0,0 0 0,1 0 0,-1 0 0,0 0 0,1 0 0,-1 0 0,1 0 0,-1 0 0,0 0 0,1 0 0,-1 0 0,0 0 0,1 0 0,-1-1 0,1 1 0,-1 0 0,0 0 0,1-1 0,-1 1 0,0-1 0,-2-3 0,0-1 0,1 0 0,-1 1-1,1-1 1,0 0 0,0 0 0,1 0 0,0-1-1,-1 1 1,1-9 0,-7-45-5,3 1 0,2-1 0,3 0 0,12-96 0,57-239-2,42-104-8,-89 342 10,-21 151 0,-1 1 0,1-1 0,-1 1 0,0 0 0,0-1 0,0 1 0,-1-1 0,0 1 0,0 0 0,0-1 0,0 1 0,-1 0 0,-1-5 0,2 9 0,1 0 0,-1-1 0,1 1 0,-1 0 0,0-1 0,1 1 0,-1 0 0,1-1 0,-1 1 0,0 0 0,1 0 0,-1 0 0,0 0 0,1 0 0,-1 0 0,0 0 0,1 0 0,-1 0 0,0 0 0,1 0 0,-1 0 0,0 0 0,1 0 0,-1 1 0,0-1 0,0 1 0,-31 21 0,-19 32 0,2 2 0,-69 103 0,70-92 0,-80 107 63,-172 246-196,225-303 534,-101 211 1,167-307-353,0 0-1,-7 27 1,16-46-49,-1-1 0,0 1 0,1 0 0,-1 0 0,1 0 0,-1-1 0,1 1 0,0 0 0,0 0 0,0 0 0,0 0 0,0 0 0,1 0 0,-1 0 0,0-1 0,1 1 0,0 0 0,-1 0 0,1 0 0,0-1 0,0 1 0,0 0 0,0-1 0,0 1 0,1 1 0,1-3 0,-1 1 0,1-1 0,-1 0 0,1 0 0,-1 0 0,1 0 0,-1 0 0,1 0 0,-1-1 0,0 1 0,1-1 0,-1 0 0,1 0 0,-1 0 0,0 0 0,0 0 0,1 0 0,-1 0 0,0-1 0,0 1 0,3-4 0,20-14 0,-1-1 0,0-1 0,23-29 0,73-91 0,-113 132 0,825-1155-975,-801 1116 975,-7 9 0,1 2 0,40-46 0,-55 75 0,-11 16 0,-28 54 0,-4 0 0,-52 76 0,66-109 0,-106 155 325,-7-7 0,-297 307 0,424-478-325,-42 35 0,46-40 0,0 0 0,0 0 0,0-1 0,0 1 0,1 0 0,-1-1 0,0 1 0,0-1 0,-1 1 0,1-1 0,0 1 0,0-1 0,0 0 0,0 1 0,0-1 0,0 0 0,-1 0 0,1 0 0,0 0 0,0 0 0,0 0 0,0 0 0,-1 0 0,1 0 0,0-1 0,0 1 0,0 0 0,0-1 0,0 1 0,0-1 0,0 1 0,0-1 0,0 0 0,0 1 0,0-1 0,0 0 0,0 0 0,0 0 0,1 0 0,-1 1 0,0-1 0,1 0 0,-2-2 0,-1-11 0,-1 0 0,2 0 0,0-1 0,0 1 0,2-1 0,0 1 0,0-1 0,5-24 0,5-42 0,34-136 0,42-72 0,-53 197 0,-13 58 0,-20 34 0,0-1 0,0 1 0,0 0 0,0 0 0,0 0 0,0 0 0,0-1 0,0 1 0,0 0 0,1 0 0,-1 0 0,0 0 0,0-1 0,0 1 0,0 0 0,0 0 0,1 0 0,-1 0 0,0 0 0,0 0 0,0-1 0,0 1 0,1 0 0,-1 0 0,0 0 0,0 0 0,0 0 0,1 0 0,-1 0 0,0 0 0,0 0 0,1 0 0,-1 0 0,0 0 0,0 0 0,0 0 0,1 0 0,-1 0 0,0 0 0,0 0 0,0 1 0,0-1 0,1 0 0,-1 0 0,0 0 0,-1 23 0,-21 71 0,-53 143 0,34-120 0,-91 302 0,30 14 0,101-424 0,-5 51 0,6-59 0,-1 0 0,1 1 0,0-1 0,0 0 0,0 0 0,0 0 0,1 1 0,-1-1 0,0 0 0,0 0 0,1 0 0,-1 0 0,1 1 0,-1-1 0,1 0 0,-1 0 0,1 0 0,0 0 0,0 0 0,-1 0 0,1-1 0,0 1 0,0 0 0,0 0 0,0 0 0,0-1 0,0 1 0,0-1 0,0 1 0,0-1 0,0 1 0,0-1 0,0 1 0,1-1 0,-1 0 0,0 0 0,0 0 0,0 1 0,3-1 0,2-2 0,0 0 0,1 0 0,-1 0 0,0-1 0,-1 1 0,1-1 0,0-1 0,-1 1 0,1-1 0,-1 0 0,0 0 0,6-7 0,65-74 0,-65 72 0,316-430-348,-216 286-143,294-432 212,-241 347 291,-135 202-12,-18 26 0,0 0 0,-1-1 0,-1-1 0,0 1 0,-1-2 0,0 1 0,7-25 0,-15 40 0,0 0 0,0 0 0,1 0 0,-1 0 0,0 0 0,0 0 0,0 0 0,0 0 0,0 0 0,0-1 0,-1 1 0,1 0 0,0 0 0,-1 0 0,1 0 0,0 0 0,-1 0 0,1 0 0,-1 0 0,1 1 0,-1-1 0,0 0 0,1 0 0,-1 0 0,0 0 0,0 1 0,0-1 0,1 0 0,-1 1 0,0-1 0,0 1 0,0-1 0,0 1 0,0-1 0,0 1 0,0 0 0,0-1 0,0 1 0,0 0 0,0 0 0,0 0 0,-1 0 0,1 0 0,0 0 0,-2 0 0,-6 1 0,1 0 0,-1 0 0,1 1 0,-17 6 0,-44 21 177,0 3 1,3 4-1,-72 49 0,95-58-46,-141 94 139,-132 77-274,307-193 4,0-1 0,1 1 0,-1 0 0,1 0 0,0 1 0,0 0 0,-10 10 0,17-15 0,1-1 0,-1 0 0,1 1 0,-1-1 0,1 0 0,0 1 0,-1-1 0,1 0 0,-1 1 0,1-1 0,0 1 0,0-1 0,-1 1 0,1-1 0,0 1 0,0-1 0,-1 1 0,1-1 0,0 1 0,0-1 0,0 1 0,0-1 0,0 1 0,0-1 0,0 1 0,0-1 0,0 1 0,0-1 0,0 1 0,0 0 0,0-1 0,0 1 0,1-1 0,-1 1 0,0-1 0,0 1 0,0-1 0,1 1 0,-1-1 0,0 0 0,1 1 0,-1-1 0,0 1 0,1-1 0,-1 0 0,1 1 0,-1-1 0,1 0 0,-1 1 0,1-1 0,1 1 0,0-1 0,0 0 0,-1 0 0,1 0 0,0 0 0,0 0 0,0 0 0,-1 0 0,1 0 0,0-1 0,0 1 0,-1-1 0,1 1 0,-1-1 0,3-1 0,-2 1 0,0-1 0,0 1 0,0 0 0,0-1 0,0 0 0,0 1 0,-1-1 0,1 0 0,-1 0 0,1 0 0,-1 0 0,0 0 0,1 0 0,-1 0 0,0 0 0,-1-1 0,1 1 0,1-5 0,-2 7 0,0 0 0,0-1 0,0 1 0,0-1 0,0 1 0,0-1 0,-1 1 0,1-1 0,0 1 0,0-1 0,0 1 0,0-1 0,0 1 0,-1 0 0,1-1 0,0 1 0,-1-1 0,1 1 0,0 0 0,0-1 0,-1 1 0,1 0 0,-1-1 0,1 1 0,0 0 0,-1-1 0,1 1 0,-1 0 0,1 0 0,-1 0 0,1-1 0,-1 1 0,-1 0 0,0 0 0,-1 0 0,1 0 0,0 0 0,0 1 0,0-1 0,0 1 0,0-1 0,-1 1 0,1 0 0,0 0 0,-2 1 0,-70 37 0,67-41 0,11-11 0,16-23 0,36-45 0,-6 10 0,76-128-234,-9-6-1,-9-4 1,82-228-1,-139 293 235,-43 104 0,-8 39 0,0 1 0,0-1 0,0 0 0,0 0 0,0 0 0,0 0 0,0 0 0,0 1 0,0-1 0,0 0 0,-1 0 0,1 0 0,0 0 0,0 1 0,-1-1 0,1 0 0,-1 0 0,1 1 0,-1-1 0,0 0 0,1 0 0,-1 1 0,0 0 0,1 0 0,-1 0 0,0 0 0,1 0 0,-1 0 0,0 0 0,1 0 0,-1 0 0,0 0 0,1 1 0,-1-1 0,1 0 0,-1 0 0,0 1 0,1-1 0,-1 0 0,1 1 0,-1-1 0,1 0 0,-1 1 0,1-1 0,-1 1 0,-26 27 0,-163 229 0,68-85 0,-133 162-111,-94 130-478,41-7 524,38 26 1034,249-430-969,21-53 0,0 1 0,0-1 0,0 0 0,0 1 0,-1-1 0,1 1 0,0-1 0,0 0 0,0 1 0,0-1 0,0 1 0,0-1 0,0 1 0,0-1 0,0 0 0,1 1 0,-1-1 0,0 1 0,0-1 0,0 0 0,0 1 0,1-1 0,-1 0 0,0 1 0,0-1 0,0 0 0,1 1 0,-1-1 0,0 0 0,1 1 0,-1-1 0,0 0 0,1 0 0,-1 1 0,0-1 0,1 0 0,-1 0 0,1 0 0,-1 1 0,0-1 0,1 0 0,-1 0 0,1 0 0,-1 0 0,0 0 0,1 0 0,-1 0 0,1 0 0,-1 0 0,1 0 0,-1 0 0,0 0 0,1 0 0,-1-1 0,1 1 0,-1 0 0,0 0 0,1 0 0,-1-1 0,0 1 0,1 0 0,-1 0 0,0-1 0,1 1 0,-1 0 0,0 0 0,1-1 0,-1 0 0,12-6 0,-1 0 0,-1-1 0,0 0 0,0-1 0,16-18 0,49-66 0,-43 52 0,66-87 49,-5-3-1,-5-5 0,134-286 1,-178 303-49,-41 108 0,0 1 0,0-1 0,-2 0 0,1 0 0,-1 0 0,-1 0 0,0 0 0,-2-13 0,2 22 0,0 1 0,0 0 0,0-1 0,0 1 0,0 0 0,-1-1 0,1 1 0,0 0 0,-1 0 0,1-1 0,-1 1 0,1 0 0,-1 0 0,1 0 0,-1 0 0,0 0 0,0 0 0,0 0 0,1 0 0,-1 0 0,0 0 0,0 0 0,0 0 0,-1 0 0,1 1 0,0-1 0,0 1 0,0-1 0,0 1 0,-1-1 0,1 1 0,0-1 0,0 1 0,-1 0 0,1 0 0,0 0 0,-1 0 0,1 0 0,0 0 0,-3 0 0,-3 3 0,0-1 0,0 1 0,1 1 0,-1-1 0,1 1 0,-1 0 0,-5 6 0,-40 34 0,1 2 0,3 2 0,2 2 0,-45 63 0,-70 110-599,10 6-1,-152 312 1,40 55 407,205-431 314,-63 290 0,115-422-101,-1-9-18,2 0 0,1 0 0,1 0 0,1 1 1,2 0-1,3 41 0,-3-64-3,0 0 0,0-1 0,1 1 0,-1 0 0,0 0 0,1-1 0,0 1 0,-1 0 0,1-1 0,0 1 0,0-1 0,0 1 0,0-1 0,0 1 0,0-1 0,1 0 0,-1 1 0,0-1 0,1 0 0,-1 0 0,0 0 0,1 0 0,0 0 0,-1 0 0,1-1 0,-1 1 0,1 0 0,0-1 0,0 1 0,-1-1 0,1 0 0,0 0 0,0 1 0,-1-1 0,3 0 0,3-2 0,-1 1 0,1-1 0,-1 0 0,1 0 0,-1-1 0,0 0 0,0 0 0,9-6 0,23-20 191,-1-1 0,-1-2 0,-2-2 1,45-56-1,-75 86-164,96-114-49,-4-3 0,-6-4 0,-6-5 0,-5-2 1,87-201-1,-124 228 16,-3-2-1,-6-1 1,-4-2 0,18-140 0,-42 219 6,-3 1 0,0 0 0,-2-1 0,-5-39 0,4 61 0,-1 0 0,0-1 0,0 1 0,-1 0 0,0 1 0,-1-1 0,0 0 0,-1 1 0,1 0 0,-1 0 0,-1 0 0,0 1 0,0 0 0,0 0 0,-1 0 0,0 1 0,-10-8 0,-22-9 476,-1 1 0,-75-28 0,39 18-1847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08.167"/>
    </inkml:context>
    <inkml:brush xml:id="br0">
      <inkml:brushProperty name="width" value="0.35" units="cm"/>
      <inkml:brushProperty name="height" value="0.35" units="cm"/>
      <inkml:brushProperty name="color" value="#FFFFFF"/>
    </inkml:brush>
  </inkml:definitions>
  <inkml:trace contextRef="#ctx0" brushRef="#br0">1708 266 24575,'35'0'0,"596"-9"0,-9-53 0,-592 57 0,-1-1 0,52-17 0,-80 22 0,1 1 0,-1-1 0,0 1 0,0-1 0,1 1 0,-1-1 0,0 0 0,0 1 0,0-1 0,0 0 0,0 0 0,0 0 0,0 0 0,0 0 0,0 0 0,0 0 0,-1 0 0,1 0 0,0-1 0,-1 1 0,2-2 0,-2 1 0,-1 1 0,1 0 0,-1-1 0,1 1 0,-1 0 0,1 0 0,-1-1 0,0 1 0,1 0 0,-1 0 0,0 0 0,0 0 0,0 0 0,0 0 0,0 0 0,0 0 0,0 0 0,0 1 0,-1-1 0,1 0 0,0 1 0,-3-2 0,-12-6 0,-1 1 0,-1 0 0,1 1 0,-1 1 0,0 1 0,-28-3 0,-120-4 0,136 10 0,-90 1-54,0 5 1,0 6-1,-179 38 0,137-10-166,-308 118 1,416-135 219,1 2 0,-58 36 0,104-55 0,0 0 0,0 0 0,0 0 0,1 0 0,-6 8 0,12-13 0,-1 0 0,0 1 0,1 0 0,-1-1 0,1 1 0,-1-1 0,1 1 0,0 0 0,-1-1 0,1 1 0,0 0 0,-1-1 0,1 1 0,0 0 0,0-1 0,0 1 0,-1 0 0,1 0 0,0-1 0,0 1 0,0 0 0,0 0 0,0-1 0,1 1 0,-1 0 0,0 0 0,0-1 0,0 1 0,1 0 0,-1-1 0,0 1 0,1 0 0,-1-1 0,0 1 0,1 0 0,-1-1 0,1 1 0,-1-1 0,1 1 0,-1-1 0,1 1 0,0-1 0,-1 1 0,1-1 0,-1 1 0,1-1 0,1 1 0,39 9 0,-40-10 0,34 3 80,1-1 0,-1-2 1,1-1-1,-1-2 0,0-2 1,0-1-1,36-11 0,9-7-74,148-66 0,-130 44-6,-2-5 0,93-66 0,-184 114 0,0 0 0,-1-1 0,1 1 0,-1-1 0,0 0 0,0 0 0,0 0 0,0-1 0,3-6 0,-6 10 0,-1 0 0,0 1 0,0-1 0,1 0 0,-1 1 0,0-1 0,0 0 0,0 0 0,0 1 0,0-1 0,0 0 0,0 0 0,0 1 0,-1-1 0,1 0 0,0 1 0,0-1 0,0 0 0,-1 1 0,1-1 0,0 0 0,-1 1 0,1-1 0,-1 0 0,1 1 0,-1-1 0,0 0 0,-2-1 0,1 0 0,-1 1 0,0-1 0,0 1 0,0-1 0,0 1 0,0 0 0,-1 0 0,1 1 0,-3-1 0,-33-5 0,0 2 0,0 2 0,-69 5 0,-122 24 0,102-2 0,-236 76 0,306-79 0,56-19 0,12-3 0,23-6 0,60-26 0,158-79 0,-242 107 0,32-19 0,-40 23 0,0-1 0,1 0 0,-1 0 0,0 1 0,0-1 0,0 0 0,0 0 0,0 0 0,0 0 0,0-1 0,0 1 0,0 0 0,-1 0 0,1 0 0,0-1 0,-1 1 0,1 0 0,-1-1 0,1 1 0,-1-1 0,0 1 0,1 0 0,-1-3 0,-1 3 0,1 0 0,-1 0 0,0-1 0,0 1 0,0 0 0,0 0 0,0 0 0,0 0 0,0 0 0,0 0 0,0 1 0,0-1 0,0 0 0,0 0 0,-1 1 0,1-1 0,0 1 0,0-1 0,-1 1 0,1 0 0,-2-1 0,-26-4 0,1 0 0,-1 2 0,0 1 0,0 2 0,1 0 0,-43 8 0,25-5 0,5 0 0,-386 35 0,301-21 0,-165 43 0,270-55 0,1 1 0,0 1 0,0 0 0,1 2 0,-20 11 0,34-18 0,1 1 0,0 1 0,0-1 0,0 0 0,0 1 0,1 0 0,-1 0 0,1 0 0,0 0 0,0 1 0,1-1 0,-1 1 0,1 0 0,0-1 0,0 1 0,1 0 0,-1 0 0,1 0 0,0 0 0,1 1 0,-1-1 0,1 0 0,0 0 0,0 0 0,1 7 0,2 5 0,0-1 0,1 1 0,0-1 0,1 0 0,12 25 0,-12-32 0,-1 0 0,2 0 0,-1 0 0,1-1 0,0 0 0,1 0 0,0 0 0,1-1 0,-1 0 0,13 9 0,-19-15 0,1-1 0,-1 1 0,1 0 0,-1 0 0,1 0 0,0-1 0,-1 1 0,1-1 0,0 1 0,-1-1 0,1 0 0,0 0 0,0 0 0,-1 0 0,1 0 0,0 0 0,0 0 0,-1 0 0,1-1 0,0 1 0,-1-1 0,3 0 0,0-1 0,-1 0 0,0-1 0,0 1 0,0 0 0,-1-1 0,1 1 0,0-1 0,-1 0 0,0 0 0,3-4 0,2-6 0,0 0 0,-1 0 0,0-1 0,5-19 0,-8 22 0,0 0 0,0 0 0,-1-1 0,-1 1 0,0-1 0,-1 1 0,0-1 0,-3-21 0,2 28 0,0-1 0,-1 1 0,0 0 0,0 0 0,0 0 0,-1 0 0,1 0 0,-1 0 0,0 0 0,-1 1 0,1 0 0,-1 0 0,0 0 0,0 0 0,0 0 0,0 1 0,-1 0 0,1 0 0,-1 0 0,-9-4 0,-16-4 0,-1 2 0,1 1 0,-2 2 0,1 1 0,-1 1 0,0 1 0,0 3 0,-62 5 0,84-5 0,1 1 0,0 1 0,0 0 0,0 0 0,0 1 0,0 0 0,1 0 0,-1 1 0,1 0 0,0 0 0,0 1 0,-8 6 0,12-7 0,-1 1 0,1 0 0,0-1 0,0 1 0,1 1 0,-1-1 0,1 1 0,1-1 0,-1 1 0,1 0 0,-1 0 0,2 0 0,-1 0 0,1 0 0,0 0 0,0 0 0,0 1 0,1 7 0,1-2 0,0 0 0,1-1 0,0 1 0,0 0 0,1-1 0,1 0 0,0 1 0,0-2 0,2 1 0,-1 0 0,1-1 0,0 0 0,1 0 0,0-1 0,1 0 0,0 0 0,0-1 0,1 0 0,0 0 0,1-1 0,-1 0 0,20 9 0,-10-5 0,1-1 0,1-1 0,0-1 0,0-1 0,0-1 0,1-1 0,-1-1 0,1 0 0,0-2 0,1 0 0,30-3 0,-25-3 0,0 0 0,-1-2 0,0-1 0,0-1 0,-1-2 0,0 0 0,-1-2 0,47-28 0,-30 11 0,-1-1 0,-1-2 0,-2-2 0,34-39 0,-67 68 0,4-5 0,0 1 0,-1-2 0,0 1 0,8-15 0,-15 24 0,0-1 0,0 0 0,0 0 0,0-1 0,0 1 0,0 0 0,-1 0 0,1 0 0,-1-1 0,0 1 0,1 0 0,-1 0 0,0-1 0,0 1 0,0 0 0,-1 0 0,1-1 0,-1 1 0,1 0 0,-1 0 0,0-1 0,1 1 0,-1 0 0,0 0 0,0 0 0,-1 0 0,1 0 0,0 1 0,-1-1 0,-2-3 0,-5-1 0,0 0 0,0 0 0,0 1 0,-1 0 0,0 1 0,0 0 0,0 0 0,0 1 0,-14-2 0,6 2 0,0 0 0,0 1 0,0 1 0,-34 2 0,46 0 0,0 1 0,1-1 0,-1 1 0,0 0 0,1 1 0,0-1 0,-1 1 0,1 0 0,0 0 0,1 1 0,-1 0 0,0-1 0,1 1 0,0 1 0,0-1 0,0 1 0,1 0 0,-1-1 0,1 1 0,0 1 0,1-1 0,-1 0 0,1 1 0,-2 7 0,-5 15 0,2 0 0,1 0 0,-4 46 0,9-64 0,-4 33 0,2 0 0,3 67 0,8-81 0,-7-29 0,-1 1 0,0-1 0,0 0 0,1 1 0,-1-1 0,1 0 0,-1 1 0,0-1 0,1 0 0,-1 0 0,1 1 0,-1-1 0,1 0 0,-1 0 0,1 0 0,-1 0 0,0 0 0,1 0 0,-1 0 0,1 0 0,-1 0 0,1 0 0,-1 0 0,1 0 0,-1 0 0,1 0 0,-1 0 0,1 0 0,-1 0 0,1-1 0,0 1 0,3-3 0,0 0 0,0 0 0,-1-1 0,1 0 0,-1 1 0,0-1 0,1 0 0,3-8 0,17-25 0,-3 0 0,0-2 0,-3 0 0,-1-2 0,12-43 0,-28 82 0,-1-1 0,1 1 0,-1 0 0,1 0 0,-1 0 0,0 0 0,0 0 0,0-1 0,0 1 0,0 0 0,0 0 0,0 0 0,-1 0 0,1 0 0,-1-1 0,0 1 0,-1-3 0,1 4 0,0 0 0,0 0 0,0 1 0,0-1 0,0 0 0,0 0 0,0 1 0,0-1 0,-1 1 0,1-1 0,0 1 0,0-1 0,-1 1 0,1 0 0,0 0 0,0-1 0,-1 1 0,1 0 0,0 0 0,-1 0 0,-1 1 0,-6 0 0,0 2 0,0-1 0,0 1 0,0 0 0,0 1 0,-15 9 0,-109 77-1365,75-45-5461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36.682"/>
    </inkml:context>
    <inkml:brush xml:id="br0">
      <inkml:brushProperty name="width" value="0.35" units="cm"/>
      <inkml:brushProperty name="height" value="0.35" units="cm"/>
      <inkml:brushProperty name="color" value="#FFFFFF"/>
    </inkml:brush>
  </inkml:definitions>
  <inkml:trace contextRef="#ctx0" brushRef="#br0">3100 48 24575,'-17'34'0,"-2"-1"0,-1 0 0,-1-1 0,-2-2 0,-49 53 0,-151 112 0,146-133 0,45-34 0,2 1 0,0 2 0,-41 58 0,-60 110 0,67-95 0,-167 273 0,187-296 0,4 3 0,-52 156 0,87-226 0,2-7 0,1 1 0,0-1 0,0 1 0,0 0 0,1 0 0,0-1 0,0 1 0,2 13 0,-1-20 0,0 0 0,0-1 0,0 1 0,0-1 0,0 1 0,0-1 0,0 1 0,1-1 0,-1 1 0,0-1 0,0 1 0,1-1 0,-1 1 0,0-1 0,1 1 0,-1-1 0,0 1 0,1-1 0,-1 0 0,1 1 0,-1-1 0,1 0 0,-1 1 0,0-1 0,1 0 0,-1 0 0,1 1 0,0-1 0,-1 0 0,1 0 0,-1 0 0,1 0 0,-1 0 0,1 0 0,-1 0 0,1 0 0,0 0 0,-1 0 0,1 0 0,-1 0 0,1 0 0,-1 0 0,1 0 0,-1 0 0,2-1 0,26-20 0,7-22 0,-1-1 0,-2-1 0,38-76 0,-37 64 0,133-251-416,-15-7 1,127-381-1,-259 645 416,22-97 0,-40 145 1,0 0 0,0 1 0,-1-1 0,1 0 0,-1 0 0,0 0 0,0 0 1,0 0-1,0 0 0,0 0 0,0 0 0,-1 0 0,0 1 0,1-1 0,-1 0 1,0 0-1,0 0 0,-1 1 0,1-1 0,-3-2 0,2 3 39,-1 1 0,1 0 0,-1 0 0,0 0 0,1 1 0,-1-1 0,0 0 0,0 1 0,0 0 0,1 0 0,-1 0 0,0 0 0,0 0 0,0 1 0,1-1 0,-1 1 0,0 0 0,0-1 0,1 1 0,-4 2 0,-29 10 3,0 1 0,0 1 1,2 3-1,0 0 0,1 2 1,1 2-1,1 1 0,0 1 0,-37 41 1,-16 27-132,-106 154 1,149-192 49,-98 141-491,-118 223-1,194-300 529,5 3 1,6 2-1,-52 186 0,95-284 1,2 1 0,1-1 0,-3 40 0,10-53 0,5-17 0,9-20 146,-2-1 1,-1 0-1,14-40 0,-6 12 129,66-145 63,131-351-310,-210 525-28,14-53 0,-21 72 0,0 1 0,-1-1 0,1 1 0,-1-1 0,0 1 0,0-1 0,-1 1 0,1 0 0,-1-1 0,-1 1 0,-1-7 0,2 11 0,1 0 0,0 0 0,-1 0 0,1 1 0,-1-1 0,1 0 0,-1 0 0,0 1 0,1-1 0,-1 0 0,0 1 0,0-1 0,1 0 0,-1 1 0,0-1 0,0 1 0,0-1 0,0 1 0,1 0 0,-1-1 0,0 1 0,0 0 0,0 0 0,0 0 0,0 0 0,0-1 0,0 1 0,-2 1 0,-29 9 0,-27 22 0,2 2 0,2 3 0,-66 57 0,64-49 0,-39 33-131,4 5-1,-148 173 0,-117 221-263,195-223 395,137-209 0,2 1 0,2 1 0,-26 84 0,46-125 0,-1-1 0,0 1 0,0 0 0,1 0 0,-1 0 0,2 0 0,-1 0 0,1 0 0,-1 0 0,2 0 0,-1 0 0,3 11 0,-3-16 3,0-1 1,0 1-1,1-1 0,-1 1 1,0-1-1,1 0 1,-1 1-1,1-1 0,-1 0 1,0 1-1,1-1 1,-1 0-1,1 1 0,-1-1 1,1 0-1,-1 0 0,1 0 1,-1 1-1,1-1 1,-1 0-1,1 0 0,-1 0 1,1 0-1,-1 0 0,1 0 1,-1 0-1,1 0 1,-1 0-1,1 0 0,-1 0 1,1-1-1,-1 1 0,1 0 1,-1 0-1,1 0 1,-1-1-1,1 1 0,0-1 1,10-5 106,0-1 0,0-1 0,0 0 1,-1-1-1,18-19 0,-7 7-113,40-41 3,-3-3 0,-3-3 0,89-142 0,-76 90 0,91-220 0,-141 295 0,25-93 0,-42 137 0,0-1 0,-1 1 0,1 0 0,-1-1 0,0 1 0,1-1 0,-1 1 0,0 0 0,0-1 0,0 1 0,0-1 0,0 1 0,0-1 0,0 1 0,-1-1 0,1 1 0,0 0 0,-1-1 0,1 1 0,-1 0 0,1-1 0,-1 1 0,-1-3 0,-1 5 0,1-1 0,-1 0 0,1 1 0,0 0 0,0-1 0,-1 1 0,1 0 0,0 0 0,0 0 0,0 1 0,0-1 0,0 0 0,0 1 0,0-1 0,1 1 0,-1 0 0,-2 2 0,-53 54 0,2 2 0,3 3 0,-57 90 0,70-98 0,-61 98-107,6 4-1,7 4 0,8 4 1,6 3-1,-74 262 1,134-386 107,-28 107 0,37-135 0,2 0 0,0 0 0,1 1 0,1-1 0,0 0 0,1 0 0,3 17 0,-4-31 5,1 1 0,-1-1 1,1 1-1,0-1 0,-1 0 1,1 1-1,0-1 0,0 0 1,0 0-1,1 0 0,-1 0 0,0 0 1,1 0-1,0 0 0,-1 0 1,1 0-1,0-1 0,3 3 1,-3-3 5,0-1 1,0 1 0,0-1-1,0 1 1,0-1 0,0 0-1,-1 0 1,1 0 0,0 0-1,0 0 1,0 0 0,0-1-1,0 1 1,0 0 0,0-1-1,0 0 1,0 1 0,1-2-1,9-5 43,-1 1 0,-1-2 0,1 0 0,-1 0-1,14-15 1,14-18-54,-1-2 0,-2-1 0,45-75 0,68-158 0,-74 126 0,75-226 0,-143 359 0,0-1 0,-2 1 0,3-28 0,-6 45 0,-1-1 0,0 1 0,1-1 0,-1 1 0,0 0 0,0-1 0,0 1 0,0-1 0,0 1 0,0-1 0,-1 1 0,1 0 0,0-1 0,-1 1 0,1-1 0,-1 1 0,1 0 0,-1-1 0,0 1 0,0 0 0,1 0 0,-1 0 0,0-1 0,0 1 0,0 0 0,0 0 0,0 0 0,0 1 0,-1-1 0,1 0 0,0 0 0,0 1 0,-3-2 0,0 2 0,1 0 0,0 1 0,-1-1 0,1 1 0,0 0 0,0 0 0,0 0 0,-1 0 0,1 0 0,0 1 0,1-1 0,-1 1 0,0 0 0,-3 3 0,-14 11 0,-1 2 0,2 0 0,1 1 0,0 1 0,1 1 0,-21 34 0,-74 147 0,-51 154 0,123-253 0,-42 166 0,76-248 0,1-1 0,1 1 0,1 0 0,1-1 0,1 2 0,0-1 0,5 38 0,-4-57 0,1 0 0,-1 0 0,1 0 0,-1 0 0,1 0 0,0 0 0,-1 0 0,1 0 0,0 0 0,0-1 0,0 1 0,1 0 0,-1 0 0,0-1 0,1 1 0,-1-1 0,4 3 0,-4-4 0,0 1 0,1-1 0,-1 1 0,1-1 0,-1 0 0,1 1 0,-1-1 0,1 0 0,-1 0 0,1 0 0,-1 0 0,1 0 0,-1-1 0,1 1 0,-1 0 0,1-1 0,-1 1 0,3-2 0,6-4 0,0 0 0,0 0 0,0-1 0,-1-1 0,9-9 0,-13 13 0,525-521 0,-453 430 0,-77 95 0,0 1 0,0-1 0,0 0 0,0 1 0,0-1 0,0 0 0,0 0 0,0 1 0,0-1 0,1 0 0,-1 1 0,0-1 0,0 0 0,0 0 0,0 1 0,0-1 0,1 0 0,-1 0 0,0 1 0,0-1 0,1 0 0,-1 0 0,0 0 0,0 1 0,1-1 0,-1 0 0,0 0 0,0 0 0,1 0 0,-1 0 0,0 0 0,1 1 0,-1-1 0,0 0 0,1 0 0,-1 0 0,0 0 0,1 0 0,-1 0 0,0 0 0,0 0 0,1 0 0,-1-1 0,0 1 0,1 0 0,-1 0 0,0 0 0,1 0 0,-1 0 0,0 0 0,0-1 0,1 1 0,-1 0 0,0 0 0,0 0 0,0-1 0,1 1 0,-1 0 0,0 0 0,0-1 0,0 1 0,1 0 0,-1-1 0,0 1 0,-5 33 0,-13 46 0,-69 323 0,74-319 0,3 1 0,3 159 0,8-218 0,1 0 0,2 0 0,0 0 0,14 43 0,-16-62 0,0 0 0,0 0 0,0 0 0,1-1 0,0 1 0,0-1 0,1 1 0,-1-1 0,1 0 0,0 0 0,1 0 0,-1-1 0,1 0 0,0 0 0,0 0 0,0 0 0,0-1 0,1 0 0,-1 0 0,1 0 0,0-1 0,0 0 0,0 0 0,7 1 0,-7-3 0,-1 0 0,1 0 0,-1-1 0,1 0 0,-1-1 0,1 1 0,-1-1 0,1 0 0,-1 0 0,0 0 0,0-1 0,0 0 0,0 0 0,-1 0 0,1-1 0,-1 0 0,0 1 0,0-1 0,6-8 0,19-20 0,-1-2 0,47-71 0,32-87 0,-64 113 0,36-70 0,68-184 0,-119 258 0,-4-2 0,-3 0 0,-3-1 0,12-129 0,-28 185 0,0 0 0,-1 0 0,-2 0 0,0 0 0,-2 0 0,0 0 0,-8-28 0,10 47 0,0 0 0,0 0 0,-1 0 0,1 0 0,-1 0 0,1 0 0,-1 0 0,0 0 0,0 1 0,0-1 0,-1 1 0,1-1 0,-1 1 0,1 0 0,-1 0 0,0 0 0,1 0 0,-1 1 0,0-1 0,0 1 0,-1-1 0,1 1 0,0 0 0,-6-1 0,4 2 0,-1 0 0,1 1 0,-1-1 0,1 1 0,-1 0 0,1 1 0,0-1 0,-1 1 0,1 0 0,0 0 0,0 1 0,0-1 0,0 1 0,-8 7 0,-11 9 0,1 2 0,1 0 0,-37 46 0,-54 88 0,83-111 0,25-37 0,-53 75 0,3 2 0,-69 142 0,111-194 0,0 1 0,3 0 0,0 1 0,-6 50 0,13-60 0,1 0 0,2 1 0,0-1 0,2 0 0,0 0 0,2 0 0,9 33 0,-8-41 0,1-1 0,0 1 0,1-1 0,1 0 0,0 0 0,2-1 0,20 26 0,-26-35 0,0 0 0,1-1 0,0 1 0,0-1 0,0 0 0,0 0 0,0 0 0,1-1 0,0 1 0,-1-2 0,1 1 0,1 0 0,-1-1 0,0-1 0,0 1 0,1-1 0,-1 0 0,1 0 0,-1 0 0,1-1 0,-1 0 0,1-1 0,9-1 0,-7-1 0,0 0 0,0-1 0,0 0 0,0 0 0,-1-1 0,0 0 0,0 0 0,9-9 0,57-60 0,-21 11 0,-2-3 0,60-101 0,-82 117 0,-2-2 0,-3 0 0,-2-2 0,21-77 0,-35 96 0,-1 0 0,-2 0 0,-2 0 0,-1-1 0,-2 1 0,-4-41 0,2 56 0,-1 1 0,-1-1 0,0 1 0,-2 0 0,0 0 0,-1 0 0,-1 1 0,-1 0 0,0 1 0,-1 0 0,-1 1 0,-17-22 0,21 32 0,1-1 0,-1 1 0,0 0 0,-1 0 0,1 1 0,-1 0 0,0 0 0,0 1 0,-1 0 0,-17-6 0,19 9 0,0-1 0,0 1 0,0 1 0,0-1 0,0 1 0,0 0 0,0 1 0,0 0 0,1 0 0,-1 0 0,0 1 0,0 0 0,1 0 0,-1 1 0,-10 5 0,-3 5 0,0 0 0,1 2 0,0 0 0,1 1 0,-29 35 0,-75 105 0,112-143 0,-36 49 0,-70 127 0,106-170 0,1-1 0,1 2 0,1-1 0,1 1 0,0 0 0,1 0 0,1 1 0,2 0 0,0-1 0,0 1 0,2 0 0,3 23 0,-2-36 0,1-1 0,0 1 0,0 0 0,0-1 0,1 0 0,0 0 0,1 0 0,0 0 0,4 7 0,-6-12 0,0 1 0,0-1 0,0 0 0,0 0 0,1 0 0,-1 0 0,1 0 0,-1 0 0,1-1 0,-1 1 0,1-1 0,0 1 0,0-1 0,0 0 0,0-1 0,0 1 0,0 0 0,0-1 0,0 1 0,0-1 0,0 0 0,0 0 0,0 0 0,0-1 0,6 0 0,2-3 0,1 0 0,-1 0 0,0-1 0,-1 0 0,1-1 0,-1 0 0,13-10 0,66-62 0,-57 49 0,10-11 0,-1-2 0,-3-1 0,-2-2 0,-1-1 0,36-66 0,-50 75 0,-3 0 0,0-1 0,-3-1 0,-1-1 0,-2 0 0,-2-1 0,-1 0 0,3-43 0,-11 71 0,-1 0 0,0 1 0,0-1 0,-2 0 0,1 0 0,-2 1 0,1-1 0,-2 1 0,0 0 0,0 0 0,-1 0 0,0 1 0,-13-20 0,11 22 0,0 1 0,0 0 0,-1 0 0,-1 0 0,1 1 0,-1 0 0,0 0 0,-1 1 0,1 1 0,-1-1 0,-1 2 0,1-1 0,-1 1 0,1 1 0,-22-4 0,18 5 0,0 0 0,0 1 0,0 1 0,0 0 0,0 1 0,0 1 0,0 0 0,0 1 0,1 0 0,-1 1 0,1 1 0,0 0 0,0 0 0,1 2 0,-1-1 0,1 2 0,1-1 0,-18 16 0,-5 8 0,2 0 0,2 2 0,1 1 0,-36 55 0,16-17 0,-73 147 0,103-178 0,2 1 0,1 0 0,3 0 0,1 2 0,-9 69 0,20-103 0,1-1 0,-1 1 0,2-1 0,-1 1 0,1 0 0,1-1 0,0 0 0,0 1 0,0-1 0,1 0 0,1 0 0,7 13 0,-9-18 0,1 0 0,0 0 0,0 0 0,0 0 0,1-1 0,-1 0 0,1 0 0,0 0 0,0 0 0,0 0 0,0-1 0,0 0 0,1 0 0,-1 0 0,1 0 0,-1-1 0,1 1 0,0-1 0,-1-1 0,1 1 0,0-1 0,0 1 0,0-1 0,-1 0 0,1-1 0,6-1 0,6-1 0,0-2 0,0 0 0,-1 0 0,0-2 0,0 0 0,0-1 0,-1 0 0,-1-2 0,18-13 0,6-7 0,-1-3 0,39-44 0,-26 21 0,-2-2 0,-3-3 0,-3-1 0,-2-2 0,-4-2 0,-2-1 0,-3-2 0,32-103 0,-61 165 0,16-76 0,-18 77 0,1 1 0,-1 0 0,0-1 0,0 1 0,0-1 0,-1 1 0,0 0 0,0-1 0,0 1 0,-1 0 0,1 0 0,-6-9 0,7 12 0,-1 1 0,0 0 0,1 0 0,-1 0 0,0 0 0,0 0 0,0 0 0,0 0 0,0 0 0,0 0 0,0 0 0,0 0 0,-1 0 0,1 1 0,0-1 0,0 1 0,-1-1 0,1 1 0,0-1 0,0 1 0,-1 0 0,1-1 0,-1 1 0,1 0 0,0 0 0,-1 0 0,1 0 0,0 0 0,-1 1 0,1-1 0,-1 0 0,1 1 0,0-1 0,0 0 0,-1 1 0,0 0 0,-3 2 0,1 0 0,-1 0 0,1 0 0,0 1 0,0 0 0,0-1 0,1 1 0,0 0 0,-4 6 0,-18 32 0,1 1 0,3 0 0,1 2 0,3 1 0,1 0 0,3 1 0,2 0 0,-7 60 0,17-96 0,0 0 0,1 0 0,0 0 0,0 0 0,2 0 0,-1-1 0,1 1 0,1 0 0,0-1 0,5 13 0,-4-15 0,0-1 0,1 1 0,0-1 0,0 0 0,0-1 0,1 1 0,0-1 0,0 0 0,0-1 0,1 0 0,0 0 0,0 0 0,14 6 0,1 0 0,0-1 0,1-2 0,0 0 0,0-1 0,1-2 0,0 0 0,0-2 0,0 0 0,0-2 0,25-1 0,-19-3 0,-1 0 0,0-2 0,0-2 0,-1 0 0,0-2 0,0-1 0,44-22 0,-38 13 0,0-1 0,-2-2 0,0-1 0,-2-2 0,0 0 0,-2-3 0,-1 0 0,-1-1 0,-2-2 0,0-1 0,-3 0 0,33-65 0,-38 61 0,-1-1 0,-2 0 0,13-61 0,-23 84 0,0 0 0,-2 1 0,1-1 0,-2 0 0,0 0 0,0 0 0,-1 0 0,-1 0 0,0 0 0,-1 1 0,-1-1 0,0 1 0,-10-21 0,11 28 0,-1 1 0,0 0 0,0 0 0,0 0 0,0 0 0,-1 1 0,0 0 0,0 0 0,0 0 0,0 1 0,-1-1 0,0 1 0,1 1 0,-1-1 0,0 1 0,0 0 0,-1 0 0,1 1 0,0-1 0,0 2 0,-1-1 0,1 1 0,-12 0 0,6 1 0,0 0 0,0 1 0,0 0 0,1 1 0,-1 0 0,1 1 0,0 0 0,0 1 0,0 0 0,1 1 0,0 0 0,-13 9 0,1 5 0,1 1 0,2 1 0,0 1 0,1 0 0,1 2 0,1 0 0,1 0 0,-21 53 0,9-10 0,4 0 0,-22 107 0,39-150 0,2 0 0,0 0 0,2 0 0,0 1 0,2-1 0,4 36 0,-2-52 0,-1-1 0,1 1 0,1-1 0,-1 0 0,1 0 0,1 0 0,0 0 0,0 0 0,0-1 0,1 0 0,0 0 0,0 0 0,1 0 0,0-1 0,0 0 0,0 0 0,1-1 0,0 1 0,0-2 0,1 1 0,-1-1 0,10 4 0,-5-4 0,-1 0 0,1-1 0,0-1 0,0 0 0,0-1 0,0 0 0,0-1 0,0 0 0,0-1 0,0 0 0,0-1 0,21-5 0,3-4 0,-1-1 0,64-31 0,-57 20 0,-2-2 0,0-1 0,-2-2 0,-1-2 0,-2-1 0,0-2 0,39-49 0,-30 27 0,-2-2 0,-2-2 0,-3-2 0,35-80 0,-65 127 0,22-59 0,-27 68 0,-1-1 0,1 0 0,-1 1 0,0-1 0,-1 0 0,0 1 0,1-1 0,-2 0 0,1 0 0,-3-9 0,3 13 0,-1 1 0,0-1 0,1 1 0,-1-1 0,0 1 0,0-1 0,0 1 0,0 0 0,0-1 0,-1 1 0,1 0 0,0 0 0,0 0 0,-1 0 0,1 0 0,-1 0 0,1 0 0,-1 0 0,1 1 0,-1-1 0,0 1 0,1-1 0,-1 1 0,0 0 0,1-1 0,-3 1 0,-48 1 0,46 0 0,-30 4 0,1 2 0,-1 1 0,2 2 0,-1 1 0,1 2 0,1 1 0,0 1 0,2 2 0,-1 2 0,2 1 0,-39 32 0,37-24 0,1 1 0,2 1 0,1 2 0,1 0 0,2 2 0,1 1 0,2 1 0,1 1 0,-24 61 0,38-83 0,2 1 0,0-1 0,1 1 0,1 0 0,0 0 0,1 1 0,0 19 0,2-32 0,0 1 0,1-1 0,-1 1 0,1-1 0,0 0 0,0 0 0,1 1 0,-1-1 0,1 0 0,0 0 0,0 0 0,0 0 0,0-1 0,1 1 0,-1 0 0,1-1 0,0 0 0,0 0 0,0 0 0,1 0 0,-1 0 0,1 0 0,0-1 0,-1 0 0,1 0 0,0 0 0,0 0 0,1-1 0,-1 1 0,0-1 0,7 1 0,4 0 0,1 0 0,0-1 0,0 0 0,0-2 0,0 0 0,0 0 0,21-6 0,113-38 0,-149 45 0,54-21 0,-1-2 0,-1-2 0,-1-3 0,-2-2 0,0-2 0,-3-2 0,82-76 0,-74 55 0,-3-2 0,-2-3 0,-3-2 0,-3-1 0,56-108 0,-92 157 0,39-84 0,-43 87 0,-1 1 0,1-1 0,-2 0 0,0 0 0,0 0 0,-1 0 0,0-15 0,0 24 0,-1-1 0,-1 1 0,1 0 0,0-1 0,-1 1 0,1-1 0,-1 1 0,0 0 0,0-1 0,1 1 0,-2 0 0,1 0 0,0-1 0,0 1 0,-1 0 0,1 0 0,-1 0 0,0 1 0,1-1 0,-1 0 0,0 1 0,-3-3 0,1 3 0,1-1 0,-1 1 0,0-1 0,-1 1 0,1 0 0,0 1 0,0-1 0,0 1 0,0 0 0,-1 0 0,1 0 0,-4 1 0,-11 2 0,1 1 0,0 1 0,0 0 0,-30 14 0,12-1 0,0 2 0,1 2 0,1 1 0,2 1 0,0 2 0,1 1 0,-45 53 0,32-27 0,2 2 0,2 2 0,-55 105 0,82-137 0,1 1 0,0 0 0,2 0 0,1 1 0,-9 46 0,18-71 0,-1 0 0,1 1 0,0-1 0,-1 1 0,1-1 0,0 1 0,0-1 0,1 1 0,-1-1 0,0 1 0,1-1 0,0 0 0,-1 1 0,1-1 0,0 0 0,0 1 0,0-1 0,1 0 0,-1 0 0,0 0 0,1 0 0,2 3 0,-1-4 0,-1 1 0,1-1 0,0 1 0,0-1 0,0 0 0,0 0 0,0 0 0,0 0 0,1 0 0,-1-1 0,0 0 0,0 0 0,1 0 0,-1 0 0,4 0 0,7-2 0,0-1 0,-1 0 0,1-1 0,-1 0 0,1-1 0,-1-1 0,17-9 0,2-6 0,0-2 0,-2-1 0,-1-1 0,43-48 0,94-130 0,109-201 0,-236 334 0,-2-2 0,-3-1 0,46-154 0,-70 191 0,-3 0 0,-1-1 0,-1 0 0,-1-70 0,-5 84 0,-1 0 0,-1 0 0,-1 0 0,-2 1 0,0-1 0,0 1 0,-2 0 0,-19-36 0,23 50 0,-1 0 0,0 1 0,0-1 0,0 1 0,-1 0 0,0 1 0,0-1 0,-1 1 0,0 1 0,0-1 0,0 1 0,-1 0 0,0 1 0,0 0 0,0 0 0,0 1 0,-1-1 0,1 2 0,-1-1 0,0 2 0,1-1 0,-1 1 0,0 0 0,0 1 0,0 0 0,0 0 0,0 1 0,0 0 0,0 1 0,0 0 0,1 0 0,-15 6 0,-3 3 0,0 1 0,1 1 0,0 1 0,1 1 0,1 1 0,0 1 0,-31 32 0,-127 155 0,172-193 0,-315 427-537,271-354 493,4 2 1,3 2-1,-50 139 1,79-177 43,-13 63 0,27-99 0,0 1 0,1 0 0,1-1 0,1 1 0,0 0 0,1 0 0,0-1 0,7 29 0,-8-40 17,1-1 0,-1 0-1,1 0 1,0 0 0,0 0 0,0 0 0,0 0-1,0 0 1,0 0 0,0 0 0,1-1-1,-1 1 1,1 0 0,-1-1 0,1 1 0,0-1-1,-1 0 1,1 1 0,0-1 0,0 0-1,0 0 1,0 0 0,0 0 0,0-1 0,0 1-1,0 0 1,0-1 0,1 0 0,-1 1-1,0-1 1,0 0 0,0 0 0,1 0 0,-1 0-1,0-1 1,0 1 0,3-1 0,5-3-8,-1 1 0,0-1 0,0 0 0,0-1 1,-1 0-1,0 0 0,15-12 0,24-25-9,-2-1 0,-2-3 0,41-56 0,-22 17 0,59-106 0,-79 114 0,58-150 0,-81 172 0,-2-1 0,-3-1 0,13-101 0,-25 139 0,-1 1 0,-1 0 0,0-1 0,-1 1 0,-1 0 0,-1-1 0,-7-22 0,7 32 0,0 1 0,0 0 0,-1 0 0,-1 0 0,1 0 0,-1 1 0,-1-1 0,1 1 0,-1 0 0,0 1 0,-1 0 0,0 0 0,0 0 0,0 1 0,0 0 0,-13-7 0,6 6 0,0 0 0,0 1 0,0 0 0,-1 1 0,0 1 0,0 0 0,1 1 0,-1 1 0,-1 0 0,1 1 0,0 0 0,0 2 0,0-1 0,0 2 0,-27 8 0,22-4 0,0 1 0,0 0 0,1 2 0,0 0 0,1 1 0,0 1 0,1 1 0,0 1 0,1 0 0,-26 29 0,0 11 0,1 2 0,-48 90 0,-52 138 0,107-206 0,3 1 0,-25 104 0,46-144 0,3 0 0,1 1 0,1 0 0,3 0 0,1 0 0,9 78 0,-6-106 0,0 0 0,1 0 0,0-1 0,0 1 0,2-1 0,-1 0 0,1 0 0,11 16 0,-13-23 0,0 0 0,0 0 0,1 0 0,-1-1 0,1 1 0,0-1 0,0 0 0,0 0 0,1-1 0,-1 1 0,1-1 0,-1 0 0,1 0 0,0-1 0,-1 1 0,1-1 0,0 0 0,0 0 0,0-1 0,0 1 0,0-1 0,8-1 0,5-1 0,-1-1 0,0 0 0,0-1 0,-1-1 0,1-1 0,28-13 0,91-61 0,-114 65 0,442-320 0,-437 312 0,0-1 0,-2-1 0,-1-1 0,36-50 0,-52 64 0,-1 0 0,0-1 0,-1 0 0,0-1 0,-1 1 0,4-18 0,-7 22 0,-1 1 0,0 0 0,0-1 0,-1 1 0,0-1 0,0 0 0,-1 1 0,0-1 0,-1 1 0,0 0 0,-4-12 0,5 17 0,0 0 0,0 1 0,0 0 0,0-1 0,-1 1 0,1-1 0,-1 1 0,1 0 0,-1 0 0,0 0 0,0 0 0,0 0 0,0 1 0,0-1 0,0 0 0,0 1 0,-1-1 0,1 1 0,-1 0 0,1 0 0,-1 0 0,1 0 0,-1 1 0,0-1 0,1 0 0,-1 1 0,0 0 0,1 0 0,-1 0 0,0 0 0,1 0 0,-1 0 0,0 1 0,1-1 0,-1 1 0,0 0 0,1 0 0,-4 1 0,-10 5 0,0 0 0,1 2 0,0-1 0,-25 20 0,-2 6-4,1 1-1,2 2 0,2 2 0,1 1 1,-59 88-1,32-27-347,-80 175 1,-11 112 183,131-313 160,3 2 1,3 0-1,-7 97 1,22-142-3,1-1 0,1 1 1,2-1-1,1 1 1,14 58-1,-14-78 24,1 0 1,1 0-1,0 0 0,1-1 1,0 0-1,0 0 0,13 15 0,-13-19 38,-1-1 0,1-1 0,0 1-1,1-1 1,-1 0 0,1-1 0,0 1-1,0-1 1,1-1 0,-1 0-1,1 0 1,13 4 0,-13-5-38,0-1 0,0 0 1,0-1-1,0 0 0,0 0 0,0 0 0,0-1 1,-1 0-1,1-1 0,0 0 0,10-3 0,3-4-7,-1 0 0,38-24 0,3-8-2,-1-3 0,-3-2-1,-1-3 1,55-64 0,178-249-184,-111 100-742,242-480 0,-354 598 849,-61 132 72,0 0 0,0-1 0,-1 0 0,4-23 0,-8 35 0,0 0 0,0 1 0,0-1 0,0 0 0,0 0 0,0 1 0,0-1 0,-1 0 0,1 1 0,0-1 0,0 0 0,0 1 0,-1-1 0,1 0 0,0 1 0,-1-1 0,1 0 0,-1 1 0,1-1 0,-1 1 0,1-1 0,-1 1 0,1-1 0,-1 1 0,1-1 0,-1 1 0,0-1 0,1 1 0,-1 0 0,0-1 0,1 1 0,-1 0 0,0 0 0,0 0 0,1-1 0,-1 1 0,0 0 0,1 0 0,-1 0 0,0 0 0,0 0 0,1 0 0,-1 1 0,0-1 0,0 0 0,1 0 0,-1 0 0,0 1 0,1-1 0,-1 0 0,0 1 0,0 0 0,-11 3-6,1 1 0,0 1 0,0 0 1,0 0-1,1 1 0,-13 11 0,-64 63 211,18-5-15,3 3 1,3 3-1,4 3 1,4 2-1,4 2 0,3 3 1,-55 152-1,74-158-56,4 2 0,-19 120 0,35-146-136,2 1 0,4 0 0,2 0-1,9 77 1,-6-123 2,1 1 0,0-1 0,1-1 0,10 29 0,-13-43 0,0 0 0,0 0 0,-1 1 0,1-1 0,0 0 0,1 0 0,-1 0 0,0 0 0,1-1 0,-1 1 0,1 0 0,-1 0 0,1-1 0,0 1 0,0-1 0,0 0 0,-1 1 0,1-1 0,1 0 0,-1 0 0,0 0 0,0 0 0,0-1 0,0 1 0,1 0 0,-1-1 0,0 0 0,1 0 0,-1 1 0,0-1 0,1-1 0,-1 1 0,0 0 0,1 0 0,-1-1 0,0 1 0,0-1 0,0 0 0,1 0 0,-1 0 0,0 0 0,0 0 0,0 0 0,0-1 0,0 1 0,2-3 0,34-29 0,-1-1 0,-1-2 0,49-65 0,-78 92 0,116-144-245,-8-5 1,-7-4-1,137-278 0,-175 289 245,-8-3 0,-6-3 0,68-315 0,-122 461 0,3-13 0,-1 1 0,-1-1 0,-1 0 0,-1 0 0,-2-33 0,1 55 0,0 1 0,-1-1 0,1 0 0,0 0 0,-1 0 0,1 1 0,-1-1 0,1 0 0,-1 1 0,0-1 0,0 0 0,0 1 0,0-1 0,0 1 0,0-1 0,0 1 0,0 0 0,-1-1 0,1 1 0,-1 0 0,1 0 0,-1 0 0,1 0 0,-1 0 0,1 0 0,-1 1 0,0-1 0,1 0 0,-1 1 0,0-1 0,0 1 0,0 0 0,1-1 0,-1 1 0,0 0 0,-3 1 0,-4 0 0,1 0 0,-1 1 0,0 1 0,1 0 0,-1 0 0,-8 5 0,-58 31 196,1 3 0,3 3 0,2 4-1,-77 68 1,108-82-196,0 1 0,3 1 0,1 3 0,1 0 0,3 2 0,1 2 0,-25 51 0,36-57 0,1 1 0,2 1 0,1 0 0,2 1 0,2 0 0,2 1 0,2 0 0,1 0 0,2 48 0,3-76 0,1 1 0,0-1 0,1 0 0,0 0 0,1 1 0,1-1 0,1-1 0,-1 1 0,2-1 0,10 19 0,-12-27 0,0 1 0,0-1 0,1 0 0,-1 0 0,1 0 0,1-1 0,-1 1 0,1-1 0,-1 0 0,1-1 0,0 0 0,0 0 0,1 0 0,-1 0 0,1-1 0,-1 0 0,1-1 0,0 0 0,0 0 0,-1 0 0,1 0 0,0-1 0,0 0 0,7-2 0,17-2 0,1-1 0,-1-2 0,0-1 0,0-2 0,-1-1 0,-1-1 0,0-1 0,0-2 0,-2-1 0,30-22 0,-4-1 0,-3-2 0,-1-3 0,83-95 0,-77 71 0,81-130 0,-107 148 0,-3 0 0,-1-2 0,28-92 0,-49 134 0,-1-1 0,-1 1 0,0 0 0,0-1 0,-1 0 0,0 1 0,-1-1 0,0 1 0,-4-22 0,3 28 0,-1 0 0,1 0 0,-1 1 0,0-1 0,0 0 0,0 1 0,-1-1 0,1 1 0,-1 0 0,0 0 0,0 0 0,0 0 0,0 0 0,0 1 0,-1-1 0,1 1 0,-1 0 0,0 0 0,0 0 0,0 1 0,1-1 0,-2 1 0,1 0 0,0 0 0,0 0 0,0 1 0,-7-1 0,-19-1 0,-1 1 0,0 2 0,0 1 0,0 1 0,1 2 0,0 1 0,0 1 0,-50 19 0,29-6 0,2 3 0,0 1 0,2 2 0,-55 42 0,50-27 0,2 3 0,1 1 0,3 3 0,2 2 0,2 2 0,3 1 0,2 2 0,2 2 0,-28 63 0,54-104 0,2-1 0,0 1 0,1 1 0,0-1 0,1 1 0,1 0 0,1 0 0,-2 28 0,5-44 0,0 0 0,0 0 0,0 0 0,0 0 0,0 0 0,0 0 0,0 0 0,0 0 0,0 0 0,1 0 0,-1 0 0,0 0 0,1 0 0,-1 0 0,1 0 0,-1 0 0,1 0 0,0 0 0,-1 0 0,1-1 0,0 1 0,0 0 0,-1 0 0,1-1 0,0 1 0,0-1 0,0 1 0,0-1 0,1 1 0,1 0 0,-1-1 0,1 0 0,0 0 0,0 0 0,0 0 0,-1-1 0,1 1 0,0-1 0,0 1 0,-1-1 0,5-2 0,16-6 0,0-2 0,-1 0 0,0-1 0,0-1 0,32-28 0,-7 1 0,53-61 0,-9-2-124,-5-5-1,-4-3 1,-6-4 0,118-236-1,-174 309 125,-2 0 0,-1-1 0,-2-1 0,-3-1 0,-1 0 0,-2 0 0,-3-1 0,-1 0 0,-2-66 0,-4 96 0,0 1 0,-1 0 0,-1 0 0,-1 0 0,0 0 0,-1 0 0,0 1 0,-1-1 0,-1 1 0,0 1 0,-1 0 0,-19-25 0,18 29 0,1 0 0,-2 0 0,0 1 0,0 0 0,0 1 0,-1 0 0,0 1 0,0 0 0,0 1 0,-1 0 0,0 0 0,0 2 0,0-1 0,-1 2 0,-24-3 0,16 4 35,0 2 0,0 0-1,0 2 1,0 0 0,1 1-1,-1 1 1,1 1 0,0 1 0,1 1-1,-1 1 1,2 0 0,-1 1-1,-21 16 1,-25 22 19,1 2-1,-59 60 0,108-95-77,-15 13 24,-210 210 0,213-207 0,1 1 0,2 1 0,1 1 0,2 1 0,1 1 0,-17 43 0,32-64 0,0 0 0,0 0 0,2 0 0,0 0 0,0 0 0,2 1 0,0-1 0,1 1 0,2 25 0,-1-33 0,1-1 0,0 1 0,0 0 0,1-1 0,0 1 0,0-1 0,1 0 0,0 0 0,0 0 0,0-1 0,1 1 0,0-1 0,0 0 0,1-1 0,0 1 0,0-1 0,0 0 0,0 0 0,1-1 0,9 5 0,-5-4 0,0 0 0,0-1 0,0 0 0,0 0 0,1-2 0,-1 1 0,1-2 0,0 1 0,0-2 0,19 0 0,-12-2 0,0-1 0,0 0 0,-1-2 0,1 0 0,33-15 0,1-6 0,-1-4 0,-1-1 0,52-43 0,-98 71 0,81-62 0,-3-3 0,-3-3 0,129-151 0,-174 178 0,-1-1 0,-3-2 0,-2 0 0,-2-3 0,-2 0 0,-2-1 0,-3-1 0,-1-1 0,11-62 0,-26 98 0,-1 0 0,-1 1 0,0-1 0,-2 0 0,0 0 0,0 1 0,-6-27 0,5 37 0,-1 0 0,1 1 0,-1-1 0,-1 1 0,1 0 0,-1 0 0,0 0 0,0 0 0,0 0 0,-1 0 0,0 1 0,0 0 0,0-1 0,0 2 0,-1-1 0,1 0 0,-1 1 0,0 0 0,0 0 0,-1 0 0,1 1 0,0 0 0,-1 0 0,-9-2 0,-6 0 0,1 1 0,-1 1 0,1 0 0,-1 2 0,0 0 0,1 2 0,-1 0 0,1 2 0,0 0 0,-1 1 0,2 1 0,-1 0 0,1 2 0,0 0 0,-24 15 0,-4 6 0,1 1 0,1 3 0,2 2 0,-59 59 0,22-11 0,3 3 0,-128 188 0,167-212 0,2 1 0,3 1 0,3 2 0,2 1 0,-33 132 0,54-168 0,1-1 0,1 1 0,0 48 0,5-72 0,0 0 0,0 0 0,1 0 0,0 1 0,0-1 0,0 0 0,1-1 0,0 1 0,0 0 0,1 0 0,0-1 0,0 1 0,1-1 0,-1 0 0,1 0 0,1-1 0,-1 1 0,1-1 0,0 0 0,11 9 0,-11-11 0,1 0 0,0-1 0,0 1 0,0-1 0,0-1 0,0 1 0,0-1 0,0 0 0,0 0 0,1-1 0,-1 0 0,0 0 0,0 0 0,1-1 0,-1 0 0,0 0 0,0-1 0,0 0 0,10-4 0,5-3 0,0-1 0,-1-1 0,0-1 0,23-19 0,29-26 0,82-84 0,61-84 0,-118 115-325,158-232 0,-198 251 282,-4-2-1,-5-3 0,47-130 1,-91 215 43,24-76 0,-26 79 0,-1 0 0,0 0 0,0 0 0,0 0 0,-1-1 0,0 1 0,-1 0 0,-1-9 0,1 14 0,0 1-1,0-1 1,0 1 0,0-1 0,0 1-1,0-1 1,-1 1 0,1 0 0,-1 0 0,0-1-1,1 1 1,-1 0 0,0 1 0,0-1 0,-1 0-1,1 1 1,0-1 0,0 1 0,-1-1-1,1 1 1,-1 0 0,1 0 0,-1 0 0,1 1-1,-1-1 1,0 1 0,1-1 0,-1 1 0,0 0-1,0 0 1,1 0 0,-1 0 0,-3 1-1,-8 0 26,0 2-1,0-1 0,1 2 0,-1 0 0,-15 7 0,-8 5 80,2 3 0,0 0 0,1 3 1,1 0-1,1 2 0,-42 42 0,-6 15-125,-70 92 0,97-107 21,4 2 0,2 2 0,4 2 0,-35 80 0,56-102 0,2 1 0,3 1 0,2 0 0,2 1 0,2 1 0,3 0 0,-2 67 0,10-100 0,0-1 0,1 0 0,2 0 0,0 0 0,6 24 0,-7-39 0,-1 0 0,1 1 0,0-1 0,0 0 0,1 0 0,-1-1 0,1 1 0,0 0 0,0-1 0,1 0 0,-1 1 0,1-2 0,0 1 0,0 0 0,1-1 0,-1 1 0,1-1 0,-1-1 0,1 1 0,0 0 0,0-1 0,0 0 0,0 0 0,7 0 0,7 0 0,0-2 0,1-1 0,-1 0 0,1-2 0,-1 0 0,0-1 0,0 0 0,-1-2 0,26-11 0,40-17 0,-1-5 0,-2-2 0,108-76 0,217-182 0,-362 265 0,52-39 0,7-4 0,167-162 0,-228 187 0,-36 39 0,-6 12 0,0 1 0,0 0 0,-1 0 0,1 0 0,0-1 0,0 1 0,0 0 0,-1 0 0,1 0 0,0 0 0,0-1 0,0 1 0,-1 0 0,1 0 0,0 0 0,0 0 0,-1 0 0,1 0 0,0 0 0,0 0 0,-1 0 0,1 0 0,0 0 0,0 0 0,-1 0 0,1 0 0,0 0 0,-1 0 0,1 0 0,0 0 0,0 0 0,-1 0 0,1 0 0,0 0 0,0 0 0,0 0 0,-1 1 0,1-1 0,0 0 0,-1 0 0,-13 6 0,1 1 0,0 0 0,0 1 0,0 0 0,-17 15 0,-71 68 0,15 1-92,4 4-1,4 3 1,4 3-1,5 4 1,-80 164-1,110-188 93,-58 172 0,81-199 0,3 0 0,2 1 0,3 0 0,-2 79 0,10-129 0,2 35 0,-2-40 0,0 0 0,0-1 0,0 1 0,1 0 0,-1 0 0,0-1 0,0 1 0,0 0 0,1-1 0,-1 1 0,1 0 0,-1-1 0,0 1 0,1-1 0,-1 1 0,1-1 0,-1 1 0,1 0 0,-1-1 0,1 0 0,0 1 0,-1-1 0,1 1 0,0-1 0,-1 0 0,1 1 0,0-1 0,-1 0 0,1 0 0,0 0 0,0 0 0,-1 1 0,1-1 0,0 0 0,0 0 0,-1 0 0,1 0 0,0-1 0,-1 1 0,1 0 0,0 0 0,0 0 0,-1-1 0,1 1 0,0 0 0,0-1 0,18-11 54,-1 0 1,0-1-1,-1-1 0,-1-1 0,23-25 1,0 0 82,122-111-52,98-96-76,-197 182-10,102-139 0,-90 84 1,-67 107 0,-1-1 0,0 0 0,-1 0 0,0-1 0,-1 1 0,3-30 0,-6 43 0,-1-1 0,0 1 0,0-1 0,1 1 0,-1-1 0,0 1 0,0-1 0,-1 1 0,1-1 0,0 1 0,0-1 0,-1 1 0,1-1 0,-1 1 0,1-1 0,-1 1 0,0 0 0,1-1 0,-1 1 0,0 0 0,0 0 0,0-1 0,0 1 0,0 0 0,0 0 0,0 0 0,-1 0 0,1 1 0,0-1 0,0 0 0,-1 0 0,1 1 0,-1-1 0,1 0 0,-1 1 0,1 0 0,0-1 0,-1 1 0,1 0 0,-1 0 0,0 0 0,1 0 0,-1 0 0,-1 0 0,-5 1 0,-1 1 0,1-1 0,0 2 0,-1-1 0,1 1 0,0 0 0,-10 7 0,-17 9 0,2 3 0,0 1 0,-50 46 0,-82 97 0,91-87 0,-113 161 0,162-203 0,1 2 0,3 0 0,1 2 0,2 0 0,1 1 0,3 1 0,-10 48 0,22-81 0,0 1 0,1 0 0,0-1 0,0 1 0,1 0 0,3 18 0,-3-26 0,1-1 0,-1 0 0,1 1 0,0-1 0,0 0 0,0 1 0,0-1 0,0 0 0,0 0 0,1 0 0,-1 0 0,1 0 0,-1 0 0,1 0 0,0-1 0,0 1 0,0-1 0,0 1 0,0-1 0,0 1 0,0-1 0,0 0 0,1 0 0,-1 0 0,0-1 0,1 1 0,-1 0 0,0-1 0,1 0 0,-1 1 0,1-1 0,-1 0 0,1 0 0,2-1 0,25-3 0,-2-1 0,1-1 0,0-2 0,-1-1 0,44-20 0,-13 6 0,55-22 0,-2-4 0,-2-6 0,145-95 0,-225 130 0,34-31 0,-57 45 0,0-1 0,-1 1 0,0-1 0,0 0 0,-1 0 0,0-1 0,0 0 0,-1 0 0,0 0 0,5-13 0,-8 19 0,-1 1 0,1 0 0,-1 0 0,0 0 0,0-1 0,0 1 0,1 0 0,-1-1 0,0 1 0,0 0 0,-1 0 0,1-1 0,0 1 0,0 0 0,-1 0 0,1-1 0,-1 1 0,1 0 0,-1 0 0,1 0 0,-1 0 0,0 0 0,1 0 0,-1 0 0,0 0 0,0 0 0,0 0 0,0 0 0,0 0 0,0 0 0,0 1 0,-2-2 0,0 1 0,-1-1 0,1 1 0,-1 1 0,0-1 0,1 0 0,-1 1 0,0 0 0,1 0 0,-1 0 0,0 0 0,-6 2 0,-11 3 0,1 1 0,-1 1 0,1 1 0,0 0 0,0 2 0,1 0 0,1 2 0,0 0 0,0 1 0,-18 17 0,-14 16 0,-86 104 0,74-72 0,4 2 0,-64 113 0,97-147 0,2 1 0,2 1 0,3 1 0,1 1 0,3 1 0,-10 57 0,23-99 0,-3 47 0,4-55 0,0 1 0,0 0 0,0-1 0,0 1 0,1-1 0,-1 1 0,0-1 0,1 1 0,0-1 0,-1 1 0,1-1 0,0 1 0,-1-1 0,1 0 0,0 1 0,0-1 0,0 0 0,0 0 0,1 0 0,-1 0 0,0 0 0,0 0 0,1 0 0,-1 0 0,0 0 0,1 0 0,-1-1 0,1 1 0,-1-1 0,3 1 0,9-1 0,0 0 0,0-2 0,0 1 0,0-2 0,0 0 0,0 0 0,0-1 0,-1-1 0,21-10 0,24-12 0,-1-2 0,-2-3 0,0-2 0,-3-2 0,88-80 0,-36 15 0,132-167 0,-160 173 0,66-110 0,-115 161 0,-2 0 0,-2-2 0,-1-1 0,-3-1 0,14-56 0,-29 91 0,0 1 0,-1 0 0,0 0 0,-1-1 0,-1 1 0,0-1 0,-1 1 0,0-1 0,0 1 0,-1 0 0,-1-1 0,-5-13 0,5 19 0,-1 0 0,0 0 0,0 1 0,-1-1 0,0 1 0,0 0 0,0 0 0,-1 1 0,0-1 0,0 1 0,0 1 0,0-1 0,-1 1 0,0 0 0,0 0 0,0 1 0,0 0 0,-1 0 0,1 1 0,-12-2 0,-7-1 0,-1 2 0,0 0 0,0 2 0,0 1 0,1 1 0,-1 1 0,0 2 0,0 0 0,-40 13 0,-12 9 0,-140 65 0,108-38 0,2 6 0,-111 78 0,175-104 0,1 1 0,2 1 0,2 3 0,1 2 0,2 1 0,1 1 0,-33 55 0,60-82 0,0 0 0,1 0 0,1 1 0,1 0 0,0 0 0,1 1 0,0 0 0,-2 26 0,6-38 0,1 0 0,0 1 0,0-1 0,0 0 0,1 1 0,0-1 0,0 0 0,0 0 0,1 0 0,0 0 0,-1 0 0,2 0 0,-1 0 0,1 0 0,-1-1 0,1 0 0,1 1 0,-1-1 0,1 0 0,-1 0 0,1-1 0,0 1 0,0-1 0,1 0 0,-1 0 0,1 0 0,-1-1 0,1 1 0,0-1 0,0 0 0,9 2 0,9 2 0,1-2 0,-1 0 0,1-1 0,0-2 0,-1 0 0,1-2 0,36-4 0,0-4 0,108-32 0,-111 23 0,0-3 0,-1-3 0,65-37 0,-91 44 0,0-2 0,-1-2 0,-1 0 0,-1-2 0,-1-1 0,44-52 0,-62 65 0,0 0 0,-1-1 0,0-1 0,-1 1 0,-1-1 0,0 0 0,5-17 0,-9 27 0,0 0 0,0 0 0,-1 0 0,1 0 0,-1 0 0,1 0 0,-1-1 0,0 1 0,0 0 0,-1 0 0,1 0 0,-1 0 0,1 0 0,-1 0 0,0 0 0,0 0 0,0 0 0,-1 0 0,1 0 0,-1 0 0,1 1 0,-1-1 0,0 0 0,0 1 0,0 0 0,0-1 0,-1 1 0,1 0 0,-1 0 0,1 1 0,-1-1 0,0 0 0,1 1 0,-1-1 0,0 1 0,-6-2 0,0 1 0,-1 1 0,0 0 0,1 0 0,-1 1 0,0 0 0,1 1 0,-1 0 0,0 1 0,1-1 0,-1 2 0,1-1 0,-18 9 0,-7 4 0,1 2 0,-33 23 0,-8 10 0,3 3 0,1 3 0,-78 82 0,44-26 0,-99 137 0,161-192 0,-41 76 0,68-106 0,1 1 0,2 0 0,1 1 0,1 1 0,-7 35 0,15-56 0,1 0 0,0 0 0,0 0 0,1 0 0,0 13 0,1-20 0,-1 0 0,0 0 0,1 1 0,-1-1 0,1 0 0,0 0 0,0 0 0,0 0 0,0 0 0,0 0 0,0 0 0,0 0 0,1 0 0,-1-1 0,1 1 0,0 0 0,-1-1 0,1 1 0,0-1 0,0 0 0,0 0 0,0 1 0,0-1 0,0 0 0,0-1 0,4 2 0,5-1 0,0 0 0,0-1 0,0 0 0,-1-1 0,1 0 0,0-1 0,0 0 0,-1-1 0,1 0 0,-1-1 0,0 0 0,10-6 0,132-56 0,-4-7 0,-4-6 0,202-147 0,-274 173 0,114-110 0,-160 137 0,-1-1 0,-2-1 0,-1-2 0,-1 0 0,-1-1 0,-2 0 0,16-41 0,-32 68 0,0 0 0,-1 0 0,1 0 0,-1-1 0,0 1 0,0 0 0,-1-1 0,1 1 0,-1 0 0,0-1 0,0 1 0,-1 0 0,1-1 0,-1 1 0,-2-7 0,1 8 0,0 0 0,1 0 0,-1 1 0,-1-1 0,1 1 0,0-1 0,-1 1 0,1 0 0,-1 0 0,0 0 0,1 0 0,-1 0 0,0 0 0,0 1 0,0 0 0,-1 0 0,1 0 0,0 0 0,0 0 0,-7-1 0,-5 0 0,0 1 0,-1 0 0,1 1 0,-1 0 0,1 2 0,0-1 0,0 2 0,-1 0 0,-14 6 0,-18 7 0,-66 34 0,14 3 0,2 4 0,3 4 0,3 5 0,3 3 0,-143 144 0,192-173 0,2 2 0,-54 79 0,82-107 0,1 1 0,0 0 0,1 0 0,1 1 0,0 0 0,2 0 0,0 1 0,0 0 0,1 0 0,2 0 0,-1 0 0,2 0 0,1 20 0,0-31 0,1 0 0,0 1 0,0-1 0,0 0 0,1 0 0,0-1 0,0 1 0,1 0 0,-1-1 0,1 1 0,0-1 0,1 0 0,-1 0 0,1 0 0,0 0 0,10 8 0,-8-9 0,1 1 0,1-1 0,-1 0 0,1-1 0,-1 1 0,1-1 0,0-1 0,0 0 0,0 0 0,0 0 0,11 0 0,10-2 0,-1 0 0,0-2 0,0-1 0,0-1 0,0-2 0,41-13 0,19-12 0,-2-4 0,0-4-1,80-50 1,234-167-681,-367 234 546,678-505-28,-635 469 163,-55 50 0,-20 8 0,-1 0 0,0 0 0,0 1 0,1-1 0,-1 0 0,0 0 0,0 0 0,1 1 0,-1-1 0,0 0 0,0 1 0,0-1 0,1 0 0,-1 0 0,0 1 0,0-1 0,0 0 0,0 1 0,0-1 0,0 0 0,0 1 0,0-1 0,0 0 0,0 1 0,0-1 0,0 0 0,0 1 0,0-1 0,0 0 0,0 1 0,0-1 0,0 0 0,0 1 0,0-1 0,-17 39 0,-45 75-1,24-48 328,2 2 0,-28 79 0,14 22-327,46-152 0,1 0 0,0 0 0,2 0 0,0 1 0,1-1 0,0 0 0,6 34 0,-5-48 0,-1-1 0,1 1 0,-1 0 0,1 0 0,0-1 0,0 1 0,0-1 0,1 1 0,-1-1 0,1 1 0,-1-1 0,1 0 0,0 0 0,-1 0 0,1 0 0,0 0 0,1 0 0,-1 0 0,0-1 0,0 1 0,1-1 0,-1 1 0,1-1 0,-1 0 0,1 0 0,0 0 0,-1 0 0,1-1 0,0 1 0,0-1 0,-1 0 0,1 1 0,0-1 0,0-1 0,0 1 0,-1 0 0,1-1 0,0 1 0,3-2 0,7-2 0,1-1 0,-1 0 0,0-1 0,-1 0 0,1-1 0,16-13 0,286-240 0,-193 152 0,-107 96 0,24-22 0,-37 32 0,-1 1 0,1 0 0,-1-1 0,1 1 0,-1-1 0,0 0 0,0 1 0,1-1 0,-1 0 0,0 0 0,0 0 0,-1 1 0,1-1 0,0 0 0,0-2 0,-2 3 0,0 1 0,0-1 0,0 1 0,1 0 0,-1 0 0,0-1 0,0 1 0,0 0 0,0 0 0,0 0 0,0 0 0,1 0 0,-1 0 0,0 0 0,0 0 0,0 1 0,0-1 0,0 0 0,0 0 0,1 1 0,-1-1 0,0 0 0,0 1 0,0-1 0,1 1 0,-1-1 0,-1 2 0,-26 13 0,0 0 0,1 2 0,0 1 0,2 1 0,-30 29 0,-2 8 0,-49 62 0,68-73 0,1 2 0,3 1 0,1 1 0,3 2 0,-30 70 0,58-117 0,0 0 0,1 0 0,-1 0 0,1 0 0,0 1 0,0-1 0,0 0 0,0 1 0,1-1 0,0 0 0,0 1 0,1 7 0,-1-11 0,0-1 0,1 1 0,-1 0 0,1-1 0,-1 1 0,1-1 0,-1 1 0,1-1 0,0 1 0,-1-1 0,1 1 0,0-1 0,-1 1 0,1-1 0,0 0 0,-1 1 0,1-1 0,0 0 0,0 0 0,-1 0 0,1 1 0,0-1 0,0 0 0,1 0 0,36-7 0,-4-6 0,0-2 0,-2-1 0,0-1 0,-1-1 0,0-2 0,-2-2 0,40-36 0,-24 16 0,-2-3 0,-2-1 0,56-83 0,-89 118 0,1-1 0,-1 0 0,0 0 0,0-1 0,-1 0 0,-1 0 0,0-1 0,-1 0 0,0 0 0,3-22 0,-8 33 0,0 0 0,0 0 0,-1 1 0,1-1 0,-1 0 0,1 0 0,-1 0 0,0 1 0,0-1 0,-1 1 0,1-1 0,0 0 0,-1 1 0,1 0 0,-1-1 0,0 1 0,0 0 0,0 0 0,0 0 0,0 0 0,-1 1 0,1-1 0,0 0 0,-1 1 0,1 0 0,-1-1 0,0 1 0,-3-1 0,-9-3 0,0 0 0,0 2 0,-28-5 0,41 8 0,-32-3 0,0 1 0,0 2 0,0 1 0,0 2 0,-61 12 0,22 3 0,-109 41 0,129-38 0,2 2 0,0 2 0,-74 50 0,101-59 0,1 1 0,1 1 0,1 1 0,0 2 0,2 0 0,0 0 0,1 2 0,-27 46 0,42-64 0,1 1 0,-1-1 0,1 1 0,0-1 0,1 1 0,-1-1 0,1 1 0,0 0 0,0 0 0,1 0 0,0 5 0,0-9 0,1 0 0,-1 0 0,1 0 0,-1 0 0,1 0 0,0 0 0,0 0 0,0-1 0,0 1 0,0 0 0,0-1 0,0 1 0,0-1 0,1 1 0,-1-1 0,1 1 0,-1-1 0,1 0 0,-1 0 0,1 0 0,0 0 0,0 0 0,-1 0 0,1 0 0,0-1 0,0 1 0,0-1 0,0 1 0,0-1 0,0 0 0,0 0 0,0 1 0,0-1 0,0-1 0,3 1 0,10-2 0,0 0 0,0 0 0,0-1 0,0-1 0,0-1 0,-1 0 0,0-1 0,0 0 0,20-13 0,-3-1 0,-1 0 0,-1-2 0,26-25 0,-31 24 0,-2-1 0,0-1 0,-2-1 0,-1 0 0,25-46 0,-34 54 0,-1-1 0,-1 0 0,-1 0 0,-1-1 0,0 1 0,-2-1 0,0-1 0,-1 1 0,-1-1 0,-1-20 0,-1 35 0,0 0 0,-1-1 0,1 1 0,-2 0 0,1 0 0,-1 0 0,0 0 0,0 0 0,0 0 0,-1 0 0,0 1 0,0-1 0,0 1 0,-1 0 0,0 0 0,0 0 0,0 0 0,-1 1 0,0 0 0,1 0 0,-1 0 0,-1 0 0,1 1 0,0 0 0,-1 0 0,0 0 0,0 1 0,0 0 0,-7-2 0,-8-1 0,-1 2 0,1 0 0,0 2 0,-1 0 0,1 1 0,-1 2 0,-27 4 0,-5 4 0,1 2 0,0 2 0,1 3 0,1 2 0,-88 46 0,75-29 0,2 2 0,2 3 0,-100 89 0,120-93 0,-41 50 0,69-73 0,1 0 0,1 1 0,0 0 0,1 1 0,1 0 0,0 0 0,-6 22 0,13-36 0,0 0 0,1 0 0,-1 0 0,1 0 0,-1 1 0,1-1 0,0 0 0,0 0 0,0 0 0,0 0 0,0 1 0,0-1 0,1 0 0,-1 0 0,1 0 0,-1 0 0,1 0 0,0 0 0,0 0 0,0 0 0,0 0 0,0 0 0,0 0 0,0-1 0,1 1 0,-1 0 0,1-1 0,-1 1 0,1-1 0,0 0 0,0 1 0,-1-1 0,1 0 0,0 0 0,0 0 0,0 0 0,0-1 0,0 1 0,0 0 0,1-1 0,-1 0 0,3 1 0,7 1 0,1-1 0,-1-1 0,1 0 0,-1 0 0,0-2 0,16-2 0,14-6 0,0-2 0,-1-1 0,-1-3 0,0-1 0,-1-2 0,60-39 0,-3-7 0,109-98 0,18-41 0,-185 166 0,-3-2 0,-2-1 0,46-74 0,-69 99 0,-2 0 0,0-1 0,0 0 0,8-32 0,-14 43 0,-1 0 0,0-1 0,0 1 0,-1 0 0,1 0 0,-1 0 0,-1 0 0,1 0 0,-1-1 0,0 1 0,-1 0 0,1 0 0,-1 0 0,0 1 0,-1-1 0,1 0 0,-7-9 0,2 7 0,-1-1 0,1 2 0,-1-1 0,0 1 0,-1 0 0,0 1 0,0 0 0,0 1 0,-1 0 0,0 0 0,0 1 0,0 0 0,-20-4 0,-5 0 0,0 2 0,-72-3 0,-77 12-1365,2 13-5461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1:58.565"/>
    </inkml:context>
    <inkml:brush xml:id="br0">
      <inkml:brushProperty name="width" value="0.35" units="cm"/>
      <inkml:brushProperty name="height" value="0.35" units="cm"/>
      <inkml:brushProperty name="color" value="#FFFFFF"/>
    </inkml:brush>
  </inkml:definitions>
  <inkml:trace contextRef="#ctx0" brushRef="#br0">15 358 24575,'13'319'0,"-6"-249"0,4 1 0,28 100 0,-37-165 0,1-8 0,0-15 0,-1-32 0,-9-64 0,-5 0 0,-50-209 0,51 289 0,8 51 0,8 53 0,2-13 0,3-1 0,2 0 0,33 93 0,-45-149 0,1 1 0,-1-1 0,1 1 0,-1-1 0,1 1 0,0-1 0,0 1 0,-1-1 0,1 0 0,0 1 0,0-1 0,0 0 0,1 0 0,-1 0 0,0 1 0,0-1 0,3 1 0,-4-2 0,1 0 0,0 0 0,-1-1 0,1 1 0,0 0 0,-1 0 0,1-1 0,0 1 0,-1 0 0,1-1 0,-1 1 0,1 0 0,-1-1 0,1 1 0,-1-1 0,1 1 0,-1-1 0,1 1 0,-1-1 0,0 1 0,1-1 0,-1 0 0,0 1 0,1-1 0,-1 1 0,0-1 0,1-1 0,2-8 0,0 0 0,0 0 0,2-20 0,3-57 0,-5-113 0,1 261 0,1-1 0,26 112 0,-30-168 0,0 1 0,1-1 0,0 0 0,0 1 0,0-1 0,0 0 0,0 0 0,1 0 0,0-1 0,0 1 0,0 0 0,0-1 0,1 0 0,-1 0 0,1 0 0,0 0 0,-1-1 0,1 1 0,1-1 0,-1 0 0,0 0 0,0-1 0,8 3 0,-6-4 0,1 1 0,0-1 0,-1 0 0,1-1 0,0 1 0,-1-2 0,1 1 0,-1-1 0,1 1 0,-1-2 0,0 1 0,0-1 0,0 0 0,0 0 0,0-1 0,6-4 0,10-9 0,-1-1 0,-1-1 0,0-1 0,-2-1 0,31-42 0,-20 17 0,-1-1 0,22-52 0,-45 89 0,-1-1 0,0 0 0,-1 0 0,-1 0 0,1 0 0,-2 0 0,0 0 0,0-1 0,-1-15 0,0 23 0,0 1 0,-1 0 0,1-1 0,-1 1 0,0 0 0,0-1 0,0 1 0,0 0 0,-1 0 0,1 0 0,-1 0 0,0 0 0,1 0 0,-2 0 0,1 0 0,0 1 0,0-1 0,-1 1 0,1 0 0,-1 0 0,0 0 0,0 0 0,0 0 0,0 0 0,0 1 0,0-1 0,0 1 0,0 0 0,-1 0 0,1 0 0,0 1 0,-1-1 0,1 1 0,-6 0 0,5 0 0,0 0 0,0 1 0,0 0 0,0 0 0,1 0 0,-1 0 0,0 0 0,1 1 0,-1 0 0,1 0 0,-1 0 0,1 0 0,0 0 0,0 1 0,0-1 0,0 1 0,1 0 0,-1 0 0,1 0 0,-1 0 0,1 0 0,0 1 0,0-1 0,-1 5 0,-6 12 0,0 0 0,2 0 0,-6 25 0,11-36 0,-17 70 0,5 1 0,2 0 0,0 155 0,11-221 0,2 0 0,0 0 0,1 0 0,0 0 0,7 23 0,-8-34 0,0-1 0,0 1 0,0-1 0,0 0 0,0 1 0,0-1 0,0 0 0,1 0 0,-1 1 0,1-1 0,0 0 0,-1-1 0,1 1 0,0 0 0,0 0 0,0-1 0,1 1 0,-1-1 0,0 0 0,1 0 0,-1 0 0,0 0 0,1 0 0,-1 0 0,1 0 0,-1-1 0,1 1 0,0-1 0,-1 0 0,1 0 0,-1 0 0,1 0 0,0 0 0,-1-1 0,1 1 0,-1-1 0,5-1 0,8-4 0,-1 0 0,1-2 0,-1 1 0,-1-2 0,0 1 0,0-2 0,0 0 0,-1 0 0,15-19 0,-4 3 0,-1 0 0,-2-2 0,25-43 0,-29 41 0,-1-1 0,-2-1 0,-1 0 0,-2-1 0,0-1 0,5-42 0,-12 56 0,-1 0 0,0 0 0,-2 0 0,0 0 0,-1 0 0,-2 0 0,0 0 0,0 1 0,-2-1 0,-1 1 0,0 0 0,-10-20 0,12 31 0,-1 0 0,0 0 0,0 1 0,-1-1 0,0 1 0,0 0 0,-1 1 0,0-1 0,0 2 0,-1-1 0,1 1 0,-1 0 0,0 0 0,-1 1 0,-15-6 0,18 8 0,-1 0 0,1 1 0,0 0 0,-1 0 0,1 1 0,-1 0 0,1 0 0,-1 0 0,1 1 0,-1 0 0,1 0 0,0 1 0,-1-1 0,1 1 0,0 1 0,0-1 0,0 1 0,1 0 0,-1 1 0,1-1 0,-1 1 0,1 0 0,-7 8 0,-2 4 0,1 0 0,1 1 0,1 0 0,0 1 0,2 0 0,0 0 0,0 1 0,2 1 0,1-1 0,0 1 0,-3 23 0,-2 23 0,2 0 0,1 74 0,8-129 0,1 141 0,0-137 0,0 1 0,2-1 0,0 1 0,0-1 0,2 0 0,0-1 0,9 20 0,-12-31 0,-1 0 0,1-1 0,0 1 0,1 0 0,-1-1 0,0 1 0,1-1 0,0 1 0,-1-1 0,1 0 0,0 0 0,0-1 0,0 1 0,0-1 0,0 1 0,1-1 0,-1 0 0,0 0 0,1 0 0,-1-1 0,0 1 0,1-1 0,-1 0 0,1 0 0,-1 0 0,1 0 0,-1-1 0,0 1 0,1-1 0,3-1 0,5-1 0,0-1 0,1-1 0,-2 0 0,1-1 0,-1 0 0,19-13 0,0-3 0,-2-2 0,0-1 0,-2-1 0,-1-1 0,-1-1 0,30-45 0,-40 51 0,-1 0 0,0-2 0,-2 1 0,0-1 0,-2-1 0,-1 0 0,-1 0 0,-1-1 0,5-50 0,-10 62 0,-2 0 0,0 0 0,0 0 0,-6-24 0,6 34 0,0 0 0,0 1 0,0-1 0,0 1 0,0 0 0,0-1 0,-1 1 0,0 0 0,0 0 0,0 0 0,0 0 0,0 0 0,0 0 0,-1 1 0,1-1 0,-1 1 0,0 0 0,0-1 0,0 1 0,0 1 0,0-1 0,0 0 0,-1 1 0,-2-2 0,3 3 0,1 1 0,0-1 0,-1 0 0,1 1 0,0-1 0,0 1 0,-1 0 0,1 0 0,0 0 0,0 0 0,0 0 0,0 0 0,0 1 0,0-1 0,1 1 0,-1-1 0,0 1 0,1 0 0,-1 0 0,1-1 0,-1 1 0,1 0 0,0 0 0,0 0 0,0 1 0,0-1 0,0 0 0,0 4 0,-9 20 0,1 0 0,1 1 0,1 0 0,2 1 0,1-1 0,1 1 0,1 0 0,2 0 0,3 36 0,2-12 0,3 0 0,2-1 0,2 1 0,21 53 0,-25-82 0,1 0 0,1-1 0,1 0 0,1-1 0,1 0 0,31 37 0,-39-52 0,1 0 0,-1-1 0,1 0 0,0 0 0,0 0 0,0-1 0,1 0 0,-1 0 0,1 0 0,0-1 0,0 0 0,0 0 0,1-1 0,-1 0 0,1 0 0,-1-1 0,1 0 0,0 0 0,0-1 0,-1 0 0,1 0 0,0-1 0,-1 0 0,1 0 0,13-5 0,3-3 0,0-2 0,-1-1 0,0 0 0,-1-2 0,0-1 0,-1 0 0,-1-2 0,33-34 0,-17 11 0,-1-2 0,-1-1 0,32-57 0,-21 20 0,-4-1 0,44-121 0,-80 190 0,0-1 0,-1 0 0,-1 0 0,0-1 0,0 1 0,-1-1 0,0-24 0,-2 37 0,0-1 0,-1 0 0,1 0 0,0 0 0,-1 0 0,1 0 0,-1 0 0,1 1 0,-1-1 0,0 0 0,0 0 0,0 1 0,0-1 0,0 0 0,0 1 0,0-1 0,0 1 0,-1 0 0,1-1 0,-1 1 0,1 0 0,-1 0 0,1 0 0,-1 0 0,0 0 0,1 0 0,-1 0 0,0 1 0,0-1 0,0 1 0,1-1 0,-1 1 0,0 0 0,0-1 0,0 1 0,0 0 0,0 0 0,0 1 0,0-1 0,0 0 0,1 0 0,-1 1 0,-3 0 0,-1 1 0,-1 0 0,0 1 0,0 0 0,1 0 0,0 0 0,-1 0 0,1 1 0,1 0 0,-1 1 0,-9 8 0,3 2 0,0 1 0,2 0 0,-1 1 0,2 1 0,0-1 0,1 1 0,1 1 0,1-1 0,0 1 0,2 0 0,0 1 0,-1 23 0,2-12 0,2 1 0,1-1 0,2 0 0,1 1 0,1-1 0,2 0 0,9 30 0,-11-49 0,0 0 0,1-1 0,0 0 0,1 0 0,0 0 0,0-1 0,2 0 0,-1 0 0,1 0 0,0-1 0,1 0 0,17 13 0,-19-17 0,0-1 0,0 0 0,0 0 0,0-1 0,0 0 0,1 0 0,0-1 0,-1 0 0,1 0 0,0 0 0,0-1 0,0-1 0,0 1 0,0-1 0,0-1 0,0 1 0,0-1 0,0-1 0,-1 1 0,15-6 0,-2-1 0,1-1 0,-2-2 0,0 1 0,0-2 0,-1-1 0,0 0 0,-1-1 0,30-32 0,-37 35 0,0-1 0,-1 0 0,0 0 0,-1-1 0,0 0 0,-1 0 0,0-1 0,-2 0 0,1 0 0,-2 0 0,0-1 0,0 0 0,-1 1 0,0-18 0,-3 25 0,0 0 0,-1 0 0,0 0 0,0 0 0,0 1 0,-1-1 0,0 0 0,0 1 0,-1-1 0,0 1 0,0 0 0,-8-11 0,4 8 0,0 0 0,-1 1 0,0 0 0,-1 0 0,0 0 0,0 1 0,-11-6 0,-6-1 0,0 1 0,0 1 0,-1 1 0,-1 2 0,-35-8 0,29 9 0,1 1 0,-1 2 0,-1 2 0,1 1 0,0 1 0,-39 5 0,59-2 0,-1 0 0,1 1 0,1 0 0,-1 1 0,0 1 0,1 0 0,0 1 0,0 0 0,1 1 0,-1 1 0,1 0 0,1 0 0,0 1 0,0 1 0,1 0 0,0 0 0,-12 17 0,8-6 0,1 1 0,1 1 0,2 0 0,0 0 0,1 1 0,1 0 0,1 1 0,2 0 0,0 0 0,2 0 0,0 0 0,3 44 0,0-64 0,0-1 0,0 1 0,1-1 0,0 1 0,0-1 0,0 1 0,0-1 0,1 0 0,0 0 0,0 1 0,0-1 0,0 0 0,0-1 0,1 1 0,0 0 0,0-1 0,0 1 0,0-1 0,6 4 0,-6-5 0,1 0 0,0-1 0,0 0 0,-1 1 0,1-1 0,0-1 0,0 1 0,0 0 0,0-1 0,0 0 0,0 0 0,0 0 0,0-1 0,0 1 0,0-1 0,0 0 0,0 0 0,0 0 0,0-1 0,-1 1 0,1-1 0,5-3 0,4-3 0,0 0 0,0-1 0,-1-1 0,-1 0 0,1-1 0,-1 0 0,-1-1 0,0 0 0,-1 0 0,10-17 0,-8 9 0,0 0 0,-2 0 0,0-1 0,-1 0 0,-1-1 0,6-33 0,-11 41 0,-1 0 0,0 0 0,-2 0 0,1 0 0,-2 0 0,0 0 0,0 0 0,-2 0 0,0 0 0,0 1 0,-1 0 0,-1 0 0,0 0 0,0 1 0,-2-1 0,1 2 0,-2-1 0,1 1 0,-2 0 0,1 1 0,-1 0 0,-1 1 0,0 0 0,0 0 0,-1 1 0,0 1 0,0 0 0,-1 0 0,0 2 0,0-1 0,-26-5 0,35 9 0,-1 1 0,0 1 0,0-1 0,0 1 0,0 0 0,0 0 0,0 0 0,0 1 0,0-1 0,0 1 0,1 1 0,-1-1 0,0 0 0,1 1 0,-1 0 0,1 0 0,-1 1 0,1-1 0,0 1 0,0 0 0,0 0 0,0 0 0,1 1 0,-1-1 0,1 1 0,0 0 0,0 0 0,0 0 0,1 0 0,-4 8 0,-6 12 0,1 0 0,1 1 0,2 0 0,-8 34 0,14-53 0,-12 52 0,-9 76 0,20-116 0,2 0 0,0 0 0,1-1 0,1 1 0,1 0 0,0 0 0,1-1 0,11 35 0,-11-47 0,-1 1 0,1-1 0,0 0 0,0 1 0,1-2 0,0 1 0,-1 0 0,2-1 0,-1 1 0,0-1 0,1-1 0,0 1 0,0 0 0,0-1 0,0 0 0,0-1 0,1 1 0,-1-1 0,1 0 0,0 0 0,0 0 0,0-1 0,0 0 0,-1 0 0,1-1 0,1 0 0,-1 0 0,0 0 0,6-1 0,11-2 0,0-1 0,-1-1 0,1-1 0,-1-1 0,0-1 0,27-14 0,0-4 0,-1-2 0,-2-2 0,0-2 0,-2-1 0,-2-3 0,53-57 0,-27 17 0,-4-2 0,85-137 0,-139 199 0,-6 11 0,0 0 0,-1 1 0,0-1 0,0-1 0,0 1 0,-1 0 0,1-1 0,-1 0 0,-1 1 0,1-1 0,1-12 0,-4 17 0,1 0 0,0 0 0,-1 0 0,1 0 0,-1 0 0,0 0 0,1 0 0,-1 0 0,0 0 0,0 0 0,1 0 0,-1 1 0,0-1 0,0 0 0,0 0 0,0 1 0,0-1 0,0 1 0,0-1 0,0 1 0,0-1 0,0 1 0,0-1 0,-1 1 0,0 0 0,-33-6 0,32 5 0,-19-1 0,1 1 0,-1 1 0,1 0 0,0 2 0,-1 0 0,1 2 0,-37 10 0,45-10 0,1 1 0,0 0 0,1 1 0,-1 0 0,1 1 0,0 0 0,1 1 0,0 0 0,0 0 0,0 1 0,1 0 0,1 1 0,-1 0 0,-8 16 0,-1 6 0,3 1 0,0 0 0,2 2 0,2-1 0,1 2 0,2-1 0,-6 52 0,10-43 0,1 0 0,2 0 0,2 0 0,2 0 0,16 82 0,-16-113 0,1 0 0,0 0 0,0 0 0,2 0 0,-1-1 0,2 0 0,-1 0 0,2-1 0,-1 0 0,2 0 0,-1 0 0,2-1 0,-1-1 0,1 1 0,1-2 0,-1 1 0,2-2 0,-1 1 0,1-1 0,0-1 0,0 0 0,1-1 0,-1 0 0,1-1 0,1-1 0,24 4 0,1-2 0,0-2 0,0-1 0,0-3 0,0-1 0,0-1 0,0-3 0,0-1 0,-1-2 0,0-1 0,36-16 0,38-20 0,199-114 0,-286 146 0,230-142 0,-222 133 0,-1-2 0,-1-1 0,-1-1 0,-1-2 0,31-41 0,-51 58 0,-1-1 0,0 0 0,0 0 0,-2-1 0,1 0 0,-2 0 0,0-1 0,-1 0 0,0 0 0,2-22 0,-5 31 0,-1 1 0,0-1 0,0 0 0,0 1 0,-1-1 0,0 0 0,0 1 0,-1-1 0,1 1 0,-1-1 0,0 1 0,-1 0 0,1 0 0,-1 0 0,0 0 0,0 0 0,-1 0 0,1 1 0,-1 0 0,0 0 0,0 0 0,0 0 0,-1 0 0,0 1 0,1 0 0,-1 0 0,0 0 0,-1 1 0,1 0 0,-11-4 0,-6 1 0,1 0 0,-2 1 0,1 1 0,0 2 0,0 0 0,-1 1 0,1 1 0,0 1 0,0 1 0,-27 7 0,9 1 0,1 0 0,0 3 0,1 1 0,-62 35 0,70-32 0,0 1 0,2 2 0,1 1 0,0 1 0,-30 34 0,44-42 0,1 0 0,0 0 0,1 1 0,1 1 0,0-1 0,2 2 0,0-1 0,0 1 0,2 1 0,0-1 0,-3 22 0,8-32 0,1 0 0,-1 0 0,1 0 0,1 1 0,0-1 0,0 0 0,1 0 0,-1 0 0,2 0 0,-1 0 0,1-1 0,0 1 0,1-1 0,0 0 0,0 0 0,1 0 0,-1 0 0,1-1 0,1 0 0,-1 0 0,1 0 0,0 0 0,1-1 0,-1 0 0,1-1 0,0 1 0,8 2 0,-1 1 0,0-2 0,1 1 0,-1-2 0,2 0 0,-1-1 0,0-1 0,1 0 0,-1-1 0,1 0 0,0-2 0,0 0 0,0 0 0,18-4 0,0-4 0,-1-1 0,-1-1 0,0-2 0,0-1 0,-1-2 0,-1-1 0,0-1 0,-1-2 0,36-30 0,-45 33 0,0-2 0,-2 0 0,0-1 0,-1-1 0,-1 0 0,-1-1 0,-1-1 0,0 0 0,-2-1 0,-1-1 0,-1 0 0,14-48 0,-21 58 0,-1 0 0,0 0 0,-1 0 0,-1 1 0,0-1 0,-1 0 0,-1 0 0,0 0 0,0 1 0,-2-1 0,-5-15 0,2 12 0,-1-1 0,0 1 0,-2 1 0,0 0 0,-1 0 0,0 1 0,-22-22 0,13 18 0,-1 0 0,0 1 0,-2 2 0,0 0 0,-1 1 0,0 2 0,-1 0 0,-1 2 0,1 1 0,-2 0 0,-30-5 0,41 12 0,1 0 0,-1 1 0,0 1 0,0 1 0,0 0 0,0 1 0,1 1 0,-1 1 0,0 0 0,1 1 0,0 0 0,-29 13 0,24-7 0,1 1 0,1 1 0,-1 1 0,2 0 0,0 1 0,1 1 0,0 0 0,-20 28 0,9-6 0,2 1 0,2 1 0,1 1 0,2 1 0,2 1 0,2 1 0,2 0 0,-13 65 0,18-69 0,3 0 0,1 1 0,2 0 0,1 0 0,2 0 0,2 0 0,9 45 0,-11-80 0,2 1 0,-1-1 0,1 1 0,-1-1 0,2 0 0,-1 0 0,0 0 0,1 0 0,0 0 0,0 0 0,1 0 0,-1-1 0,1 0 0,0 0 0,0 0 0,9 6 0,-7-6 0,1-1 0,0 0 0,0-1 0,0 0 0,0 0 0,0 0 0,1-1 0,-1 0 0,1 0 0,-1-1 0,1 0 0,8-1 0,63-5 0,0-3 0,-1-4 0,-1-3 0,0-3 0,-1-4 0,-1-3 0,80-40 0,-128 52 0,-2-1 0,0-1 0,0-1 0,29-27 0,-45 37 0,-1-1 0,0-1 0,-1 1 0,0-1 0,0-1 0,-1 1 0,0-1 0,-1 0 0,0 0 0,0-1 0,-1 0 0,0 0 0,-1 0 0,2-15 0,-5 21 0,0 1 0,0-1 0,0 1 0,-1 0 0,0-1 0,0 1 0,0 0 0,0-1 0,-1 1 0,0 0 0,1 0 0,-2 0 0,1 0 0,0 1 0,-1-1 0,0 0 0,1 1 0,-1 0 0,-1 0 0,1 0 0,0 0 0,-1 0 0,-4-2 0,-4-3 0,0 1 0,-1 1 0,0 0 0,0 1 0,0 0 0,-18-4 0,5 4 0,1 1 0,-1 1 0,0 1 0,0 1 0,0 2 0,1 0 0,-1 2 0,-39 9 0,49-8 0,-1 0 0,1 1 0,1 1 0,-1 0 0,1 1 0,0 1 0,1 0 0,0 1 0,0 1 0,1 0 0,0 1 0,0 0 0,2 1 0,-14 17 0,18-19 0,1 0 0,0 1 0,1 0 0,0 0 0,1 1 0,0-1 0,1 1 0,0 0 0,1 0 0,0 0 0,1 0 0,0 0 0,1 0 0,0 0 0,1 0 0,1 0 0,0 0 0,0 0 0,1 0 0,1-1 0,0 1 0,7 14 0,-4-11 0,1 0 0,0-1 0,1 0 0,1 0 0,0-1 0,1 0 0,0-1 0,1 0 0,0-1 0,1 0 0,0-1 0,1 0 0,0-1 0,1-1 0,24 11 0,-21-13 0,0-1 0,0 0 0,1-2 0,0 0 0,0 0 0,-1-2 0,1-1 0,0 0 0,0-1 0,0-1 0,0-1 0,-1-1 0,1 0 0,-1-1 0,0-1 0,0-1 0,-1 0 0,0-2 0,32-20 0,-25 12 0,-1-1 0,0-1 0,-2 0 0,0-2 0,-1-1 0,-1 0 0,-1-2 0,-1 0 0,-1-1 0,-2 0 0,0-1 0,12-33 0,-9 11 0,-2-1 0,-2 0 0,7-56 0,-16 80 0,-2 1 0,0-1 0,-2 1 0,-1-1 0,-1 1 0,0 0 0,-2-1 0,-11-34 0,14 55 0,0 0 0,-1 0 0,0 0 0,1 0 0,-1 0 0,-1 1 0,1-1 0,-1 1 0,1-1 0,-1 1 0,0 0 0,0 0 0,0 0 0,0 1 0,-1-1 0,1 1 0,-1-1 0,0 1 0,-5-2 0,4 3 0,-1-1 0,0 1 0,0 1 0,0-1 0,0 1 0,0 0 0,0 0 0,1 0 0,-1 1 0,0 0 0,0 0 0,-7 3 0,-8 4 0,1 1 0,0 0 0,1 2 0,0 0 0,0 1 0,-22 19 0,9-4 0,2 2 0,0 1 0,-50 67 0,67-78 0,0 1 0,1 0 0,1 0 0,1 1 0,0 1 0,2 0 0,1 0 0,-9 43 0,15-57 0,1 0 0,0 0 0,1 0 0,0 0 0,0 0 0,0 0 0,1 0 0,0 0 0,1-1 0,0 1 0,0-1 0,1 1 0,0-1 0,0 0 0,0-1 0,1 1 0,0-1 0,0 0 0,1 0 0,0 0 0,0-1 0,8 6 0,6 4 0,0-2 0,1 0 0,0-1 0,1-2 0,0 0 0,27 8 0,-21-9 0,0-1 0,0-2 0,1 0 0,0-2 0,0-1 0,0-2 0,1 0 0,-1-2 0,0-2 0,0 0 0,0-2 0,-1-1 0,0-1 0,0-2 0,0-1 0,-1-1 0,42-23 0,-25 9 0,-1-2 0,-1-2 0,-1-2 0,-2-1 0,-2-2 0,0-2 0,-3-1 0,-1-2 0,51-78 0,-76 104 0,-1-1 0,-1 0 0,0 0 0,-1 0 0,-1-1 0,0 1 0,0-1 0,-2 0 0,2-26 0,-4 36 0,0-1 0,0 1 0,-1 0 0,0 0 0,0-1 0,0 1 0,0 0 0,-1 0 0,0 0 0,0 0 0,0 1 0,0-1 0,-1 1 0,0-1 0,0 1 0,0 0 0,-1 0 0,1 0 0,-1 0 0,0 1 0,0-1 0,0 1 0,0 0 0,-1 0 0,1 1 0,-1-1 0,0 1 0,0 0 0,0 0 0,0 1 0,-5-2 0,-3 1 0,1 1 0,-1 0 0,1 0 0,-1 1 0,0 1 0,1 0 0,-1 1 0,1 0 0,-1 1 0,1 0 0,0 1 0,0 0 0,1 1 0,-23 13 0,8-3 0,0 2 0,1 1 0,1 1 0,1 1 0,-22 24 0,16-12 0,1 2 0,2 0 0,2 1 0,-36 71 0,45-76 0,2 1 0,1 1 0,1 0 0,2 1 0,1 0 0,-5 55 0,12-78 0,1-1 0,0 1 0,0-1 0,1 0 0,1 1 0,-1-1 0,1 0 0,1 0 0,4 12 0,-5-17 0,0 0 0,0 0 0,1 0 0,-1 0 0,1 0 0,0-1 0,0 1 0,1-1 0,-1 0 0,1 0 0,-1 0 0,1 0 0,0-1 0,0 1 0,0-1 0,0 0 0,1 0 0,-1-1 0,0 1 0,7 0 0,2 0 0,0-1 0,0 0 0,0-1 0,0-1 0,0 0 0,0 0 0,0-2 0,0 1 0,24-10 0,12-6 0,50-27 0,-98 44 0,90-45 0,-2-4 0,-3-4 0,111-90 0,-161 113 0,44-47 0,-71 68 0,1-1 0,-1-1 0,-1 0 0,0 0 0,-1 0 0,0-1 0,-1 0 0,8-24 0,-13 36 0,-1 0 0,0 0 0,0 0 0,1 1 0,-1-1 0,0 0 0,0 0 0,0 0 0,0 0 0,0 0 0,0 0 0,0 0 0,0 1 0,-1-1 0,1 0 0,0 0 0,0 0 0,-1 0 0,1 1 0,0-1 0,-1 0 0,1 0 0,-1 1 0,1-1 0,-1 0 0,0 0 0,1 1 0,-1-1 0,1 1 0,-1-1 0,0 1 0,0-1 0,1 1 0,-1-1 0,0 1 0,0 0 0,0-1 0,-1 1 0,-39-2 0,17 6 0,0 0 0,1 2 0,-1 1 0,1 0 0,1 2 0,-42 21 0,15-2 0,-84 63 0,103-67 0,1 0 0,1 2 0,1 2 0,-34 44 0,52-61 0,0 2 0,1-1 0,1 1 0,0 1 0,0-1 0,1 1 0,1 0 0,1 0 0,0 1 0,0 0 0,2-1 0,0 1 0,0 0 0,1 18 0,2-26 0,0-1 0,1 1 0,-1 0 0,1-1 0,0 1 0,1-1 0,-1 1 0,1-1 0,1 0 0,-1 0 0,1-1 0,0 1 0,0-1 0,1 1 0,0-1 0,0-1 0,0 1 0,0-1 0,1 0 0,-1 0 0,1 0 0,0-1 0,0 0 0,1 0 0,-1-1 0,0 1 0,8 0 0,3 2 0,0-2 0,0 0 0,0-1 0,0-1 0,0 0 0,1-1 0,-1-1 0,0-1 0,33-7 0,16-13 0,0-3 0,-1-3 0,102-60 0,-46 24 0,414-174 0,-525 234 0,26-11 0,-35 15 0,0 0 0,0-1 0,0 1 0,0-1 0,0 0 0,0 1 0,0-1 0,0 0 0,0 1 0,0-1 0,0 0 0,0 0 0,0 0 0,-1 0 0,1 0 0,0 0 0,-1 0 0,1 0 0,-1 0 0,1 0 0,-1-2 0,0 3 0,0-1 0,-1 0 0,1 1 0,-1-1 0,1 0 0,-1 1 0,0-1 0,1 1 0,-1-1 0,1 1 0,-1-1 0,0 1 0,0-1 0,1 1 0,-1 0 0,0-1 0,0 1 0,1 0 0,-1 0 0,0-1 0,0 1 0,0 0 0,0 0 0,1 0 0,-1 0 0,-1 0 0,-15 0 0,0-1 0,0 2 0,0 1 0,0 0 0,0 1 0,1 0 0,-27 10 0,11-1 0,1 0 0,-59 35 0,70-34 0,0 0 0,1 2 0,1 0 0,0 2 0,2 0 0,-1 0 0,2 2 0,1 0 0,-18 30 0,26-39 0,1 0 0,1 1 0,0-1 0,0 1 0,1 0 0,0 0 0,1 0 0,0 1 0,0 18 0,2-22 0,1 0 0,0 1 0,1-1 0,-1 0 0,1-1 0,1 1 0,0 0 0,0-1 0,0 1 0,1-1 0,0 0 0,1 0 0,-1 0 0,11 10 0,-6-7 0,1 0 0,-1-1 0,2-1 0,0 0 0,0 0 0,0-1 0,1 0 0,0-1 0,0 0 0,0-1 0,1-1 0,0 0 0,0 0 0,0-1 0,0-1 0,1 0 0,-1-1 0,1-1 0,-1 0 0,0 0 0,1-2 0,17-3 0,-2-1 0,-1-2 0,1-2 0,-2 0 0,1-2 0,-2 0 0,0-2 0,0-1 0,-1-1 0,29-26 0,135-125 0,-110 92 0,142-101 0,-181 154 0,-33 19 0,0 0 0,0-1 0,0 0 0,-1 0 0,1-1 0,-1 1 0,0-1 0,9-11 0,-15 16 0,1-1 0,-1 1 0,0 0 0,1-1 0,-1 1 0,0-1 0,0 1 0,0-1 0,0 1 0,1-1 0,-1 1 0,0 0 0,0-1 0,0 1 0,0-1 0,0 1 0,0-1 0,0 1 0,0-1 0,0 1 0,-1-1 0,1 1 0,0-1 0,0 1 0,0-1 0,0 1 0,-1 0 0,1-1 0,0 1 0,0-1 0,-1 1 0,1 0 0,-1-1 0,-18-9 0,-26 3 0,4 6 0,1 2 0,-1 1 0,-55 11 0,-124 35 0,180-38 0,-92 21 0,-250 97 0,328-99 0,42-16 0,17-3 0,29-1 0,1-6 0,0-1 0,1-2 0,-1-2 0,0-1 0,65-14 0,-15-4 0,101-40 0,-138 43 0,-1-2 0,70-42 0,-97 50 0,-2 0 0,0-1 0,-1-1 0,0-1 0,-1 0 0,0-2 0,-2 1 0,19-28 0,-31 41 0,0 1 0,-1-1 0,1 1 0,-1-1 0,1 0 0,-1 0 0,0 0 0,0 1 0,0-1 0,-1 0 0,1 0 0,-1 0 0,0-1 0,0 1 0,0 0 0,0 0 0,0 0 0,0 0 0,-1 0 0,0 0 0,1 0 0,-1 0 0,0 0 0,-1 1 0,1-1 0,0 0 0,-1 0 0,1 1 0,-1-1 0,0 1 0,0 0 0,0-1 0,0 1 0,-4-3 0,-5-2 0,1 0 0,-1 0 0,0 1 0,0 1 0,-1 0 0,0 1 0,-17-5 0,-9 0 0,0 2 0,0 2 0,0 1 0,-1 2 0,-73 5 0,26 7 0,-128 30 0,158-27 0,2 2 0,0 2 0,-81 39 0,116-46 0,0 1 0,0 1 0,2 1 0,-1 0 0,-18 20 0,27-23 0,0-1 0,1 2 0,0-1 0,0 1 0,2 1 0,-1-1 0,1 1 0,1 0 0,-7 21 0,10-26 0,0 1 0,1-1 0,-1 0 0,2 1 0,-1-1 0,1 0 0,0 1 0,0-1 0,1 1 0,0-1 0,0 1 0,1-1 0,0 0 0,0 0 0,1 0 0,0 0 0,0 0 0,0-1 0,1 1 0,0-1 0,7 8 0,-3-6 0,0 0 0,0-1 0,1 0 0,1 0 0,-1-1 0,1 0 0,0-1 0,0 0 0,0 0 0,1-1 0,0-1 0,0 0 0,17 3 0,-6-3 0,0-2 0,0 0 0,1-1 0,-1-1 0,0-2 0,0 0 0,0-1 0,-1-1 0,1-1 0,-1-1 0,29-14 0,-25 10 0,0-2 0,-1-1 0,0 0 0,-2-2 0,0-1 0,0-1 0,-2 0 0,34-40 0,-47 49 0,0 0 0,-1-1 0,0 0 0,-1 0 0,0 0 0,0-1 0,-1 1 0,-1-1 0,4-17 0,-6 21 0,0 0 0,-1 0 0,1 0 0,-2 0 0,1 0 0,-1 0 0,0 0 0,0 0 0,-1 0 0,0 0 0,0 1 0,-1-1 0,0 1 0,0-1 0,0 1 0,-8-10 0,-3-1 0,-1 1 0,-1 0 0,0 1 0,-1 1 0,-1 0 0,0 2 0,-1 0 0,-36-17 0,-6 2 0,-102-30 0,136 48 0,1 3 0,-1 0 0,0 1 0,0 2 0,-1 1 0,-47 2 0,61 1 0,-1 1 0,1 0 0,0 2 0,1-1 0,-1 2 0,0 0 0,1 0 0,0 1 0,1 1 0,-1 0 0,1 1 0,0 0 0,1 1 0,-17 16 0,15-11 0,0 1 0,1 0 0,1 1 0,0 0 0,1 1 0,-15 33 0,22-41 0,-1 0 0,1 0 0,1 1 0,0-1 0,0 0 0,1 1 0,0 0 0,0-1 0,1 1 0,1-1 0,0 1 0,0 0 0,0-1 0,1 0 0,1 1 0,4 10 0,2-2 0,1 0 0,0-1 0,2 0 0,0-1 0,1-1 0,0 1 0,2-2 0,-1 0 0,19 12 0,4 2 0,1-2 0,83 41 0,-57-39 0,0-2 0,2-4 0,0-2 0,2-3 0,0-3 0,0-3 0,1-3 0,0-3 0,1-3 0,-1-3 0,1-3 0,-1-3 0,-1-3 0,1-3 0,-2-4 0,99-36 0,-44 3 0,-2-7 0,-3-4 0,-2-5 0,116-90 0,-170 117 0,-57 37 0,0 0 0,-1 0 0,1 1 0,0-1 0,0 1 0,0 0 0,0 0 0,0 0 0,0 1 0,0-1 0,0 1 0,0 0 0,0 1 0,0-1 0,5 1 0,-9 0 0,1-1 0,-1 1 0,0-1 0,1 1 0,-1-1 0,0 1 0,0 0 0,0-1 0,1 1 0,-1-1 0,0 1 0,0 0 0,0-1 0,0 1 0,0 0 0,0-1 0,0 1 0,0-1 0,0 1 0,-1 0 0,1-1 0,0 1 0,0 0 0,0-1 0,-1 1 0,1-1 0,0 1 0,-1-1 0,1 1 0,0-1 0,-1 1 0,1-1 0,-1 1 0,1-1 0,-1 1 0,-19 26 0,17-23 0,-2 3 0,-2 2 0,1 0 0,0 0 0,0 1 0,-6 13 0,11-22 0,1 1 0,-1 0 0,0-1 0,1 1 0,-1-1 0,1 1 0,-1 0 0,1-1 0,0 1 0,0 0 0,0-1 0,0 1 0,0 0 0,0-1 0,0 1 0,0 0 0,1-1 0,-1 1 0,1-1 0,-1 1 0,1 0 0,0-1 0,0 1 0,-1-1 0,1 1 0,0-1 0,0 0 0,0 0 0,1 1 0,-1-1 0,0 0 0,0 0 0,1 0 0,-1 0 0,0 0 0,1 0 0,2 1 0,10 3 0,0-1 0,0 0 0,1 0 0,-1-2 0,1 0 0,17 1 0,95-6 0,-107 2 0,396-44 102,-183 15-1569,-152 22-5359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01.533"/>
    </inkml:context>
    <inkml:brush xml:id="br0">
      <inkml:brushProperty name="width" value="0.35" units="cm"/>
      <inkml:brushProperty name="height" value="0.35" units="cm"/>
      <inkml:brushProperty name="color" value="#FFFFFF"/>
    </inkml:brush>
  </inkml:definitions>
  <inkml:trace contextRef="#ctx0" brushRef="#br0">391 315 24575,'28'-13'0,"-18"9"0,0 0 0,0-1 0,17-12 0,-24 15 0,-1 0 0,1 0 0,-1-1 0,0 1 0,0-1 0,0 1 0,0-1 0,0 0 0,0 0 0,-1 1 0,0-1 0,1 0 0,-1-1 0,0 1 0,0 0 0,-1 0 0,1-5 0,-1 6 0,0-1 0,0 1 0,-1-1 0,1 1 0,-1 0 0,0-1 0,1 1 0,-1 0 0,-1 0 0,1-1 0,0 1 0,0 0 0,-1 0 0,1 0 0,-1 0 0,1 1 0,-1-1 0,0 0 0,0 1 0,0-1 0,0 1 0,0-1 0,0 1 0,0 0 0,-4-1 0,-4-3 0,-1 0 0,1 2 0,-1-1 0,-13-2 0,10 4 0,0 0 0,-1 1 0,1 1 0,0 0 0,0 1 0,-1 1 0,1 0 0,0 1 0,0 0 0,1 1 0,-1 1 0,1 0 0,-19 10 0,10-3 0,0 1 0,1 1 0,1 1 0,0 1 0,1 1 0,-30 34 0,48-50 0,-1 1 0,1-1 0,0 1 0,-1-1 0,1 1 0,0 0 0,0 0 0,0-1 0,0 1 0,1 0 0,-1 0 0,0 0 0,1 0 0,-1 0 0,1 0 0,0 2 0,0-3 0,0 0 0,0-1 0,1 1 0,-1 0 0,0 0 0,1-1 0,-1 1 0,1 0 0,-1-1 0,1 1 0,-1-1 0,1 1 0,0-1 0,-1 1 0,1-1 0,0 1 0,-1-1 0,1 1 0,0-1 0,-1 0 0,1 1 0,0-1 0,0 0 0,-1 0 0,1 0 0,1 1 0,5-1 0,-1 1 0,0-1 0,1 0 0,-1-1 0,1 1 0,-1-1 0,0-1 0,9-2 0,5-4 0,-1 0 0,0-2 0,-1 0 0,0-1 0,25-21 0,77-73 0,-93 71 0,-27 33 0,0 0 0,1 1 0,-1-1 0,0 0 0,0 1 0,0-1 0,0 0 0,0 0 0,0 1 0,0-1 0,0 0 0,0 0 0,0 1 0,0-1 0,0 0 0,0 1 0,0-1 0,-1 0 0,1 1 0,0-1 0,-1 0 0,1 1 0,0-1 0,-1 0 0,1 1 0,-1-1 0,1 1 0,-1-1 0,1 1 0,-1-1 0,1 1 0,-1-1 0,0 1 0,1 0 0,-1-1 0,1 1 0,-1 0 0,0-1 0,0 1 0,1 0 0,-1 0 0,0 0 0,1 0 0,-1 0 0,0 0 0,0 0 0,1 0 0,-1 0 0,0 0 0,1 0 0,-1 0 0,-1 1 0,-3-2 0,0 1 0,0 0 0,0 0 0,0 1 0,0 0 0,0-1 0,0 2 0,1-1 0,-1 0 0,0 1 0,1 0 0,-1 0 0,1 1 0,0-1 0,-7 6 0,5-3 0,0 0 0,1 1 0,0 0 0,0 0 0,1 0 0,-1 1 0,1-1 0,1 1 0,-5 9 0,1 4 0,0 1 0,2 1 0,0-1 0,1 1 0,1 0 0,0 27 0,3-17 0,0 0 0,2 0 0,9 48 0,-10-72 0,0-1 0,1 1 0,0-1 0,0 0 0,1 0 0,0 0 0,0 0 0,1 0 0,0 0 0,0-1 0,1 0 0,-1 0 0,1 0 0,1 0 0,-1-1 0,1 0 0,0 0 0,0 0 0,0-1 0,13 6 0,-13-8 0,0-1 0,0 1 0,0-1 0,1-1 0,-1 0 0,0 1 0,0-2 0,1 1 0,-1-1 0,0 0 0,0 0 0,1-1 0,-1 0 0,0 0 0,-1 0 0,1-1 0,0 0 0,-1 0 0,1 0 0,7-7 0,9-6 0,-2-2 0,0 0 0,24-28 0,-13 13 0,-2-2 0,-1-2 0,-2 0 0,-2-1 0,-1-2 0,-2 0 0,-2-2 0,-2 0 0,-1-1 0,15-69 0,-30 107 12,-1 0 0,1 1 0,0-1 0,-1 0 0,0 0 0,0 0-1,-1 1 1,1-1 0,-3-9 0,2 13-50,0 0 0,1 0 0,-1 0 0,0 0 0,1 0 0,-1 0 0,0 0 0,0 0 0,0 0 0,0 1 0,0-1-1,0 0 1,0 0 0,0 1 0,-1-1 0,1 1 0,0-1 0,0 1 0,0 0 0,-1-1 0,1 1 0,0 0 0,0 0 0,-1 0 0,1 0 0,0 0 0,-1 0 0,1 0 0,0 0-1,0 1 1,-1-1 0,1 0 0,0 1 0,0-1 0,0 1 0,0-1 0,0 1 0,-3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28.753"/>
    </inkml:context>
    <inkml:brush xml:id="br0">
      <inkml:brushProperty name="width" value="0.35" units="cm"/>
      <inkml:brushProperty name="height" value="0.35" units="cm"/>
      <inkml:brushProperty name="color" value="#FFFFFF"/>
    </inkml:brush>
  </inkml:definitions>
  <inkml:trace contextRef="#ctx0" brushRef="#br0">490 4885 24575,'62'-207'0,"53"-220"0,-110 399 0,-1 1 0,1-31 0,-5 51 0,0 1 0,0-1 0,0 1 0,-1-1 0,0 1 0,0 0 0,-1 0 0,0-1 0,0 1 0,0 0 0,-1 0 0,0 1 0,0-1 0,-8-10 0,9 15 0,1-1 0,-1 1 0,0-1 0,0 1 0,0 0 0,0-1 0,0 1 0,0 0 0,-1 1 0,1-1 0,0 0 0,0 1 0,-1-1 0,1 1 0,0 0 0,-1-1 0,1 1 0,-1 0 0,1 1 0,0-1 0,-1 0 0,1 1 0,0-1 0,-1 1 0,1 0 0,0-1 0,0 1 0,0 0 0,0 1 0,0-1 0,0 0 0,0 1 0,0-1 0,-3 3 0,-8 7 0,0 1 0,1 0 0,-18 22 0,4 0 2,1 0 0,2 2-1,1 1 1,-22 53-1,-51 165-136,90-242 115,-163 567-742,136-431 775,-25 297 0,57-433-13,-4 25 0,2 0 0,2 1 0,1 0 0,3-1 0,0 0 0,13 47 0,-15-80-1,-1 1 0,2-1 0,-1 1-1,0-1 1,1 0 0,0 0 0,0 0-1,1 0 1,3 4 0,-5-8 5,-1 0 1,0 0-1,1 0 1,-1 0-1,1 0 0,0 0 1,-1 0-1,1-1 1,-1 1-1,1-1 1,0 1-1,0-1 0,-1 0 1,1 1-1,0-1 1,0 0-1,-1 0 1,1 0-1,0 0 1,0-1-1,0 1 0,-1 0 1,1-1-1,0 1 1,-1-1-1,1 0 1,0 0-1,-1 1 0,1-1 1,-1 0-1,1 0 1,-1 0-1,0 0 1,1-1-1,0 0 1,20-20 119,-2-1 1,-1-1 0,0-1 0,-2 0-1,15-30 1,-21 37-138,18-29 13,242-432 0,-235 404 0,-3-1 0,-3-1 0,-4-1 0,26-133 0,-45 172 0,0-42 0,-6 68 0,-1-1 0,-1 1 0,0 0 0,-1-1 0,0 1 0,-8-23 0,9 34 0,1 0 0,-1 0 0,0 0 0,1 0 0,-1 0 0,0 0 0,0 1 0,0-1 0,-1 0 0,1 1 0,0-1 0,-1 1 0,1-1 0,-1 1 0,1 0 0,-1 0 0,1-1 0,-1 1 0,0 0 0,0 1 0,1-1 0,-1 0 0,0 0 0,0 1 0,0-1 0,0 1 0,0-1 0,0 1 0,-3 0 0,1 1 0,0 0 0,0 0 0,0 0 0,0 0 0,0 1 0,0 0 0,0 0 0,0 0 0,0 0 0,1 0 0,-1 1 0,1 0 0,-6 5 0,-9 12 0,0 0 0,1 1 0,1 1 0,-18 33 0,-47 104 0,73-142 0,-158 379 0,165-394 0,0 0 0,0 1 0,0-1 0,1 0 0,-1 1 0,1-1 0,-1 0 0,1 1 0,0-1 0,0 1 0,0-1 0,0 4 0,2-7 0,0 0 0,0 0 0,0 0 0,0-1 0,0 1 0,-1-1 0,1 1 0,0-1 0,-1 1 0,1-1 0,-1 0 0,0 0 0,1 0 0,-1 0 0,1-4 0,33-48 0,-2-2 0,43-104 0,37-136 0,-102 264 0,113-365 0,-113 342 0,-11 55 0,-1 0 0,1 1 0,0-1 0,0 0 0,0 0 0,-1 0 0,1 1 0,0-1 0,0 0 0,-1 0 0,1 0 0,0 0 0,0 1 0,-1-1 0,1 0 0,0 0 0,-1 0 0,1 0 0,0 0 0,-1 0 0,1 0 0,0 0 0,0 0 0,-1 0 0,1 0 0,0 0 0,-1 0 0,1 0 0,0 0 0,-1 0 0,1 0 0,0-1 0,0 1 0,-1 0 0,1 0 0,0 0 0,-1 0 0,1-1 0,0 1 0,0 0 0,0 0 0,-1 0 0,1-1 0,0 1 0,0 0 0,0 0 0,0-1 0,-1 1 0,1 0 0,0-1 0,0 1 0,0 0 0,0 0 0,0-1 0,0 1 0,0 0 0,0-1 0,0 1 0,0 0 0,0-1 0,0 1 0,0 0 0,0-1 0,0 1 0,0 0 0,0 0 0,0-1 0,1 1 0,-19 18 0,-3 12 0,1 2 0,1 0 0,1 1 0,2 1 0,2 0 0,-14 48 0,-41 221 0,62-266 0,1-8 0,2 0 0,-3 57 0,7-85 0,0 0 0,0-1 0,0 1 0,0 0 0,-1-1 0,1 1 0,1 0 0,-1 0 0,0-1 0,0 1 0,0 0 0,0 0 0,0-1 0,1 1 0,-1 0 0,0-1 0,0 1 0,1 0 0,-1-1 0,1 1 0,-1 0 0,0-1 0,1 1 0,0-1 0,-1 1 0,1-1 0,-1 1 0,1-1 0,-1 1 0,1-1 0,0 0 0,-1 1 0,1-1 0,0 0 0,-1 1 0,2-1 0,1-1 0,-1 1 0,1-1 0,0 0 0,-1 0 0,1 0 0,-1 0 0,0 0 0,1-1 0,-1 1 0,5-4 0,16-16 0,0 0 0,-1-2 0,-1 0 0,33-49 0,-49 66 0,69-99 0,97-182 0,-134 214 0,-4-1 0,-3-1 0,34-130 0,-57 173 0,-1 0 0,1-36 0,-6 58 0,-1-1 0,0 0 0,-1 1 0,0-1 0,-1 1 0,0-1 0,-1 1 0,0 0 0,-7-17 0,8 23 0,1 1 0,-1 0 0,0 0 0,0 0 0,0 0 0,-1 0 0,1 0 0,0 0 0,-1 1 0,0 0 0,0-1 0,0 1 0,0 0 0,0 0 0,0 0 0,0 1 0,-1-1 0,1 1 0,-1 0 0,1 0 0,-1 0 0,1 0 0,-1 1 0,0-1 0,1 1 0,-1 0 0,0 0 0,1 1 0,-1-1 0,0 1 0,-5 1 0,-4 2 0,0 1 0,0 0 0,0 1 0,1 0 0,-1 1 0,2 0 0,-16 13 0,-30 26 0,2 3 0,-49 56 0,-87 122 0,152-179 0,3 1 0,-29 54 0,57-87 0,21-33 0,184-301 0,-154 238 0,-4-1 0,34-102 0,-53 127 0,-3-1 0,-3-1 0,12-90 0,-25 140 0,-1 0 0,1 0 0,-2-1 0,-1-13 0,2 21 0,0 0 0,0-1 0,-1 1 0,1 0 0,0 0 0,-1 0 0,1 0 0,0 0 0,-1 0 0,1 0 0,-1 0 0,0 0 0,1 1 0,-1-1 0,0 0 0,1 0 0,-1 0 0,0 1 0,0-1 0,0 0 0,0 1 0,0-1 0,0 1 0,0-1 0,0 1 0,0-1 0,0 1 0,0 0 0,0-1 0,0 1 0,0 0 0,0 0 0,0 0 0,0 0 0,0 0 0,0 0 0,0 0 0,-1 0 0,1 0 0,0 1 0,0-1 0,0 0 0,0 1 0,-1 0 0,-6 2 0,0 1 0,0 1 0,0-1 0,0 1 0,1 0 0,0 1 0,0 0 0,-7 8 0,-49 61 0,39-45 0,-263 379 0,256-352 0,33-54 0,9-12 0,8-14 0,-1 0 0,23-41 0,58-125 0,-8-4 0,87-272 0,-166 432 0,-7 20 0,0-1 0,-1 0 0,0 0 0,-1 0 0,-1 0 0,1-21 0,-3 35 0,0 0 0,1 0 0,-1 0 0,0-1 0,0 1 0,0 0 0,0 0 0,0-1 0,0 1 0,0 0 0,0 0 0,0-1 0,0 1 0,0 0 0,0 0 0,0-1 0,0 1 0,0 0 0,0-1 0,0 1 0,0 0 0,0 0 0,0 0 0,0-1 0,-1 1 0,1 0 0,0 0 0,0-1 0,0 1 0,0 0 0,-1 0 0,1 0 0,0 0 0,0-1 0,0 1 0,-1 0 0,1 0 0,0 0 0,0 0 0,-1 0 0,1 0 0,0-1 0,0 1 0,-1 0 0,1 0 0,0 0 0,0 0 0,-1 0 0,1 0 0,0 0 0,0 0 0,-1 0 0,1 0 0,0 0 0,0 0 0,-1 0 0,1 1 0,0-1 0,0 0 0,-1 0 0,1 0 0,0 0 0,0 0 0,0 0 0,-1 1 0,1-1 0,0 0 0,-7 9 0,0-1 0,0 1 0,1 0 0,1 0 0,-1 1 0,2 0 0,-6 15 0,5-14 0,-48 127 0,-57 242 0,108-373 0,-2 11 0,6-21 0,11-32 0,-11 29 0,33-97 0,229-630 0,-249 699 0,-15 35 0,0-1 0,0 0 0,0 0 0,0 0 0,0 0 0,0 0 0,0 0 0,0 0 0,0 0 0,0 0 0,1 1 0,-1-1 0,0 0 0,0 0 0,0 0 0,0 0 0,0 0 0,0 0 0,0 0 0,0 0 0,0 0 0,0 0 0,0 0 0,0 0 0,0 0 0,0 1 0,1-1 0,-1 0 0,0 0 0,0 0 0,0 0 0,0 0 0,0 0 0,0 0 0,0 0 0,0 0 0,0 0 0,1 0 0,-1 0 0,0 0 0,0 0 0,0 0 0,0 0 0,0 0 0,0 0 0,0 0 0,0 0 0,0-1 0,1 1 0,-1 0 0,0 0 0,0 0 0,0 0 0,0 0 0,0 0 0,0 0 0,0 0 0,0 0 0,0 0 0,0 0 0,0 0 0,0 0 0,0-1 0,0 1 0,0 0 0,-1 23 0,-72 444 0,44-296 0,-2 14 0,-55 432 0,88-579 0,-2-38 0,0 1 0,0-1 0,0 1 0,0-1 0,0 0 0,0 1 0,0-1 0,1 1 0,-1-1 0,0 0 0,0 1 0,0-1 0,0 0 0,1 1 0,-1-1 0,0 0 0,1 1 0,-1-1 0,0 0 0,0 1 0,1-1 0,-1 0 0,1 0 0,-1 0 0,0 1 0,1-1 0,-1 0 0,0 0 0,1 0 0,-1 0 0,1 0 0,-1 1 0,0-1 0,1 0 0,-1 0 0,1 0 0,4-3 0,0 0 0,-1-1 0,1 1 0,-1-1 0,0 0 0,0 0 0,0 0 0,-1 0 0,5-7 0,81-106 0,-4-5 0,73-142 0,115-279 0,-189 369 0,-46 106 0,-38 67 0,0 1 0,1 0 0,-1-1 0,0 1 0,0 0 0,0 0 0,1-1 0,-1 1 0,0 0 0,0 0 0,0 0 0,1-1 0,-1 1 0,0 0 0,1 0 0,-1 0 0,0 0 0,0-1 0,1 1 0,-1 0 0,0 0 0,1 0 0,-1 0 0,0 0 0,1 0 0,-1 0 0,0 0 0,0 0 0,1 0 0,-1 0 0,0 0 0,1 0 0,-1 0 0,0 0 0,1 1 0,-1-1 0,0 0 0,0 0 0,1 0 0,4 20 0,-8 26 0,-2 0 0,-1 0 0,-17 55 0,19-83 0,-146 521 0,40-168 0,89-294 0,-9 34 0,-17 119 0,46-218 0,8-16 0,16-29 0,-2 0 0,-2-1 0,19-45 0,1-2 0,88-183-164,373-993-1872,-254 602 1949,-161 458-132,-81 187 211,1-1 0,1 1 1,0 1-1,0-1 0,0 1 0,11-10 0,-17 18 8,0 1 0,0 0 0,0 0 0,1-1 0,-1 1 0,0 0 0,0 0 0,0 0 0,1 0 0,-1-1 0,0 1 0,1 0 0,-1 0 0,0 0 0,0 0 0,1 0 0,-1 0 0,0 0 0,1 0 0,-1 0 0,0 0 0,0 0 0,1 0 0,-1 0 0,0 0 0,1 0 0,-1 0 0,0 0 0,1 0 0,-1 0 0,0 0 0,0 0 0,1 1 0,-1-1 0,0 0 0,0 0 0,1 0 0,-1 0 0,0 1 0,0-1 0,0 0 0,1 0 0,-1 1 0,0-1 0,3 26 0,-10 33 0,-2-1 0,-28 93 0,28-116 0,-430 1234 0,217-782 983,197-445-64,18-37-578,7-15-122,13-31-188,2 0 1,30-60-1,-12 29-26,29-66-37,301-702-1826,-196 402 786,131-316-100,-285 726 1170,-7 10 2,1 2-1,1-1 1,1 1 0,0 0-1,1 1 1,13-16 0,-22 30 8,-1 1-1,1-1 1,-1 0 0,1 0 0,0 1-1,-1-1 1,1 0 0,0 1 0,0-1-1,-1 1 1,1-1 0,0 1 0,0-1 0,0 1-1,0 0 1,0-1 0,0 1 0,0 0-1,-1 0 1,1-1 0,0 1 0,0 0 0,0 0-1,0 0 1,0 0 0,0 0 0,0 1-1,2-1 1,-2 1 36,1 1 0,-1-1 0,0 0 0,0 0 0,1 1 0,-1-1 0,0 1 0,0-1 0,-1 1 0,1 0 0,0-1 1,0 1-1,-1 0 0,1-1 0,0 3 0,2 16 199,-1 0-1,0 0 1,-1 0 0,-2 0 0,0 0 0,-7 37 0,-6 31 257,-5-1-1,-42 120 1,-83 172-563,69-191-29,-159 403-856,-156 417 963,371-964-15,15-41 0,3-11 0,3-11 0,1 1 0,11-33 0,116-281 0,-94 248 0,111-264-164,30-79-586,204-540-766,-27 64-456,-327 836 1801,126-277-139,-150 338 305,0 0 0,1 1 0,-1-1-1,1 1 1,0 0 0,1 0 0,7-7 0,-12 12 6,1-1 0,-1 1 0,0 0 0,0 0 0,1 0-1,-1 0 1,0 0 0,1 0 0,-1-1 0,0 1 0,1 0 0,-1 0 0,0 0 0,1 0 0,-1 0 0,0 0-1,1 0 1,-1 0 0,0 1 0,1-1 0,-1 0 0,0 0 0,1 0 0,-1 0 0,0 0 0,0 0 0,1 1-1,-1-1 1,0 0 0,0 0 0,1 0 0,-1 1 0,0-1 0,0 0 0,1 0 0,-1 1 0,0-1 0,0 0 0,0 0-1,0 1 1,1-1 0,-1 0 0,0 1 0,0-1 0,3 36 163,-8 24 116,-3-1-1,-3-1 1,-34 109 0,-83 178 593,-391 897 1614,273-645-2382,225-553-105,11-35 0,6-17 4,3-30 156,9-7 96,2 1 1,2 0 0,25-59 0,668-1648-2089,-703 1746 1830,138-282-175,-133 275 177,20-30 0,-27 40 0,1 1 0,0-1 0,0 1 0,1 0 0,-1 0 0,0-1 0,0 1 0,0 0 0,1 0 0,-1 0 0,1 0 0,-1 0 0,1 1 0,-1-1 0,1 0 0,-1 1 0,1-1 0,0 1 0,-1 0 0,4-1 0,-4 2 0,1-1 0,-1 1 0,0 0 0,1 0 0,-1-1 0,0 1 0,1 0 0,-1 0 0,0 1 0,0-1 0,0 0 0,0 0 0,0 0 0,0 1 0,-1-1 0,1 0 0,0 1 0,0-1 0,-1 1 0,1-1 0,-1 1 0,0-1 0,1 3 0,7 41 164,-7-23 66,-1-1-1,-1 1 1,-1-1 0,0 0 0,-2 1 0,-11 37 0,-56 129 68,49-136-317,-313 688-453,131-303-171,117-240 615,-135 282 30,193-431-2,20-43 0,6-17 0,6-15 0,1-1 0,1 2 0,2-1 0,1 0 0,14-33 0,-3 9 0,209-545-477,-124 337 170,256-620-922,43 19-632,-386 827 1812,-6 9 42,1 1 0,1 0-1,1 1 1,0 1 0,2 0-1,19-20 1,-33 39 17,-1 1-1,0 0 1,0 0-1,0-1 1,1 1 0,-1 0-1,0 0 1,1 1-1,-1-1 1,1 0-1,-1 0 1,1 1 0,0-1-1,-1 1 1,1-1-1,0 1 1,-1 0-1,1-1 1,0 1 0,-1 0-1,1 0 1,0 0-1,1 1 1,-1 0 21,-1 0 0,1 0 0,0 0 0,-1 0 1,0 0-1,1 1 0,-1-1 0,0 0 0,1 1 0,-1-1 1,0 1-1,0-1 0,0 1 0,0 0 0,-1-1 0,1 1 1,0 2-1,3 10 166,0 0 0,-2 0 0,1 0 0,-1 17 1,-1 11 253,-2 0 0,-1 0 0,-3-1 0,-17 78 0,-65 168 531,71-241-952,-170 460-666,37-109-100,-252 820-1015,391-1184 1751,-63 232 0,92-313 555,3 4-254,102-255 68,57-131-400,677-1433-2377,-856 1860 2404,160-314-67,-125 260 71,-37 57 4,1 0 0,-1-1 0,0 1 1,0-1-1,0 1 0,0-1 0,1 1 0,-1 0 0,0-1 0,1 1 0,-1 0 0,0-1 0,1 1 0,-1 0 0,0-1 0,1 1 1,-1 0-1,0 0 0,1-1 0,-1 1 0,1 0 0,-1 0 0,1 0 0,-1-1 0,0 1 0,1 0 0,-1 0 0,1 0 0,-1 0 1,1 0-1,-1 0 0,1 0 0,-1 0 0,1 0 0,-1 0 0,1 0 0,-1 1 0,0-1 0,1 0 0,-1 0 0,1 0 0,-1 0 0,1 1 1,-1-1-1,0 0 0,1 1 0,-1-1 0,0 0 0,1 1 0,-1-1 0,0 0 0,1 1 0,-1-1 0,0 0 0,0 1 0,0-1 1,1 1-1,-1-1 0,0 1 0,0-1 0,0 1 0,4 34 698,-5 32 54,-4 0 0,-18 96-1,-44 136 386,-108 285-1009,-34 149-144,209-731 12,2-5 0,7-12 0,18-47 0,757-1728-1372,-761 1740 1372,-13 25 0,2 0 0,1 1 0,1 0 0,21-28 0,-34 50 0,1 1 0,-1-1 0,0 1 0,0 0 0,1 0 0,-1 0 0,1 0 0,-1 0 0,1 0 0,-1 0 0,1 0 0,3-1 0,-5 2 0,1 0 0,0 0 0,-1 0 0,1 0 0,0 0 0,0 0 0,-1 0 0,1 0 0,0 1 0,-1-1 0,1 0 0,0 0 0,-1 1 0,1-1 0,-1 0 0,1 1 0,0-1 0,-1 0 0,1 1 0,-1-1 0,1 1 0,0 0 0,2 3 0,-1 0 0,0 1 0,0-1 0,0 0 0,-1 0 0,1 1 0,-1-1 0,1 10 0,2 18 43,-2 0 1,-1 0-1,-1 0 0,-2 0 0,-1 0 1,-2-1-1,-9 35 0,-78 230 872,78-253-869,-201 549-457,-43-16 328,240-541 83,4-6 0,-1-1 0,-1-1 0,-35 44 0,50-70-61,0 1 1,0-1-1,0 0 0,0 0 1,0 1-1,0-1 1,-1 0-1,1 0 1,0 0-1,-1 0 0,1-1 1,0 1-1,-1 0 1,1-1-1,-1 1 1,1-1-1,-1 1 0,0-1 1,1 0-1,-2 1 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29.40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43.299"/>
    </inkml:context>
    <inkml:brush xml:id="br0">
      <inkml:brushProperty name="width" value="0.35" units="cm"/>
      <inkml:brushProperty name="height" value="0.35" units="cm"/>
      <inkml:brushProperty name="color" value="#FFFFFF"/>
    </inkml:brush>
  </inkml:definitions>
  <inkml:trace contextRef="#ctx0" brushRef="#br0">727 3400 24575,'-16'35'0,"2"2"0,2-1 0,-9 40 0,5-13 0,-128 514 0,115-422 0,-17 283 0,45-406 0,1 0 0,1 0 0,1 0 0,9 38 0,-4-53 0,-4-31 0,-2-36 0,-5 0 0,-3-1 0,-3 1 0,-1 1 0,-2-1 0,-3 2 0,-2 0 0,-2 1 0,-1 1 0,-40-61 0,49 90 0,-1 0 0,0 1 0,-1 0 0,-20-17 0,29 29 0,0-1 0,0 1 0,-1 0 0,1 1 0,-1-1 0,0 1 0,0 0 0,0 1 0,0-1 0,0 1 0,0 1 0,-1-1 0,1 1 0,-1 0 0,1 0 0,-1 1 0,-10 0 0,14 1 0,-1 0 0,1 0 0,0 1 0,0-1 0,0 1 0,0 0 0,1 0 0,-1 0 0,0 0 0,1 0 0,-1 0 0,1 1 0,0-1 0,0 1 0,0 0 0,0 0 0,0-1 0,0 1 0,1 0 0,0 1 0,-1-1 0,1 0 0,0 0 0,-1 7 0,-1 8 0,0 0 0,1 0 0,0 23 0,1-9 0,2 0 0,1 0 0,1 0 0,11 41 0,-11-59 0,1-1 0,1 0 0,0 0 0,0 0 0,1-1 0,1 0 0,0 0 0,1 0 0,0-1 0,1 0 0,0-1 0,17 15 0,-25-23 0,1-1 0,-1 1 0,1-1 0,0 0 0,0 0 0,-1 0 0,1 0 0,0 0 0,0 0 0,0 0 0,0-1 0,0 1 0,0-1 0,0 1 0,0-1 0,0 0 0,0 0 0,1 0 0,-1 0 0,0 0 0,0 0 0,0-1 0,0 1 0,0-1 0,0 1 0,0-1 0,0 0 0,0 0 0,0 0 0,-1 0 0,1 0 0,0 0 0,0 0 0,-1-1 0,1 1 0,-1-1 0,1 1 0,-1-1 0,0 0 0,0 1 0,1-1 0,0-3 0,7-10 0,-1 0 0,-1-1 0,-1 0 0,7-21 0,-10 25 0,30-99 0,-6-1 0,-5-1 0,-4-1 0,-6 0 0,-2-177 0,-11 271 0,2-2 0,-1 0 0,-2 0 0,0 1 0,-1-1 0,-1 1 0,-13-41 0,16 60 0,1 0 0,-1 1 0,0-1 0,1 1 0,-1-1 0,0 1 0,0-1 0,0 1 0,0 0 0,0-1 0,0 1 0,0 0 0,-1 0 0,1 0 0,0 0 0,-1 0 0,-1-2 0,2 3 0,0 0 0,0 0 0,0 0 0,1 1 0,-1-1 0,0 0 0,0 0 0,1 0 0,-1 1 0,0-1 0,0 0 0,1 1 0,-1-1 0,0 1 0,1-1 0,-1 0 0,1 1 0,-1 0 0,0-1 0,1 1 0,-1-1 0,1 1 0,0 0 0,-1-1 0,1 1 0,-1 0 0,-4 8 0,1 1 0,0-1 0,1 0 0,0 1 0,-2 12 0,-21 120-112,-13 276-1,38 151-595,3-505 708,10 251 0,-6-242 0,3-1 0,24 88 0,-33-158 0,1-1 0,-1 1 0,0 0 0,1-1 1,-1 1-1,1-1 0,0 1 0,-1-1 0,1 1 1,0-1-1,0 1 0,0-1 0,0 0 0,1 2 0,-1-3 0,-1 0 0,1 0 0,-1-1 0,1 1-1,-1 0 1,0 0 0,1 0 0,-1 0 0,1-1-1,-1 1 1,0 0 0,1 0 0,-1-1 0,0 1-1,1 0 1,-1-1 0,0 1 0,1 0 0,-1-1-1,0 1 1,0 0 0,0-1 0,1 1 0,-1 0-1,0-1 1,0 1 0,0-1 0,0 1 0,0-1-1,0 1 1,1-1 0,9-55 159,19-805 619,-30 755-778,-5 1 0,-4-1 0,-41-173 0,29 213 0,14 53 0,8 13 0,-1 0 0,1 0 0,0 0 0,0 0 0,0 0 0,0 0 0,-1 0 0,1 0 0,0 0 0,0 0 0,0 0 0,-1 0 0,1 0 0,0 0 0,0 0 0,0 0 0,0 0 0,-1 0 0,1 0 0,0 0 0,0 0 0,0 0 0,0 0 0,-1 0 0,1 0 0,0 0 0,0 1 0,0-1 0,0 0 0,-1 0 0,1 0 0,0 0 0,0 0 0,0 0 0,0 1 0,0-1 0,0 0 0,0 0 0,0 0 0,-1 0 0,1 1 0,0-1 0,0 0 0,0 0 0,0 1 0,-5 59 0,56 803-479,-37-708 43,39 358-207,38-12 641,-90-494 2,12 48 0,2-1 0,2 0 0,27 56 0,-33-97 0,-4-21 3,2-33 148,-9 40-142,27-583 1343,-25 417-1471,9-1154-868,-7 1257 987,0 47 0,-1 24 0,19 273 0,-11-98 0,19 222-11,31 305 869,-60-702-780,6 45 132,-4-45-196,0-33-12,-2-198-2,-39-933-1230,34 990 1197,-47-816 16,32 874 17,19 107 0,-1-1 0,1 1 0,-1 0 0,0-1 0,0 1 0,0 0 0,0 0 0,0 0 0,-1 0 0,1 0 0,-2-2 0,2 3 0,1 1 0,0 0 0,-1 0 0,1 0 0,0 0 0,-1 0 0,1 0 0,-1 0 0,1 0 0,0 0 0,-1 0 0,1 0 0,0 0 0,-1 0 0,1 0 0,-1 0 0,1 0 0,0 0 0,-1 0 0,1 1 0,0-1 0,-1 0 0,1 0 0,0 0 0,-1 1 0,1-1 0,0 0 0,0 0 0,-1 1 0,1-1 0,0 0 0,0 1 0,-1-1 0,1 0 0,0 1 0,0-1 0,0 0 0,0 1 0,-1 0 0,-3 8 0,1 1 0,-1-1 0,2 1 0,-3 15 0,-17 131-32,-3 249 0,23-337-32,18 1056 284,-8-1045-52,2 1 0,36 128 1,-46-207-158,0-1-1,0 0 1,0 0 0,0 1 0,0-1 0,0 0-1,0 0 1,0 0 0,0 1 0,0-1 0,0 0-1,0 0 1,0 1 0,0-1 0,0 0 0,0 0-1,1 0 1,-1 1 0,0-1 0,0 0 0,0 0-1,0 0 1,0 1 0,1-1 0,-1 0 0,0 0-1,0 0 1,0 0 0,1 0 0,-1 1 0,0-1-1,0 0 1,0 0 0,1 0 0,-1 0 0,0 0-1,0 0 1,1 0 0,-1 0 0,0 0 0,0 0-1,0 0 1,1 0 0,-1 0 0,0 0 0,0 0-1,1 0 1,-1 0 0,0 0 0,0 0 0,1 0-1,-1 0 1,0-1 0,0 1 0,0 0 0,1 0-1,11-20 106,8-40-164,0-35 54,14-159 0,-15-113-115,-17 307 47,-2-921-737,-5 919 799,-1 111 0,-1 1207-526,26-951 1027,-10-225-366,35 139 0,-30-186-24,-13-33-106,-1 0 1,0 0-1,1 0 0,-1 0 0,0 0 0,1 0 1,-1 0-1,0 0 0,1 0 0,-1 0 1,0 0-1,1 0 0,-1 0 0,0 0 0,1 0 1,-1 0-1,0 0 0,1 0 0,-1 0 1,0 0-1,1 0 0,-1-1 0,0 1 0,0 0 1,1 0-1,-1 0 0,0-1 0,0 1 0,1 0 1,-1 0-1,0-1 0,0 1 0,0 0 1,1 0-1,-1-1 0,0 1 0,0 0 0,0-1 1,0 1-1,0 0 0,0-1 0,1 1 1,-1 0-1,0-1 0,0 1 0,0-1 0,4-14 114,0 0 0,3-29 0,59-691-347,-38 371-527,70-1188-683,-98 1380 1438,-3 126 0,2 39 0,-1 8 0,-7 62 0,-12 871 0,73-384 924,42-7 410,-57-342-1171,-29-167-163,-8-35 0,0 1 0,0 0 0,0 0 0,0 0 0,0 0 0,0 0 0,0 0 0,0 0 0,0 0 0,0 0 0,0 0 0,0 0 0,0 0 0,0 0 0,0 0 0,0 0 0,0 0 0,0 0 0,0 0 0,0 0 0,1 0 0,-1 0 0,0 0 0,0 0 0,0 0 0,0 0 0,0 0 0,0 0 0,0 0 0,0 0 0,0 0 0,0 0 0,0 0 0,0 0 0,0 0 0,1 0 0,-1 0 0,0 0 0,0-25 0,-62-525 0,32 335 0,9 72 0,6 50 0,-3-124 0,21 196 0,6 29 0,9 35 0,88 451 0,-79-346 0,77 560 0,-102-695 0,-2-40 0,-13-1100-952,11 481 125,9 461 827,-7 180 0,0 1 0,0-1 0,1 1 0,0-1 0,-1 0 0,1 1 0,1-1 0,-1 1 0,1 0 0,0 0 0,4-8 0,-6 12 0,0 0 0,1 0 0,-1 0 0,1 0 0,-1 0 0,0 0 0,1 0 0,-1 0 0,0 0 0,1 0 0,-1 0 0,1 1 0,-1-1 0,0 0 0,1 0 0,-1 0 0,0 1 0,1-1 0,-1 0 0,0 0 0,0 1 0,1-1 0,-1 0 0,0 0 0,0 1 0,1-1 0,-1 0 0,0 1 0,0-1 0,0 1 0,0-1 0,0 0 0,1 1 0,-1 0 0,11 31 0,0 22 0,-3 1 0,3 66 0,-6 124 0,-3-103 0,2 62-62,27 730 1903,-29-909-1841,-1-44 0,0-708-178,0 9-299,1 630 477,-1 85 0,-1 6 0,0 19 0,-1 146 0,-12 252-13,-6 291 681,12-657-668,7-54 0,0 0 0,0 1 0,0-1 0,0 0 0,0 1 0,0-1 0,0 0 0,0 0 0,0 1 0,0-1 0,0 0 0,-1 1 0,1-1 0,0 0 0,0 0 0,0 1 0,0-1 0,-1 0 0,1 0 0,0 0 0,0 1 0,-1-1 0,1 0 0,0 0 0,0 0 0,-1 0 0,1 1 0,0-1 0,-1 0 0,1 0 0,0 0 0,0 0 0,-1 0 0,1 0 0,0 0 0,-1 0 0,1 0 0,0 0 0,-1 0 0,1 0 0,0 0 0,0 0 0,-1 0 0,-14-28 0,3-13 0,2 1 0,-5-50 0,-71-896-549,76 822 115,-12-244-447,19 340 766,-2-378-247,10 418 362,0 44 0,2 69 0,-5 843-839,-38 17 1515,27-749 332,3-55-638,3-122-411,1-60 245,4-314 735,11 17-1079,10-127-679,129-1579-3113,-123 1786 3036,-27 245 829,0-1 0,1 1 0,0 0-1,1 0 1,1 0 0,10-22 0,-15 34 64,1 0 1,-1 1-1,1-1 0,-1 0 1,1 1-1,-1-1 1,1 1-1,-1-1 1,1 1-1,-1-1 0,1 1 1,0-1-1,-1 1 1,1 0-1,0-1 0,-1 1 1,1 0-1,0 0 1,-1-1-1,1 1 1,0 0-1,0 0 0,-1 0 1,1 0-1,1 0 1,0 0 1,-1 1 0,0 0 1,0-1-1,0 1 1,0 0-1,0 0 0,0-1 1,0 1-1,0 0 1,0 0-1,0 0 0,0 0 1,-1 0-1,1 0 1,1 3-1,4 8 37,-1 1 0,0 0 0,-1 0 0,0 0 0,3 21 0,8 82 610,-13-101-525,22 563 1344,-42 7-1525,-23 83 812,32-539 462,6-66-231,5-52-177,3-20-601,8-36-201,34-300 2,-31 190-6,34-310-595,29-229-376,-78 685 971,7-57 0,3 1 0,32-112 0,-42 173 0,0 0 0,1 0 0,-1 0 0,1 0 0,0 0 0,0 1 0,0-1 0,1 0 0,-1 1 0,1 0 0,0 0 0,0-1 0,5-2 0,-7 5 0,0 1 0,0-1 0,0 1 0,0 0 0,0 0 0,0-1 0,0 1 0,0 0 0,0 0 0,0 0 0,0 0 0,0 0 0,0 0 0,0 1 0,0-1 0,0 0 0,0 0 0,0 1 0,0-1 0,2 1 0,0 1 0,0 0 0,0 1 0,0-1 0,0 0 0,-1 1 0,1 0 0,-1 0 0,3 4 0,5 8-1,0 1 1,-2 0-1,0 0 1,0 1-1,6 25 1,20 100 167,-18-37 293,-4 0 1,-4 190-1,-42 216-458,28-439 17,-33 349-19,31-379 0,3-27 0,5-15 0,0 0 0,0 0 0,0 0 0,0-1 0,0 1 0,0 0 0,0 0 0,0 0 0,0 0 0,0 0 0,0 0 0,1-1 0,-1 1 0,0 0 0,0 0 0,0 0 0,0 0 0,0 0 0,0-1 0,0 1 0,0 0 0,0 0 0,0 0 0,0 0 0,0 0 0,0-1 0,-1 1 0,1 0 0,0 0 0,0 0 0,0 0 0,0 0 0,0 0 0,0-1 0,0 1 0,0 0 0,0 0 0,0 0 0,0 0 0,-1 0 0,1 0 0,0 0 0,0 0 0,0 0 0,0-1 0,0 1 0,0 0 0,-1 0 0,1 0 0,0 0 0,0 0 0,0 0 0,0 0 0,0 0 0,-1 0 0,1 0 0,0 0 0,0 0 0,0 0 0,0 0 0,0 0 0,-1 0 0,1 0 0,0 0 0,0 0 0,0 0 0,0 1 0,-6-81 0,9-123 0,0 126 0,17-281-378,83-445-1,-74 670 379,-28 128 0,0 0 0,1 1 0,-1-1 0,1 0 0,1 0 0,-1 1 0,0-1 0,1 1 0,0 0 0,0 0 0,4-4 0,-6 7 0,0 1 0,-1-1 0,1 1 0,0-1 0,0 1 0,0-1 0,0 1 0,0 0 0,0 0 0,-1 0 0,1-1 0,0 1 0,0 0 0,0 0 0,0 0 0,0 0 0,0 0 0,0 1 0,0-1 0,0 0 0,1 1 0,1 0 0,0 1 0,0 0 0,-1-1 0,1 1 0,-1 0 0,1 0 0,-1 1 0,0-1 0,3 4 0,4 5 0,-1 2 0,0 0 0,0 0 0,-2 0 0,11 27 0,17 79 0,-13-21-14,-4 1 1,6 155-1,-27 200 686,-1-359-609,-34 184 0,31-259-63,7-53 0,33-303 0,0 16-164,161-1300-2323,-183 1551 2429,-4 18 0,3-1-1,1 2 1,28-80-1,-37 128 59,0 0 0,0-1 0,0 1 0,0 0 0,1-1 0,-1 1 0,1 0 0,-1 0 0,1 0 0,0 0 0,3-2 0,-5 3 0,1 1 0,-1 0 0,1 0 0,-1 0 0,1-1 0,-1 1 0,1 0 0,0 0 0,-1 0 0,1 0 0,-1 0 0,1 0 0,-1 0 0,1 0 0,-1 0 0,1 0 0,0 1 0,-1-1 0,1 0 0,-1 0 0,1 0 0,-1 1 0,1-1 0,-1 0 0,1 0 0,-1 1 0,1-1 0,-1 1 0,0-1 0,1 0 0,0 1 0,2 4 0,0 1 0,1-1 0,-2 1 0,1-1 0,-1 1 0,0 0 0,3 9 0,8 39 52,-2 0-1,6 97 0,-10 125 1426,4 41-165,-7-278-1392,1 0 0,3-1-1,1 0 1,1 0 0,2-1-1,2 0 1,2-1 0,1-1-1,1-1 1,2 0 0,2-1 0,1-2-1,1 0 1,1-1 0,2-2-1,59 49 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52.015"/>
    </inkml:context>
    <inkml:brush xml:id="br0">
      <inkml:brushProperty name="width" value="0.35" units="cm"/>
      <inkml:brushProperty name="height" value="0.35" units="cm"/>
      <inkml:brushProperty name="color" value="#FFFFFF"/>
    </inkml:brush>
  </inkml:definitions>
  <inkml:trace contextRef="#ctx0" brushRef="#br0">1134 1479 24575,'-166'224'0,"105"-147"0,3 2 0,-75 137 0,110-169 0,2 2 0,-19 62 0,34-90 0,1 0 0,0 1 0,2 0 0,1 0 0,0 0 0,2 0 0,4 42 0,-3-57 0,0-1 0,0 0 0,1 0 0,0 0 0,0 0 0,1 0 0,-1 0 0,1-1 0,0 1 0,1-1 0,0 0 0,-1 0 0,2 0 0,-1-1 0,0 1 0,1-1 0,0 0 0,0 0 0,0-1 0,1 1 0,-1-1 0,10 4 0,-7-4 0,1-1 0,0 0 0,0 0 0,-1-1 0,1 0 0,0 0 0,0-1 0,0 0 0,0-1 0,0 0 0,0 0 0,0-1 0,0 0 0,0 0 0,11-6 0,5-4 0,0-2 0,-1 0 0,-1-1 0,0-2 0,-2 0 0,0-1 0,28-32 0,120-157 0,-163 199 0,42-58 0,-3-1 0,41-84 0,-69 115 0,0-1 0,-3 0 0,-1-2 0,-1 1 0,-3-1 0,7-50 0,-15 75 0,0 0 0,-1-1 0,0 1 0,-1 0 0,-1 0 0,0 0 0,-7-23 0,7 31 0,0 0 0,-1 0 0,1 0 0,-1 1 0,-1-1 0,1 1 0,-1 0 0,0 0 0,0 0 0,-1 0 0,1 1 0,-1-1 0,0 1 0,0 0 0,-1 1 0,1-1 0,-1 1 0,-11-4 0,3 2 0,0 0 0,0 2 0,0 0 0,-1 0 0,1 1 0,-1 1 0,1 1 0,-1 0 0,1 0 0,-25 5 0,18 0 0,0 1 0,0 0 0,1 1 0,0 2 0,1 0 0,-31 19 0,12-1 0,1 1 0,1 2 0,1 1 0,2 2 0,1 2 0,-30 42 0,22-21 0,2 2 0,3 1 0,2 1 0,4 2 0,1 2 0,4 0 0,2 1 0,-24 129 0,43-174 0,1-1 0,0 1 0,2 0 0,0-1 0,1 1 0,5 25 0,-5-41 0,-1-1 0,1 0 0,0 1 0,0-1 0,0 0 0,0 1 0,0-1 0,1 0 0,-1 0 0,1 0 0,0 0 0,0 0 0,0-1 0,1 1 0,-1-1 0,1 1 0,-1-1 0,1 0 0,0 0 0,-1 0 0,1 0 0,0 0 0,0-1 0,1 1 0,-1-1 0,0 0 0,0 0 0,1 0 0,-1 0 0,1-1 0,-1 0 0,0 1 0,1-1 0,-1 0 0,1-1 0,-1 1 0,1 0 0,-1-1 0,0 0 0,1 0 0,-1 0 0,0 0 0,5-3 0,5-1 0,0-1 0,0-1 0,-1 0 0,0-1 0,0 0 0,-1 0 0,0-1 0,0-1 0,9-11 0,12-16 0,35-54 0,-17 16 0,-3-3 0,-4-2 0,60-152 0,-82 172 0,-2 0 0,-3-1 0,-3-1 0,-2 0 0,-3 0 0,0-86 0,-8 131 0,-1 1 0,-1-1 0,0 0 0,-6-19 0,8 33 0,-1 0 0,0 0 0,1 0 0,-1 1 0,0-1 0,-1 0 0,1 1 0,0-1 0,-1 1 0,1 0 0,-1-1 0,0 1 0,0 0 0,0 0 0,0 0 0,0 0 0,0 0 0,-1 1 0,1-1 0,0 1 0,-1-1 0,0 1 0,1 0 0,-1 0 0,0 0 0,1 0 0,-1 1 0,0-1 0,0 1 0,0 0 0,1 0 0,-4 0 0,-3 1 0,-1 1 0,2 1 0,-1-1 0,0 2 0,1-1 0,-1 1 0,1 0 0,0 1 0,0 0 0,1 0 0,-9 8 0,-13 13 0,-34 38 0,50-50 0,-48 54 0,4 3 0,3 2 0,3 2 0,-73 147 0,89-148 0,4 1 0,2 2 0,5 2 0,2 0 0,-16 123 0,36-183 0,-1-9 0,2 0 0,-1 0 0,2 1 0,-1-1 0,1 0 0,1 0 0,0 0 0,0 1 0,1-1 0,6 18 0,-8-26 0,1-1 0,0 0 0,-1 0 0,1 0 0,0 0 0,0 0 0,-1 0 0,1 0 0,0 0 0,0 0 0,0 0 0,0 0 0,1 0 0,-1-1 0,0 1 0,0 0 0,0-1 0,1 1 0,-1-1 0,0 0 0,0 1 0,1-1 0,-1 0 0,0 0 0,1 1 0,-1-1 0,0 0 0,1-1 0,-1 1 0,0 0 0,1 0 0,-1 0 0,2-1 0,3-2 0,-1 1 0,1 0 0,-1-1 0,0 0 0,0 0 0,9-8 0,6-7 0,0-1 0,-1-1 0,-1 0 0,27-42 0,52-102 0,-83 139 0,63-125 0,-6-3 0,-7-2 0,-6-4 0,53-241 0,-104 368 0,14-74 0,-19 98 0,-1 1 0,-1-1 0,1 1 0,-1-1 0,-1 0 0,1 0 0,-1 1 0,-1-1 0,-3-10 0,5 17 0,-1 0 0,1 0 0,-1 0 0,1 1 0,-1-1 0,0 0 0,1 0 0,-1 1 0,0-1 0,0 1 0,1-1 0,-1 0 0,0 1 0,0-1 0,0 1 0,0 0 0,0-1 0,0 1 0,0 0 0,0 0 0,1-1 0,-1 1 0,0 0 0,0 0 0,0 0 0,0 0 0,0 0 0,0 0 0,0 1 0,0-1 0,0 0 0,0 0 0,0 1 0,0-1 0,0 0 0,0 1 0,0-1 0,0 1 0,1 0 0,-1-1 0,0 1 0,0-1 0,1 1 0,-2 1 0,-18 15 0,1 0 0,1 2 0,1 0 0,0 1 0,1 1 0,-16 28 0,17-26 0,-345 561 0,293-455 0,7 2 0,-78 245 0,137-371 0,-13 53 0,17-37 0,-3-21 0,1 0 0,-1 1 0,1-1 0,-1 0 0,1 0 0,-1 1 0,1-1 0,-1 0 0,1 0 0,-1 0 0,1 0 0,-1 0 0,1 0 0,-1 1 0,1-1 0,0-1 0,-1 1 0,1 0 0,-1 0 0,1 0 0,-1 0 0,1 0 0,-1 0 0,1-1 0,-1 1 0,1 0 0,-1 0 0,1-1 0,-1 1 0,1 0 0,-1-1 0,0 1 0,1 0 0,0-1 0,17-14 0,0 0 0,-1-1 0,-1 0 0,27-36 0,-23 28 0,268-376 0,-34-24 0,-226 374 0,1 3 0,-3 0 0,-1-2 0,32-98 0,-56 144 0,0 1 0,0-1 0,0 0 0,0 1 0,-1-1 0,0 0 0,1 0 0,-1 1 0,0-1 0,0 0 0,-1 0 0,1 1 0,-1-1 0,1 0 0,-1 1 0,0-1 0,0 0 0,-1-3 0,0 5 0,1 0 0,0 0 0,-1 0 0,1 0 0,0 0 0,-1 0 0,1 0 0,-1 0 0,0 1 0,1-1 0,-1 1 0,0-1 0,1 1 0,-1-1 0,0 1 0,0 0 0,1 0 0,-1 0 0,0 0 0,1 0 0,-3 1 0,-10 1 0,0 1 0,0 1 0,1 0 0,0 1 0,-20 10 0,-14 9 0,1 2 0,1 1 0,1 3 0,2 2 0,1 1 0,2 2 0,1 2 0,2 1 0,1 2 0,-42 64 0,2 24 0,6 3 0,5 3 0,-47 146 0,91-229 0,3 2 0,2 0 0,-15 92 0,29-138 0,1-1 0,-1 1 0,1 0 0,1 0 0,-1-1 0,1 1 0,0 0 0,1-1 0,0 1 0,0-1 0,3 8 0,-4-12 0,1 0 0,-1 1 0,1-1 0,-1 0 0,1 0 0,0-1 0,0 1 0,-1 0 0,1 0 0,1-1 0,-1 1 0,0-1 0,0 0 0,0 0 0,1 0 0,-1 0 0,1 0 0,-1 0 0,1-1 0,-1 1 0,1-1 0,-1 1 0,1-1 0,-1 0 0,1 0 0,-1 0 0,1-1 0,-1 1 0,1 0 0,-1-1 0,5-1 0,4-2 0,0 0 0,0 0 0,0-1 0,-1-1 0,0 1 0,0-2 0,0 0 0,9-8 0,68-70 0,-77 74 0,27-28 0,-2-3 0,-1-1 0,-3-1 0,-2-2 0,-1-1 0,-3-1 0,-2-2 0,-2 0 0,-2-1 0,-2-1 0,12-71 0,-26 107 0,-1 1 0,-1-1 0,0 0 0,-3-30 0,1 42 0,1 1 0,0 0 0,-1 0 0,0 0 0,0-1 0,0 1 0,0 0 0,0 0 0,-1 0 0,1 0 0,-1 0 0,0 1 0,0-1 0,0 0 0,0 1 0,0 0 0,-1-1 0,1 1 0,-1 0 0,0 0 0,1 0 0,-1 1 0,0-1 0,0 1 0,0-1 0,0 1 0,0 0 0,0 0 0,-5-1 0,0 2 0,0 0 0,-1 0 0,1 0 0,-1 1 0,1 0 0,0 1 0,0 0 0,0 0 0,0 1 0,0 0 0,0 0 0,1 1 0,-1 0 0,1 0 0,0 1 0,0 0 0,1 0 0,-8 7 0,-9 11 0,1 0 0,0 1 0,-27 42 0,-2 11 0,3 2 0,4 3 0,3 1 0,4 2 0,3 1 0,5 2 0,-34 168 0,62-256 0,-6 46 0,-4 75 0,11-109 0,0-1 0,0 0 0,1 0 0,1 1 0,0-1 0,1 0 0,0 0 0,0-1 0,1 1 0,0-1 0,1 0 0,8 14 0,-10-21 0,0 1 0,0-1 0,0 0 0,0 0 0,1 0 0,-1 0 0,1 0 0,0-1 0,0 0 0,0 1 0,0-1 0,0-1 0,0 1 0,0-1 0,1 1 0,-1-1 0,1-1 0,-1 1 0,1-1 0,-1 1 0,1-1 0,-1 0 0,1-1 0,-1 1 0,1-1 0,6-2 0,3-1 0,-1 0 0,1-2 0,-1 0 0,0 0 0,-1-1 0,1-1 0,17-14 0,30-28 0,-3-2 0,78-91 0,85-143 0,-141 169 0,121-239 0,-162 274 0,-4-2 0,-3-2 0,-4-1 0,16-97 0,-39 164 0,-1-1 0,0 0 0,-2 0 0,0 0 0,-2 0 0,-3-24 0,4 41 0,-1 0 0,-1-1 0,1 1 0,0 0 0,-1 0 0,0 0 0,0 0 0,0 0 0,-1 0 0,1 1 0,-1-1 0,0 1 0,0-1 0,-6-4 0,5 6 0,0-1 0,0 1 0,0 1 0,0-1 0,-1 0 0,1 1 0,-1 0 0,1 0 0,-1 0 0,1 1 0,-1 0 0,0 0 0,1 0 0,-1 0 0,1 1 0,-1-1 0,-5 3 0,-5 1 0,-1 1 0,1 1 0,0 0 0,0 1 0,1 1 0,0 0 0,1 1 0,0 0 0,0 1 0,0 1 0,2 0 0,-1 0 0,2 1 0,-11 14 0,-14 22 0,2 1 0,-39 79 0,20-25 0,4 3 0,5 2 0,5 1 0,5 2 0,-33 198 0,65-303 0,-4 22 0,1-1 0,2 1 0,0-1 0,2 1 0,1 0 0,7 40 0,-7-64 0,0 0 0,0-1 0,0 1 0,0-1 0,1 1 0,-1-1 0,1 0 0,0 0 0,0 1 0,0-1 0,1 0 0,-1-1 0,1 1 0,-1 0 0,1-1 0,0 0 0,0 1 0,0-1 0,0 0 0,0 0 0,1-1 0,-1 1 0,1-1 0,-1 0 0,1 0 0,-1 0 0,1 0 0,0 0 0,-1-1 0,1 0 0,0 0 0,4 0 0,12-1 0,-1-2 0,1 0 0,0-1 0,34-13 0,-25 8 0,84-25 0,132-60 0,-186 67 0,-2-3 0,0-2 0,98-75 0,-138 92 0,0 0 0,-1-1 0,0-1 0,25-37 0,-34 43 0,0 0 0,-1 0 0,0 0 0,-1-1 0,-1 0 0,0 0 0,0-1 0,-1 1 0,-1-1 0,2-16 0,-4 25 0,-1 0 0,1 0 0,-1 0 0,1 0 0,-1 0 0,0 1 0,-1-1 0,1 0 0,-1 1 0,1-1 0,-1 1 0,0-1 0,0 1 0,-1 0 0,1 0 0,-1 0 0,1 0 0,-1 0 0,0 1 0,0-1 0,0 1 0,-1 0 0,1 0 0,-1 0 0,1 0 0,-1 0 0,1 1 0,-1 0 0,0 0 0,-6-1 0,-13-4 0,-1 2 0,1 0 0,-45 0 0,53 4 0,-11-2 0,-122 1 0,131 2 0,1 1 0,0 1 0,0 0 0,0 1 0,0 1 0,0 0 0,-16 8 0,12-1 0,2 1 0,-1 0 0,1 1 0,1 1 0,1 1 0,0 0 0,1 1 0,1 1 0,0 0 0,-13 24 0,-2 9 0,2 2 0,-37 100 0,42-89 0,3 1 0,3 1 0,3 0 0,2 1 0,4 0 0,2 134 0,6-184 0,1-1 0,1 1 0,0 0 0,2-1 0,-1 0 0,2 0 0,0-1 0,1 1 0,1-1 0,17 24 0,-22-33 0,1-1 0,0 0 0,1 0 0,0-1 0,-1 1 0,1-1 0,0 0 0,1 0 0,-1-1 0,1 0 0,0 0 0,0 0 0,0 0 0,0-1 0,0 0 0,0 0 0,1-1 0,-1 0 0,1 0 0,-1 0 0,1-1 0,-1 0 0,1 0 0,-1-1 0,1 0 0,-1 0 0,0 0 0,1-1 0,-1 0 0,11-5 0,-1-1 0,0 0 0,-1-2 0,0 0 0,0 0 0,-1-1 0,-1-1 0,0 0 0,-1-1 0,21-28 0,2-8 0,47-90 0,-12 2-95,-6-2 0,-7-4 0,-5-1 0,-7-3-1,-6-2 1,-7-1 0,15-180 0,-43 288 127,-2-1-1,-2 0 1,-2 1 0,-1-1-1,-3 1 1,-16-64 0,18 91-11,-1 1-1,-1 0 1,0 0-1,-1 1 1,-1 0 0,0 0-1,0 1 1,-2 0 0,-14-16-1,16 21-5,-1-1 0,-1 1-1,1 1 1,-1-1 0,0 2 0,-1-1-1,1 1 1,-1 1 0,0 0-1,0 1 1,-1 0 0,1 0 0,-19-1-1,10 4-4,0 0 0,1 1 0,-1 1 0,1 0 0,-1 2 0,1 0-1,0 1 1,0 2 0,1-1 0,0 2 0,0 0 0,0 2 0,-30 20-1,16-6-10,1 0-1,2 2 0,0 1 0,2 2 0,-47 61 0,26-17 2,3 1 0,4 3 0,3 1 0,3 2 0,4 1 0,4 1 0,-27 134 0,50-199 0,-2 9 0,1 0 0,1 0 0,2 0 0,0 1 0,2-1 0,3 31 0,-3-54 0,0-1 0,1 1 0,-1-1 0,1 1 0,-1-1 0,1 0 0,0 1 0,0-1 0,0 0 0,0 1 0,1-1 0,-1 0 0,1 0 0,-1 0 0,1 0 0,0 0 0,-1 0 0,1-1 0,0 1 0,0-1 0,0 1 0,0-1 0,1 0 0,-1 0 0,0 0 0,1 0 0,-1 0 0,0 0 0,1-1 0,-1 1 0,1-1 0,-1 1 0,1-1 0,-1 0 0,1 0 0,0 0 0,-1-1 0,1 1 0,-1 0 0,5-2 0,4-2 0,1 1 0,-1-1 0,0-1 0,-1 0 0,1-1 0,-1 0 0,0 0 0,11-10 0,13-15 0,-2 0 0,-1-2 0,-2-2 0,-1-1 0,-1 0 0,22-44 0,9-28 0,47-121 0,20-119 0,-103 269 0,-4-1 0,12-120 0,-28 185 0,-1 0 0,-1 0 0,0 0 0,-1-1 0,-1 1 0,0 0 0,-6-21 0,6 31 0,0 0 0,0 0 0,-1 0 0,1 1 0,-1-1 0,0 1 0,0 0 0,0-1 0,-1 2 0,1-1 0,-1 0 0,0 1 0,0-1 0,-1 1 0,1 0 0,-1 1 0,1-1 0,-1 1 0,0 0 0,0 0 0,0 0 0,0 1 0,-10-2 0,-4 1 0,-1 0 0,1 2 0,-1 0 0,1 2 0,-1 0 0,1 1 0,0 0 0,-34 12 0,13 0 0,0 1 0,1 1 0,-38 24 0,47-23 0,0 2 0,1 0 0,2 2 0,0 2 0,1 0 0,1 1 0,2 2 0,0 0 0,2 1 0,1 2 0,-25 49 0,17-20 0,3 0 0,3 2 0,3 1 0,-13 68 0,23-86 0,3 1 0,1 1 0,3-1 0,1 1 0,2-1 0,12 72 0,-10-103 0,0 0 0,1 0 0,0-1 0,1 1 0,1-1 0,0 0 0,1-1 0,0 0 0,1 0 0,13 16 0,-18-24 0,1 0 0,1 0 0,-1-1 0,0 1 0,1-1 0,0 0 0,0 0 0,0 0 0,0-1 0,0 0 0,1 0 0,-1 0 0,0-1 0,1 1 0,0-1 0,-1-1 0,1 1 0,0-1 0,-1 0 0,1 0 0,0-1 0,-1 1 0,1-1 0,-1 0 0,1-1 0,-1 0 0,1 0 0,9-5 0,5-4 0,-1-1 0,-1-1 0,0-1 0,0-1 0,-1 0 0,-1-1 0,-1-1 0,21-28 0,28-41 0,-4-2 0,-3-2 0,45-102 0,-38 54 0,69-222 0,-132 357 0,24-75 0,-2-1 0,-4-1 0,12-123 0,-30 195 0,0 0 0,-1 0 0,-1 0 0,1 0 0,-1 0 0,-1 0 0,-2-10 0,3 15 0,0 1 0,0 0 0,0-1 0,-1 1 0,1 0 0,-1 0 0,1 0 0,-1 0 0,0 0 0,1 0 0,-1 1 0,0-1 0,0 1 0,0-1 0,0 1 0,-1 0 0,1 0 0,0-1 0,-1 2 0,1-1 0,0 0 0,-1 0 0,1 1 0,-1-1 0,-4 1 0,-5 0 0,-1 0 0,1 1 0,0 0 0,-1 1 0,1 1 0,0 0 0,0 1 0,0 0 0,1 1 0,-1 0 0,1 0 0,0 1 0,1 1 0,-1 0 0,-10 10 0,-5 5 0,1 1 0,0 1 0,3 2 0,-29 38 0,23-22 0,2 2 0,2 1 0,1 0 0,3 2 0,2 1 0,-19 78 0,17-38 0,4 2 0,-7 164 0,21-205 0,2 0 0,3 0 0,1-1 0,3 1 0,1-1 0,25 75 0,-26-103 0,1-1 0,1 0 0,1-1 0,1 0 0,0 0 0,1-1 0,25 27 0,-26-33 0,1-1 0,0 0 0,0-1 0,1 0 0,0-1 0,0-1 0,1 0 0,0 0 0,1-2 0,-1 0 0,24 5 0,-18-6 0,-1-1 0,1-1 0,-1-1 0,1-1 0,0-1 0,-1 0 0,1-1 0,24-7 0,-16 1 0,-1 0 0,0-2 0,-1-2 0,0 0 0,28-18 0,-6-3 0,-1-1 0,-2-3 0,-1-2 0,-2-1 0,43-55 0,1-13-107,-5-3 0,-5-4-1,74-150 1,-82 124 30,-6-3 0,68-235 0,-117 337 77,-2 0 0,-2 0 0,5-65 0,-14 105 0,0 0 0,1 0 0,-1 1 0,0-1 0,0 0 0,0 0 0,0 0 0,0 0 0,-1 1 0,1-1 0,0 0 0,-1 0 0,0 0 0,1 1 0,-1-1 0,0 0 0,0 1 0,0-1 0,0 1 0,0-1 0,0 1 0,0-1 0,-3-1 0,2 3 0,-1 0 0,1 0 0,0 0 0,0 0 0,-1 1 0,1-1 0,0 1 0,0-1 0,-1 1 0,1 0 0,0 0 0,0 0 0,0 0 0,0 1 0,0-1 0,0 0 0,0 1 0,1-1 0,-3 4 0,-19 15 0,0 2 0,2 1 0,0 0 0,-27 43 0,-61 116 0,99-165 0,-63 117 110,5 2 0,7 3 0,6 3 0,-49 195 0,91-281-86,3 1 0,3 1 0,2 0 0,4 100 0,3-120-25,3 0 0,1-1 0,1 1 0,2-1 0,2-1-1,1 0 1,2 0 0,21 36 0,-28-58 1,2-1 0,0 1 0,0-2 0,1 1 0,1-1 0,0-1 0,13 11 0,-19-18 0,0 0 0,1 0 0,-1-1 0,1 0 0,0 0 0,0 0 0,0-1 0,0 1 0,0-1 0,0-1 0,1 1 0,-1-1 0,1 0 0,-1-1 0,1 0 0,-1 0 0,1 0 0,-1-1 0,0 0 0,9-1 0,-3-3 0,1 0 0,-1-1 0,0 0 0,-1-1 0,0 0 0,0-1 0,0 0 0,-1-1 0,0 0 0,-1-1 0,14-16 0,8-16 0,42-71 0,-71 110 0,43-77 0,-4-2 0,-4-2 0,49-161 0,-57 136 0,-4-2 0,16-190 0,-36 221 0,-6-100 0,-2 137 0,-2 0 0,-3 1 0,-22-77 0,25 103 0,-1 1 0,0 0 0,-1 0 0,0 0 0,-2 1 0,-17-24 0,21 33 0,0 0 0,0 0 0,0 0 0,-1 0 0,0 1 0,0 0 0,0 0 0,0 0 0,0 1 0,-1 0 0,0 1 0,0-1 0,1 1 0,-1 0 0,-1 1 0,1 0 0,-9-1 0,0 2 0,0 1 0,-1 1 0,1 0 0,0 1 0,0 1 0,0 0 0,1 1 0,-23 11 0,-4 4 0,-70 46 0,63-31 0,1 2 0,2 1 0,1 3 0,3 2 0,-65 83 0,47-42 0,4 2 0,-70 145 0,98-172 0,3 1 0,3 1 0,2 1 0,3 1 0,3 1 0,2 0 0,3 1 0,3 0 0,3 0 0,3 0 0,3 1 0,17 100 0,-16-145 0,1 0 0,1 0 0,1-1 0,1 0 0,1 0 0,20 34 0,-25-48 0,0 0 0,1-1 0,-1 1 0,1-1 0,1 0 0,-1-1 0,0 1 0,1-1 0,0 0 0,12 6 0,-13-8 0,0-1 0,0 1 0,-1-1 0,1 0 0,0-1 0,0 1 0,1-1 0,-1 0 0,0 0 0,0 0 0,0-1 0,0 0 0,0 0 0,-1 0 0,1-1 0,0 1 0,5-3 0,1-2 0,0 0 0,-1 0 0,1-1 0,-1-1 0,-1 1 0,1-2 0,15-17 0,53-77 0,-73 95 0,68-104-105,-6-4-1,-4-3 1,-6-2 0,-5-3-1,38-138 1,-43 93-1,-7-2 0,-8-1 0,13-244 0,-39 313 106,-10-109 0,1 169 0,-3-1 0,-1 2 0,-2-1 0,-2 1 0,-18-44 0,24 73 0,0 1 0,-1-1 0,-1 1 0,0 1 0,-1-1 0,0 1 0,0 0 0,-20-18 0,24 26 0,0-1 0,0 1 0,-1 1 0,1-1 0,-1 0 0,1 1 0,-1 0 0,0 0 0,0 1 0,0-1 0,0 1 0,0 0 0,0 0 0,-1 1 0,1 0 0,0 0 0,0 0 0,0 0 0,-1 1 0,1 0 0,0 0 0,0 0 0,0 1 0,0-1 0,-8 5 0,-6 4 8,1 1 1,0 1 0,1 1 0,0 0 0,0 2 0,2-1-1,0 2 1,-15 19 0,-15 24 367,-41 71 0,32-38-295,3 1 1,-71 190-1,100-218-84,3 0 0,3 1 0,2 1 0,4 1-1,-4 116 1,15-152 3,2 0 0,1-1 0,2 1 0,0-1 0,3-1 0,16 42 0,4-3 0,58 98 0,-63-127 0,1 0 0,3-2 0,0-1 0,3-1 0,1-2 0,1-1 0,2-1 0,56 37 0,-70-55 0,0-1 0,1-2 0,1 0 0,0-1 0,0-2 0,1 0 0,40 7 0,-46-13 0,1 0 0,0-1 0,0-1 0,0 0 0,0-2 0,0 0 0,0-1 0,-1-1 0,1-1 0,34-14 0,-26 5 0,0 0 0,-1-2 0,-1-1 0,0-1 0,-2-1 0,0-1 0,-1-1 0,-1-1 0,-1 0 0,17-27 0,-1-2 0,-3-2 0,-2-1 0,47-113 0,-59 118 0,-3-1 0,-1 0 0,-3-2 0,-1 1 0,-4-1 0,-1-1 0,-3 0 0,-2 1 0,-8-80 0,6 127 0,-9-42 0,9 46 0,1 0 0,0-1 0,0 1 0,0 0 0,-1 0 0,1 0 0,-1 0 0,1 0 0,-1 0 0,1 0 0,-1 0 0,1 0 0,-1 0 0,0 1 0,0-1 0,1 0 0,-1 0 0,0 1 0,0-1 0,0 0 0,0 1 0,0-1 0,0 1 0,0-1 0,0 1 0,0-1 0,0 1 0,0 0 0,0-1 0,0 1 0,0 0 0,-3 0 0,-1 2 0,-1 1 0,1 0 0,0 0 0,-1 0 0,2 0 0,-1 1 0,0 0 0,1 0 0,-1 0 0,1 1 0,-4 5 0,-49 69 0,40-55 0,-74 112 0,-129 260 0,172-293 0,5 3 0,5 1 0,-37 164 0,71-252 0,-2 8 0,-4 47 0,9-68 0,1-1 0,0 0 0,0 1 0,0-1 0,1 0 0,0 0 0,0 0 0,0 1 0,1-1 0,-1 0 0,1 0 0,1-1 0,-1 1 0,0 0 0,6 6 0,-6-9 0,0 0 0,1 0 0,-1 0 0,1-1 0,-1 1 0,1 0 0,0-1 0,0 0 0,0 0 0,0 0 0,0 0 0,0 0 0,0 0 0,0-1 0,0 1 0,0-1 0,1 0 0,-1 0 0,0 0 0,4-1 0,5-1 0,0-1 0,0 0 0,-1 0 0,14-7 0,-2 0 0,-1-1 0,0-1 0,0-2 0,-1 0 0,35-31 0,86-100 0,-130 132 0,73-84 0,-4-4 0,-5-3 0,64-117 0,-97 143 0,-3-1 0,-4-2 0,-4-1 0,-3-2 0,25-116 0,-52 188 0,1-1 0,0 1 0,-1-1 0,0 0 0,-1 0 0,0 0 0,-1 0 0,-1 0 0,-2-14 0,3 25 0,-1 1 0,1 0 0,-1-1 0,1 1 0,-1 0 0,1-1 0,-1 1 0,0 0 0,0-1 0,1 1 0,-1 0 0,0 0 0,0 0 0,0 0 0,0 0 0,0 0 0,-1 0 0,1 0 0,0 0 0,0 1 0,-1-1 0,1 0 0,0 1 0,-1-1 0,1 1 0,-3-1 0,1 1 0,-1 0 0,1 0 0,-1 1 0,0-1 0,1 1 0,-1 0 0,1 0 0,-1 0 0,1 0 0,-5 3 0,-12 6 0,0 1 0,0 0 0,2 2 0,-29 24 0,-65 71 0,80-75 0,-55 57 0,5 5 0,-137 203 0,168-214 0,3 3 0,4 1 0,3 3 0,-36 124 0,64-172 0,-10 63 0,21-96 0,1 0 0,0 0 0,0 1 0,1-1 0,1 0 0,0 0 0,0 1 0,1-1 0,0 0 0,0 0 0,1 0 0,6 11 0,-8-18 0,1 0 0,-1-1 0,1 1 0,0-1 0,-1 0 0,1 1 0,0-1 0,1 0 0,-1 0 0,0 0 0,1 0 0,-1-1 0,1 1 0,-1-1 0,1 1 0,0-1 0,0 0 0,-1 0 0,1 0 0,0-1 0,0 1 0,0-1 0,0 1 0,0-1 0,0 0 0,0 0 0,0 0 0,0-1 0,0 1 0,0-1 0,0 1 0,0-1 0,5-2 0,8-4 0,-1-1 0,1 0 0,-1-1 0,23-18 0,-35 25 0,66-53 0,-2-2 0,-3-2 0,62-77 0,153-222 0,-253 323 0,154-225 0,-148 208 0,-3-1 0,-2-1 0,24-68 0,-47 112 0,-1-1 0,0 1 0,-1 0 0,2-15 0,-4 23 0,0 1 0,0-1 0,0 0 0,1 1 0,-2-1 0,1 0 0,0 1 0,0-1 0,0 0 0,-1 1 0,1-1 0,-1 0 0,0 1 0,1-1 0,-1 1 0,0-1 0,0 1 0,0-1 0,0 1 0,0 0 0,0-1 0,0 1 0,0 0 0,-1 0 0,1 0 0,0 0 0,-1 0 0,1 0 0,-1 0 0,1 0 0,-1 1 0,1-1 0,-1 1 0,0-1 0,-1 0 0,-2 1 0,-1 0 0,1 0 0,-1 0 0,1 1 0,0-1 0,-1 1 0,1 1 0,0-1 0,0 1 0,-8 3 0,-53 30 0,62-32 0,-45 29 0,1 2 0,2 2 0,2 2 0,1 2 0,2 2 0,-44 58 0,10 1 0,-112 198 0,115-165 0,-57 148 0,103-215 0,3 2 0,3 1 0,3 0 0,-10 97 0,24-133 0,1-1 0,6 65 0,-3-87 0,0 0 0,1-1 0,1 1 0,-1 0 0,2-1 0,0 0 0,0 0 0,0 0 0,1 0 0,1-1 0,0 1 0,11 13 0,-14-21 0,0 1 0,0 0 0,0-1 0,0 0 0,0 1 0,0-1 0,1-1 0,-1 1 0,1 0 0,0-1 0,-1 0 0,1 0 0,0 0 0,0 0 0,-1 0 0,1-1 0,0 0 0,0 0 0,0 0 0,0 0 0,0 0 0,0-1 0,4-1 0,5-2 0,-1 0 0,0-1 0,0-1 0,-1 0 0,0 0 0,13-11 0,47-35 0,-2-4 0,70-74 0,114-150 0,-125 122 0,-7-6 0,-7-6 0,92-184 0,-190 324 0,-3 7 0,-1-1 0,-1 0 0,-1 0 0,0-1 0,-2 0 0,6-37 0,-13 60 0,-1 0 0,0 0 0,0 0 0,0 0 0,0 1 0,0-1 0,0 0 0,0 0 0,-1 0 0,1 0 0,-1 0 0,1 0 0,-1 1 0,0-1 0,0 0 0,1 0 0,-1 1 0,0-1 0,-1 1 0,1-1 0,0 1 0,0-1 0,-1 1 0,1 0 0,-1 0 0,1-1 0,-1 1 0,1 0 0,-1 0 0,0 1 0,0-1 0,1 0 0,-1 1 0,0-1 0,0 1 0,0-1 0,0 1 0,0 0 0,1-1 0,-1 1 0,0 0 0,0 1 0,-3-1 0,-8 1 0,1 1 0,0 0 0,0 0 0,0 1 0,-20 8 0,-9 7 0,2 1 0,0 3 0,2 1 0,0 1 0,1 3 0,-50 47 0,26-14 0,2 2 0,-74 103 0,74-83 0,4 3 0,-71 150 0,102-184 0,3 2 0,2-1 0,2 2 0,3 1 0,2-1 0,-5 76 0,15-113 0,1 0 0,1 1 0,0-1 0,1 0 0,8 31 0,-10-46 0,1 1 0,-1 0 0,1 0 0,0-1 0,0 1 0,0 0 0,1-1 0,-1 1 0,1-1 0,-1 0 0,1 1 0,0-1 0,0 0 0,0 0 0,0 0 0,0 0 0,0 0 0,0-1 0,1 1 0,-1-1 0,1 1 0,-1-1 0,1 0 0,0 0 0,-1 0 0,1 0 0,0-1 0,0 1 0,-1-1 0,1 0 0,0 1 0,0-1 0,0 0 0,0-1 0,-1 1 0,1-1 0,0 1 0,0-1 0,-1 0 0,1 0 0,0 0 0,-1 0 0,1 0 0,3-3 0,19-9 0,0-2 0,-1 0 0,0-2 0,41-38 0,77-95 0,-52 43 0,-5-4 0,84-145 0,97-263 0,-252 488 0,-2 6 0,0 0 0,-2-2 0,-1 1 0,-1-1 0,8-55 0,-16 79 0,1-1 0,-1 1 0,0-1 0,-1 1 0,1-1 0,-1 1 0,1-1 0,-1 1 0,0 0 0,0-1 0,0 1 0,-1 0 0,1 0 0,-1 0 0,0 0 0,0 0 0,0 0 0,0 0 0,0 1 0,-1-1 0,1 1 0,-1-1 0,1 1 0,-1 0 0,0 0 0,0 0 0,0 0 0,0 1 0,-1-1 0,1 1 0,0 0 0,-6-1 0,-5-1 0,-1 0 0,1 1 0,-1 1 0,1 0 0,-1 1 0,-25 4 0,8 1 1,-1 2 0,1 1 0,1 2 0,0 1-1,0 2 1,1 0 0,0 2 0,2 2 0,0 0 0,-50 42-1,17-7-28,3 3-1,3 3 0,-65 85 0,40-37-245,-129 228 0,173-263 278,2 2 0,4 1 0,2 2 0,-25 117-1,46-160-3,2 1 0,1-1 0,1 1 0,4 59 0,-1-86 3,1 0 0,0 0 0,0 0 0,1-1-1,0 1 1,0 0 0,0-1 0,1 1-1,0-1 1,0 0 0,1 0 0,-1 0 0,1-1-1,1 1 1,-1-1 0,1 0 0,0 0 0,0 0-1,0-1 1,1 0 0,0 0 0,0 0-1,0-1 1,0 1 0,0-2 0,1 1 0,-1-1-1,1 0 1,-1 0 0,1 0 0,0-1 0,0 0-1,0-1 1,0 0 0,0 0 0,0 0-1,12-3 1,8-1 60,1-2-1,-1-1 1,0-1-1,-1-1 1,0-1 0,-1-2-1,0-1 1,42-27-1,1-9-79,104-96 0,-59 40 17,-5-6 0,-5-4 0,-5-4 0,-5-5 0,-6-3 0,90-175 0,-85 94 0,-84 187 0,-2 1 0,0-2 0,-1 1 0,-1 0 0,-1-1 0,-1 0 0,-2-43 0,0 61 0,-1 0 0,1 1 0,-1-1 0,1 0 0,-1 0 0,-1 1 0,1-1 0,0 1 0,-1-1 0,0 1 0,1-1 0,-2 1 0,1 0 0,0 0 0,0 0 0,-1 0 0,0 1 0,1-1 0,-6-3 0,3 3 0,1 2 0,-1-1 0,1 0 0,-1 1 0,1 0 0,-1 0 0,0 0 0,1 0 0,-1 1 0,0 0 0,0 0 0,1 0 0,-9 2 0,-7 3 0,-1 0 0,1 2 0,1 0 0,-1 1 0,-34 20 0,-9 11 0,2 3 0,1 3 0,3 2 0,-86 91 0,60-45 0,-140 205 0,192-252 0,3 1 0,2 1 0,2 2 0,2 0 0,-17 60 0,33-89 0,1 1 0,2 0 0,0 0 0,1 0 0,1 0 0,3 37 0,0-45 0,1 0 0,0 1 0,1-1 0,0-1 0,1 1 0,1-1 0,0 0 0,0 0 0,2 0 0,-1-1 0,12 13 0,-11-15 0,1 0 0,0-1 0,0 0 0,1 0 0,0-1 0,1-1 0,-1 0 0,2 0 0,-1-1 0,1 0 0,-1-1 0,2 0 0,-1-1 0,0 0 0,1-1 0,0-1 0,23 2 0,-17-4 0,0-1 0,0-1 0,0 0 0,0-2 0,0 0 0,-1-1 0,0-1 0,0 0 0,0-2 0,-1 0 0,26-16 0,9-11 0,-2-1 0,-2-3 0,-1-2 0,-3-2 0,-1-2 0,-2-2 0,65-97 0,-51 57 0,-4-4 0,-3-1 0,67-192 0,-79 175 0,-4-2 0,-6-2 0,-4 0 0,12-229 0,-33 323 0,-3-56 0,2 69 0,0 1 0,-1 0 0,0 0 0,-1-1 0,1 1 0,-1 0 0,0 0 0,0 0 0,-5-8 0,6 11 0,0 1 0,0 0 0,0 0 0,0 1 0,0-1 0,0 0 0,0 0 0,-1 0 0,1 1 0,0-1 0,-1 1 0,1-1 0,0 1 0,-1-1 0,1 1 0,0 0 0,-1 0 0,1-1 0,-1 1 0,1 0 0,0 0 0,-1 1 0,1-1 0,-1 0 0,1 0 0,0 1 0,-1-1 0,1 1 0,0-1 0,-3 2 0,-23 12 0,0 1 0,1 1 0,0 1 0,1 2 0,-34 32 0,44-38 0,-69 62 0,3 5 0,3 2 0,-118 165 0,144-170 0,3 2 0,4 2 0,4 2 0,3 1 0,-30 100 0,54-134 0,2 0 0,2 1 0,2 0 0,0 56 0,7-77 0,1 1 0,2-1 0,1 0 0,2-1 0,0 1 0,2-1 0,2 0 0,14 35 0,-19-54 0,1-1 0,0 0 0,0 0 0,1 0 0,0-1 0,0 0 0,1 0 0,0-1 0,1 1 0,0-2 0,0 1 0,0-1 0,11 6 0,-12-9 0,-1 0 0,1 0 0,0-1 0,1 0 0,-1 0 0,0-1 0,0 0 0,1 0 0,-1-1 0,1 0 0,-1 0 0,0-1 0,1 0 0,-1 0 0,0 0 0,1-1 0,-1 0 0,0-1 0,11-5 0,5-4 0,-1-1 0,0-1 0,-1-1 0,0-1 0,-1-1 0,-1-1 0,20-24 0,110-151 0,-101 123 0,-4-2 0,-3-2 0,-3-1 0,-3-2 0,-4-1 0,-4-2 0,-2-1 0,-5 0 0,-3-2 0,-3 0 0,4-150 0,-18 217 0,0-23 0,-5-45 0,4 74 0,0 0 0,-1 0 0,-1 0 0,0 0 0,0 0 0,-1 1 0,0-1 0,0 1 0,-9-13 0,11 20 0,0-1 0,-1 1 0,1 0 0,0 0 0,-1 0 0,1 0 0,-1 0 0,1 0 0,-1 1 0,0-1 0,0 1 0,0 0 0,0 0 0,0 0 0,0 0 0,0 0 0,0 1 0,0-1 0,0 1 0,0 0 0,0 0 0,-1 0 0,1 1 0,0-1 0,-5 2 0,-4 1 0,1 1 0,0 0 0,0 0 0,1 1 0,-18 11 0,-4 6 0,0 2 0,2 0 0,1 3 0,1 0 0,1 1 0,2 2 0,-36 54 0,13-7 0,3 1 0,-41 103 0,61-122 0,2 1 0,3 1 0,2 1 0,4 1 0,2 0 0,3 1 0,2 0 0,4 0 0,5 78 0,-1-126 0,1-1 0,1 1 0,1-1 0,0 0 0,1 0 0,0 0 0,2 0 0,-1-1 0,10 14 0,-13-24 0,0 0 0,0 0 0,0 0 0,0-1 0,1 0 0,-1 0 0,1 0 0,0 0 0,0 0 0,0-1 0,1 1 0,-1-1 0,0 0 0,7 2 0,-6-4 0,0 1 0,1 0 0,-1-1 0,0 0 0,0-1 0,1 1 0,-1-1 0,0 0 0,0 0 0,0 0 0,0-1 0,0 0 0,0 0 0,-1 0 0,1-1 0,4-3 0,17-10 0,-2-2 0,0-1 0,-1-1 0,-1-1 0,35-43 0,88-139 0,-84 102-105,-4-3-1,-5-3 0,44-129 0,79-345-319,-117 303 425,-53 207 0,-5 69 0,0 1 0,0 0 0,0-1 0,-1 1 0,1-1 0,0 1 0,0 0 0,-1-1 0,1 1 0,-1 0 0,0 0 0,1-1 0,-1 1 0,0 0 0,-1-2 0,2 3 0,-1-1 0,1 1 0,-1 0 0,0-1 0,1 1 0,-1 0 0,0 0 0,1-1 0,-1 1 0,0 0 0,1 0 0,-1 0 0,0 0 0,1 0 0,-1 0 0,0 0 0,1 0 0,-1 0 0,0 0 0,1 1 0,-1-1 0,1 0 0,-2 1 0,-4 2 0,-1 1 0,1 0 0,0 0 0,0 1 0,-5 5 0,5-5 0,-48 44 92,2 3 0,3 2 1,2 2-1,3 2 0,2 2 0,3 1 1,3 3-1,2 0 0,-44 123 0,50-105-101,3 2 0,4 1 0,4 1-1,3 0 1,4 1 0,4 0 0,10 165-1,1-203 10,1-1 0,3 0 0,2-1 0,2 1 0,24 57 0,-30-87 0,1-1 0,0 0 0,2 0 0,0-1 0,1 0 0,0-1 0,1 0 0,1-1 0,0 0 0,1-1 0,1 0 0,0-2 0,0 1 0,2-2 0,-1 0 0,21 9 0,-25-15 0,1 0 0,-1-1 0,0-1 0,1 0 0,0 0 0,-1-1 0,1-1 0,0 0 0,0 0 0,-1-2 0,1 0 0,-1 0 0,1-1 0,-1 0 0,0-1 0,0-1 0,17-8 0,-2-2 0,0-1 0,-1-1 0,-1-2 0,-1 0 0,43-45 0,-8-2 0,-2-2 0,-4-2 0,-2-3 0,-4-2 0,-3-2 0,-4-2 0,-3-2 0,-4-1 0,27-100 0,-52 154 0,-1-1 0,-2-1 0,-1 1 0,-1-1 0,-1 0 0,-2 1 0,-4-44 0,2 64 0,1 0 0,-1-1 0,-1 1 0,1 0 0,-2 0 0,1 0 0,-1 1 0,0-1 0,-1 1 0,0 0 0,-1 0 0,1 0 0,-1 1 0,-1 0 0,1 0 0,-1 1 0,-1 0 0,1 0 0,-1 0 0,0 1 0,0 0 0,0 1 0,-1 0 0,0 0 0,0 1 0,-16-4 0,4 3 0,0 1 0,0 2 0,0 0 0,-1 1 0,1 1 0,0 1 0,-1 1 0,1 0 0,1 2 0,-1 1 0,-37 15 0,11-1 0,1 2 0,2 2 0,0 2 0,-42 34 0,17-4 0,3 4 0,2 2 0,4 3 0,2 3 0,3 2 0,3 3 0,3 2 0,-62 130 0,96-177 0,2 0 0,1 1 0,1 1 0,1 0 0,2 0 0,-9 59 0,17-85 0,0 0 0,0 0 0,0 0 0,0 0 0,1 0 0,0 0 0,-1 0 0,1 0 0,1-1 0,-1 1 0,1 0 0,-1-1 0,1 1 0,0-1 0,0 1 0,0-1 0,1 0 0,-1 0 0,1 0 0,0 0 0,0 0 0,0-1 0,0 1 0,0-1 0,1 0 0,-1 0 0,1 0 0,-1 0 0,1-1 0,5 2 0,10 2 0,0 0 0,1-2 0,-1 0 0,38 0 0,-37-2 0,31 1 0,0-3 0,0-2 0,-1-2 0,1-2 0,-2-3 0,1-2 0,-1-1 0,-1-3 0,67-32 0,-54 17 0,-2-3 0,-1-3 0,-2-2 0,-1-2 0,-2-3 0,71-76 0,-54 43 0,-3-3 0,80-123 0,-116 152 0,-1-1 0,-3-1 0,-3-1 0,-2-1 0,26-98 0,-43 133 0,-1 0 0,-1 0 0,-1 0 0,-1-1 0,-2-39 0,1 54 0,-1 1 0,0 0 0,0-1 0,-1 1 0,1 0 0,-1-1 0,0 1 0,0 0 0,-1 1 0,0-1 0,0 0 0,0 1 0,0-1 0,-1 1 0,1 0 0,-1 0 0,0 0 0,0 1 0,-1-1 0,1 1 0,-1 0 0,1 1 0,-1-1 0,0 1 0,0 0 0,-7-2 0,-6 0 0,-1 0 0,1 2 0,-1 0 0,0 2 0,0 0 0,1 1 0,-1 0 0,0 2 0,1 0 0,-25 8 0,-11 5 0,1 3 0,-60 30 0,60-21 0,1 1 0,1 4 0,2 1 0,1 2 0,2 3 0,1 1 0,3 3 0,1 1 0,-47 67 0,53-62 0,2 2 0,3 1 0,2 1 0,2 2 0,3 0 0,2 2 0,2 0 0,3 1 0,-10 78 0,22-111 0,2 1 0,1 0 0,1 0 0,1 0 0,1 0 0,9 42 0,-9-60 0,0 0 0,0 0 0,1 0 0,0 0 0,1-1 0,0 1 0,0-1 0,0 0 0,1 0 0,0 0 0,0-1 0,1 0 0,0 0 0,0 0 0,0 0 0,1-1 0,-1 0 0,1-1 0,1 0 0,-1 0 0,1 0 0,-1-1 0,1 0 0,11 3 0,-2-4 0,1 0 0,-1-1 0,0 0 0,1-2 0,-1 0 0,0-1 0,0-1 0,0 0 0,0-1 0,0-1 0,-1-1 0,26-12 0,-6 1 0,-2-2 0,0-2 0,-2-1 0,52-44 0,-34 19-49,-3-2-1,-2-2 1,-2-2-1,69-113 1,-44 46-237,75-188 1,-103 208 285,30-114 0,-60 176 0,-2-1 0,-1 0 0,-2-1 0,-1 1 0,-3-1 0,-3-48 0,1 78 4,0 1 0,-1-1 1,0 0-1,0 1 1,-1-1-1,0 1 0,-1 0 1,0 0-1,-1 0 1,1 1-1,-2 0 0,1 0 1,-1 0-1,0 0 1,-1 1-1,0 0 0,0 0 1,0 1-1,-1 0 1,0 0-1,0 1 0,-1 0 1,1 0-1,-1 1 1,0 0-1,-1 1 0,1 0 1,0 0-1,-1 1 1,-14-2-1,-6 2 63,0 0 0,1 2 1,-1 1-1,0 2 0,1 0 0,-1 3 1,1 0-1,0 1 0,1 2 0,-40 18 0,10 0-81,1 3 0,1 2 0,-92 70-1,25-1 15,4 5 0,-111 128 0,184-182 0,1 3 0,3 1 0,-57 102 0,84-130 0,0 1 0,2 1 0,2 1 0,1-1 0,1 2 0,1-1 0,2 1 0,1 1 0,2-1 0,1 35 0,2-54 0,1-1 0,1 1 0,0 0 0,0-1 0,2 1 0,-1-1 0,1 0 0,1 0 0,0-1 0,1 1 0,0-1 0,1 0 0,0-1 0,1 0 0,0 0 0,11 10 0,-10-12 0,0-1 0,0 0 0,1-1 0,0 0 0,1 0 0,-1-1 0,1-1 0,0 0 0,0 0 0,0-1 0,1 0 0,-1-1 0,1 0 0,-1-1 0,1-1 0,0 1 0,20-4 0,-13 0 0,1 0 0,0-2 0,-1 0 0,0-2 0,0 0 0,-1-1 0,0 0 0,0-2 0,31-21 0,3-10 0,78-78 0,-45 31-85,-4-3 0,-4-3 0,-4-4 0,-5-3 0,-4-3 0,87-192 0,-108 194 70,-4-2 0,-5-1 0,-5-2 0,-4 0 0,-5-2-1,-4-1 1,1-176 0,-18 228 15,-2 0 0,-3 1 0,-2 0 0,-17-61 0,23 108 0,-1 0 0,1 1 0,-2 0 0,1-1 0,-2 1 0,1 1 0,-1-1 0,0 1 0,-1-1 0,0 2 0,0-1 0,-8-7 0,11 13 0,0 0 0,0 0 0,0 0 0,0 1 0,0 0 0,-1-1 0,1 1 0,0 0 0,-1 1 0,1-1 0,-1 0 0,1 1 0,0 0 0,-6 0 0,1 1 0,1 0 0,0 1 0,0 0 0,-1 0 0,1 1 0,1 0 0,-1 0 0,-10 7 0,-15 10 0,2 2 0,0 1 0,-31 32 0,-86 99 0,18 0-295,-188 291-1,-47 213 82,317-559 69,-48 146 0,81-200 119,2 0 0,2 1 0,2 0 0,2 1 0,1 81 0,5-112 75,1 0 0,1 1 0,1-1 0,0 0-1,1 0 1,1-1 0,0 1 0,1-1 0,1 0 0,0 0 0,15 21 0,-17-30-17,0 0 0,0 0 0,1 0 0,-1-1 0,1 0 0,1 0 0,-1 0 0,1-1 0,0 0 0,0 0 0,0-1 0,0 0 0,0 0 0,1-1 0,0 0 0,-1 0 0,1 0 1,0-1-1,0-1 0,0 1 0,0-1 0,0 0 0,0-1 0,-1 0 0,15-3 0,-2-1 47,-1-1 0,1-1 1,-1-1-1,0-1 0,24-14 0,88-69-7,5-23-250,-6-7 1,-4-5-1,153-203 0,-181 202 143,-6-4-1,-6-3 0,126-271 1,-199 377 35,0-2 0,-2 0 0,-1 0 0,8-48 0,-18 76 0,1 0 0,-1 0 0,0 0 0,0 0 0,0 0 0,0 0 0,0 0 0,-1 0 0,1 0 0,-1 0 0,-2-5 0,2 7 0,1 0 0,-1 0 0,0 0 0,0 0 0,-1 0 0,1 1 0,0-1 0,0 0 0,0 1 0,0-1 0,-1 1 0,1-1 0,0 1 0,0 0 0,-1-1 0,1 1 0,0 0 0,-1 0 0,1 0 0,0 0 0,0 0 0,-1 0 0,1 0 0,0 1 0,-1-1 0,1 0 0,0 1 0,0-1 0,-1 1 0,0 0 0,-18 8 18,0 1-1,1 1 1,1 0 0,0 2 0,0 0 0,2 1-1,-27 26 1,-20 24 47,2 3-1,4 3 1,2 1 0,4 4-1,3 1 1,3 2 0,4 2-1,3 2 1,4 2 0,-32 117-1,51-139-64,-14 125 0,27-163 0,1 0 0,1 0 0,2 0 0,0 0 0,1 0 0,1 0 0,2-1 0,9 30 0,-11-45 0,-1 1 0,1-1 0,0 0 0,1-1 0,0 1 0,0-1 0,1 0 0,0 0 0,0 0 0,1-1 0,-1 0 0,1 0 0,1-1 0,-1 0 0,1 0 0,0-1 0,0 1 0,0-2 0,1 1 0,-1-1 0,1-1 0,0 0 0,-1 0 0,1 0 0,0-1 0,0-1 0,0 1 0,18-3 0,0-1 0,-1-1 0,0-2 0,0-1 0,-1 0 0,1-2 0,-2-1 0,1-1 0,-2-1 0,36-23 0,-1-6 0,-1-2 0,69-70 0,-76 65 0,-3-2 0,47-66 0,-74 88 0,-2 0 0,-1 0 0,-1-2 0,-1 0 0,-2-1 0,15-50 0,-26 71 0,0 1 0,-1-1 0,0 1 0,-1-1 0,0 1 0,0-1 0,-1 0 0,0 1 0,-1 0 0,0-1 0,-5-12 0,6 18 0,-1 1 0,1-1 0,-1 1 0,1 0 0,-1-1 0,0 1 0,-1 0 0,1 0 0,0 0 0,-1 1 0,0-1 0,0 1 0,1-1 0,-2 1 0,1 0 0,0 0 0,0 0 0,0 0 0,-1 1 0,1 0 0,-1-1 0,0 1 0,1 0 0,-1 1 0,0-1 0,1 1 0,-1-1 0,0 1 0,0 0 0,1 1 0,-1-1 0,-4 1 0,-10 4 0,1 0 0,0 0 0,0 2 0,1 0 0,0 1 0,0 1 0,1 0 0,0 1 0,0 1 0,-15 14 0,0 3 0,0 2 0,2 1 0,-33 46 0,27-24 0,2 1 0,2 2 0,2 1 0,4 1 0,1 1 0,4 1 0,2 1 0,2 0 0,-10 111 0,22-150 0,2 1 0,1-1 0,1 1 0,1 0 0,6 28 0,-7-46 0,0 0 0,0 0 0,0 0 0,1 0 0,0 0 0,0 0 0,0 0 0,1-1 0,-1 1 0,1-1 0,0 1 0,1-1 0,-1 0 0,1-1 0,0 1 0,-1 0 0,2-1 0,-1 0 0,0 0 0,1 0 0,-1-1 0,1 0 0,0 1 0,0-1 0,0-1 0,0 1 0,0-1 0,8 1 0,1-2 0,-1-1 0,0 0 0,1-1 0,-1 0 0,0-2 0,0 1 0,-1-1 0,1-1 0,-1 0 0,0-1 0,0-1 0,0 1 0,-1-2 0,17-14 0,7-7 0,-2-1 0,-1-2 0,31-40 0,-4-2 0,-4-3 0,-3-2 0,-4-2 0,-3-3 0,-4-1 0,32-98 0,-67 166 0,0-1 0,-1 0 0,-1 0 0,2-22 0,-6 38 0,1 1 0,-1-1 0,0 1 0,0-1 0,-1 1 0,1-1 0,0 1 0,0-1 0,-1 1 0,1-1 0,-1 1 0,1 0 0,-1-1 0,1 1 0,-1 0 0,0-1 0,0 1 0,0 0 0,0 0 0,0 0 0,0-1 0,0 1 0,0 0 0,0 0 0,0 1 0,0-1 0,-1 0 0,1 0 0,0 1 0,-1-1 0,1 0 0,-1 1 0,-2-1 0,-2 0 0,-1 0 0,0 1 0,1 0 0,-1 0 0,0 1 0,1-1 0,-8 3 0,-81 23-1365,-12 11-5461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2:58.511"/>
    </inkml:context>
    <inkml:brush xml:id="br0">
      <inkml:brushProperty name="width" value="0.35" units="cm"/>
      <inkml:brushProperty name="height" value="0.35" units="cm"/>
      <inkml:brushProperty name="color" value="#FFFFFF"/>
    </inkml:brush>
  </inkml:definitions>
  <inkml:trace contextRef="#ctx0" brushRef="#br0">3141 2839 24575,'1'65'0,"2"-1"0,3 1 0,3-1 0,3-1 0,32 104 0,-32-134 0,1-2 0,2 0 0,1 0 0,1-2 0,25 32 0,-27-42 0,1 0 0,1-2 0,0 0 0,1-1 0,1-1 0,0 0 0,1-1 0,24 11 0,-33-19 0,1-1 0,0 0 0,0-1 0,0 0 0,0-1 0,1 0 0,0-1 0,-1 0 0,1-1 0,0 0 0,0-1 0,17-3 0,-14 0 0,-1 0 0,0-1 0,0-1 0,0-1 0,-1 0 0,0-1 0,0 0 0,0-1 0,-1-1 0,13-10 0,12-14 0,-2-1 0,-2-2 0,-1-1 0,-2-2 0,-1 0 0,-2-3 0,31-61 0,-18 19 0,-3-2 0,-3-1 0,23-96 0,-43 128 0,-3-1 0,-2 0 0,-2 0 0,-3-1 0,-3 0 0,-2 0 0,-2 0 0,-3 0 0,-3 1 0,-27-108 0,28 144 0,0 0 0,0 1 0,-2 0 0,-1 0 0,0 1 0,-1 0 0,-1 1 0,0 0 0,-2 1 0,-19-19 0,25 28 0,-1 0 0,0 0 0,0 1 0,-1 0 0,0 1 0,0 0 0,0 0 0,0 1 0,-1 1 0,0-1 0,0 2 0,0 0 0,0 0 0,0 1 0,0 0 0,0 1 0,-1 0 0,1 1 0,0 0 0,-18 4 0,3 3 0,1 1 0,0 0 0,0 2 0,2 1 0,-1 1 0,1 1 0,1 1 0,1 1 0,0 1 0,-29 30 0,-3 9 0,3 3 0,-60 88 0,67-83 0,3 2 0,3 2 0,3 1 0,3 2 0,3 1 0,4 1 0,2 1 0,4 1 0,3 0 0,3 1 0,-2 83 0,13-141 0,1-1 0,1 1 0,1-1 0,0 0 0,1 1 0,1-1 0,0 0 0,10 23 0,-11-34 0,0-1 0,0 0 0,0 0 0,0 0 0,1 0 0,0-1 0,0 0 0,0 1 0,0-1 0,1-1 0,0 1 0,0-1 0,0 0 0,0 0 0,0 0 0,0-1 0,1 1 0,-1-1 0,1-1 0,0 1 0,0-1 0,-1 0 0,1 0 0,0-1 0,0 1 0,0-1 0,0-1 0,9-1 0,4-1 0,0-1 0,1-1 0,-1-1 0,-1 0 0,1-2 0,-1 0 0,-1-1 0,0-1 0,0 0 0,0-1 0,26-25 0,0-4 0,-2-1 0,64-85 0,-44 43 0,-3-3 0,-5-2 0,-3-2 0,-4-3 0,-4-1 0,54-186 0,-88 252 0,-2 0 0,0 0 0,-2 0 0,0-34 0,-4 56 0,1 0 0,-2 0 0,1 0 0,-1 0 0,0 0 0,0 0 0,-1 1 0,1-1 0,-1 0 0,0 1 0,-1-1 0,0 1 0,0 0 0,0 0 0,0 0 0,-1 0 0,1 0 0,-1 1 0,-1 0 0,1 0 0,0 0 0,-1 0 0,0 1 0,0-1 0,-11-4 0,6 4 0,-2 1 0,1 1 0,0 0 0,0 0 0,-1 1 0,1 1 0,-1 0 0,1 0 0,0 1 0,-1 1 0,1-1 0,0 2 0,0 0 0,0 0 0,-16 8 0,-7 3 0,2 2 0,-1 2 0,-49 36 0,17-5 0,3 3 0,3 3 0,2 3 0,2 2 0,3 2 0,3 2 0,-44 77 0,29-30 0,4 3 0,6 2 0,-67 212 0,94-239 0,-18 108 0,39-162 0,2 1 0,1-1 0,2 1 0,1 0 0,2 0 0,7 36 0,-7-61 0,0-1 0,1 0 0,0 0 0,1 0 0,0 0 0,1-1 0,0 1 0,0-1 0,1 0 0,0-1 0,10 12 0,-12-16 0,0 0 0,1-1 0,-1 1 0,1-1 0,0 0 0,0-1 0,0 1 0,1-1 0,-1 0 0,0 0 0,1 0 0,0-1 0,-1 0 0,1 0 0,0 0 0,-1-1 0,1 0 0,0 0 0,0 0 0,-1-1 0,1 0 0,9-2 0,8-4 0,0-1 0,0-1 0,-1-1 0,-1-1 0,0-1 0,0-1 0,27-22 0,8-12 0,60-65 0,-45 34-78,-3-2 0,-4-4 0,78-133 0,-61 71-78,87-221 0,-158 343 156,7-16 0,-1 0 0,-3-1 0,-1-1 0,7-44 0,-19 85 6,1-1 0,-1 0 0,1 0 0,-1 0 0,0 0 0,0 0 0,0 0 0,0 0 0,0 0 0,0 0 0,0 0 0,-1 0 1,1 1-1,-1-1 0,0 0 0,1 0 0,-1 0 0,0 0 0,0 1 0,0-1 0,0 1 0,0-1 0,-1 0 0,1 1 0,0 0 0,-1-1 0,1 1 1,-1 0-1,1 0 0,-1 0 0,0 0 0,1 0 0,-1 0 0,0 0 0,0 0 0,0 1 0,1-1 0,-1 1 0,0 0 0,0-1 0,0 1 0,0 0 1,0 0-1,-2 0 0,-11 1 61,1 1 1,-1 0 0,1 1 0,-27 9 0,27-8-56,-29 11-12,2 2 0,0 1 0,1 2 0,1 2 0,0 2 0,2 1 0,1 2 0,2 1 0,0 2 0,2 2 0,-37 46 0,19-16 0,4 2 0,2 3 0,3 1 0,3 2 0,-45 116 0,53-104 0,3 1 0,4 0 0,3 2 0,4 1 0,4 0 0,-2 174 0,15-239 0,1 1 0,0-1 0,2 1 0,0-1 0,1 0 0,1 0 0,1-1 0,18 36 0,-20-48 0,0 0 0,0 0 0,1-1 0,0 0 0,0 0 0,0 0 0,1-1 0,0 0 0,0 0 0,1-1 0,0 0 0,0 0 0,0-1 0,0 0 0,1 0 0,0-1 0,0 0 0,0 0 0,0-1 0,0-1 0,0 1 0,16-1 0,-5-2 0,1-1 0,0 0 0,0-2 0,-1 0 0,0-2 0,0 0 0,0-1 0,0-1 0,-1-1 0,-1-1 0,0 0 0,0-1 0,28-24 0,10-13 0,-3-1 0,81-97 0,18-43-142,-8-6 0,-9-6 0,-9-6-1,-9-6 1,-10-4 0,97-278 0,-194 467 142,2-2 0,-2 1 0,-1-2 0,8-47 0,-17 77 0,0 0 0,1 0 0,-1 0 0,0 0 0,1 0 0,-1 0 0,0 0 0,0 0 0,0 0 0,0-1 0,0 1 0,0 0 0,0 0 0,-1 0 0,1 0 0,0 0 0,0 0 0,-1 0 0,1 0 0,-1 0 0,1 0 0,-1 0 0,1 0 0,-1 0 0,0 0 0,1 1 0,-1-1 0,0 0 0,0 0 0,0 1 0,0-1 0,1 0 0,-1 1 0,-2-2 0,-1 2 0,0 1 0,1-1 0,-1 1 0,1-1 0,-1 1 0,1 0 0,-1 1 0,1-1 0,0 0 0,0 1 0,-4 2 0,-22 13 0,1 1 0,0 1 0,2 1 0,0 2 0,-23 25 0,-110 134 0,91-96 165,4 2 0,-73 132 0,111-170-94,2 1 0,2 1 1,3 1-1,2 1 0,2 0 0,-13 86 0,26-113-71,0 0 1,1 0-1,2-1 0,0 1 0,2 0 0,1-1 0,1 1 1,1-1-1,1-1 0,2 1 0,0-1 0,17 31 0,-18-42 0,0 0 0,0-1 0,1 0 0,1 0 0,0-1 0,1 0 0,0-1 0,0 0 0,1-1 0,1 0 0,-1-1 0,1 0 0,1-1 0,-1 0 0,1-1 0,0-1 0,1-1 0,-1 0 0,1 0 0,0-1 0,0-1 0,16 0 0,-13-2 0,0-1 0,-1 0 0,1-2 0,0 0 0,-1 0 0,0-2 0,1 0 0,-2-2 0,1 1 0,-1-2 0,19-11 0,8-9 0,-2-1 0,69-64 0,-14 1-90,-3-5-1,-5-4 0,-4-3 0,98-161 1,-105 133-24,-5-4 1,-6-3 0,77-233-1,-130 332 114,-1-1 0,-2 0 0,5-53 0,-14 90-1,0 1-1,-1-1 1,0 0-1,0 1 1,0-1-1,0 0 1,0 0-1,-1 1 1,0-1-1,0 0 1,0 1-1,0-1 1,0 1-1,-1-1 0,1 1 1,-1 0-1,0-1 1,0 1-1,0 0 1,-1 0-1,1 1 1,-1-1-1,1 0 1,-4-2-1,0 3 16,0-1-1,0 1 1,-1 0-1,1 0 1,0 1-1,-1 0 1,1 0-1,-1 0 1,1 1-1,-1 0 1,1 0-1,-1 1 1,-8 1-1,-29 5 124,0 3 0,0 1 0,1 2-1,0 2 1,-78 40 0,64-25-153,3 3 0,0 2-1,-80 71 1,72-49 16,3 3 0,2 3 0,3 2 0,3 3 0,3 2 0,3 1 0,-55 121 0,74-131 0,2 1 0,4 1 0,2 1 0,-11 75 0,22-90 0,2 1 0,3 0 0,1 0 0,3 0 0,17 98 0,-15-128 0,0-1 0,2 0 0,0 0 0,2 0 0,0-1 0,1 0 0,0-1 0,2 0 0,0 0 0,0-1 0,2 0 0,27 25 0,-28-31 0,0 0 0,1-1 0,0 0 0,1-1 0,0-1 0,0 0 0,1-1 0,0-1 0,0 0 0,0-1 0,0 0 0,1-1 0,-1-1 0,1-1 0,0 0 0,26-3 0,-13-1 0,0-2 0,-1-1 0,1-2 0,-1 0 0,-1-2 0,0-1 0,0-1 0,-1-1 0,-1-2 0,0 0 0,-1-2 0,38-33 0,-15 5 0,-2-1 0,-2-2 0,-2-2 0,58-92 0,-48 59 0,-5-2 0,-3-2 0,-4-2 0,-3-1 0,-5-2 0,-4-1 0,-4-1 0,13-108 0,-33 179 0,0-1 0,-2 0 0,0 0 0,-2 0 0,-5-35 0,5 56 0,1 0 0,-1 0 0,0 0 0,0 1 0,0-1 0,0 0 0,0 1 0,0-1 0,-1 0 0,0 1 0,1 0 0,-1-1 0,0 1 0,0 0 0,0 0 0,0 0 0,0 0 0,-1 0 0,1 1 0,-1-1 0,1 1 0,-1 0 0,0-1 0,1 1 0,-1 0 0,0 0 0,0 1 0,0-1 0,1 1 0,-1-1 0,0 1 0,0 0 0,0 0 0,0 0 0,0 1 0,0-1 0,0 1 0,1-1 0,-6 3 0,-10 2 0,1 1 0,0 1 0,0 1 0,0 0 0,-15 11 0,-41 31 0,2 2 0,3 4 0,2 3 0,3 2 0,-63 80 0,72-76 0,3 2 0,-83 146 0,109-165 0,2 1 0,3 1 0,1 0 0,3 2 0,-18 95 0,31-123 0,0 0 0,2 0 0,1 0 0,1 1 0,1-1 0,1 0 0,1 0 0,1 0 0,13 36 0,-12-44 0,0-1 0,1-1 0,1 1 0,1-1 0,0-1 0,1 0 0,0 0 0,1-1 0,0 0 0,1 0 0,0-2 0,1 1 0,0-2 0,1 0 0,16 9 0,-13-10 0,0 0 0,0-2 0,1 0 0,-1 0 0,1-2 0,1 0 0,-1-1 0,1-1 0,-1-1 0,1 0 0,19-3 0,-13-1 0,0-1 0,-1-2 0,0 0 0,0-1 0,-1-2 0,0 0 0,32-19 0,-5-3 0,-2-2 0,-1-2 0,-2-2 0,-2-3 0,-1-1 0,47-61 0,-26 22 0,-3-2 0,-4-3 0,-4-3 0,-4-1 0,-4-3 0,-4-1 0,32-111 0,-70 195 0,2-3 0,0 0 0,-1 0 0,-1-1 0,2-19 0,-4 30 0,0 0 0,0 0 0,0 0 0,0-1 0,-1 1 0,1 0 0,0 0 0,-1 0 0,0 0 0,1 1 0,-1-1 0,0 0 0,0 0 0,0 0 0,0 0 0,0 1 0,0-1 0,-1 1 0,1-1 0,-1 1 0,1-1 0,-1 1 0,1 0 0,-1-1 0,0 1 0,1 0 0,-1 0 0,0 1 0,0-1 0,0 0 0,0 0 0,0 1 0,0-1 0,-3 1 0,-4-1 0,1 1 0,-1 0 0,0 0 0,0 1 0,0 0 0,0 1 0,1 0 0,-1 0 0,0 1 0,1 0 0,0 1 0,0-1 0,-9 7 0,-7 4 0,1 2 0,1 0 0,-23 23 0,1 3 0,3 2 0,1 2 0,3 2 0,1 1 0,-45 85 0,42-59 0,3 1 0,4 3 0,-33 119 0,53-154 0,2 0 0,2 0 0,-2 57 0,9-90 0,0 1 0,1 1 0,1-1 0,0-1 0,1 1 0,0 0 0,1 0 0,0-1 0,1 1 0,0-1 0,1 0 0,0 0 0,0 0 0,2-1 0,-1 0 0,1 0 0,9 9 0,-9-13 0,0 0 0,0-1 0,1 1 0,0-1 0,0-1 0,0 0 0,1 0 0,-1-1 0,1 0 0,0 0 0,0-1 0,0 0 0,0 0 0,0-1 0,1 0 0,16-2 0,0-1 0,1-1 0,-1-1 0,0-2 0,46-16 0,2-6-2,-2-3 0,-1-4 0,129-85-1,177-170-739,-159 96 667,256-293-1,-453 464 76,10-11 0,-2 0 0,-1-2 0,-2-1 0,33-59 0,-58 93-2,0 1 0,0-1-1,0 1 1,0-1 0,0 0-1,0 1 1,-1-1 0,1 0-1,-1 0 1,0 1 0,0-1-1,0 0 1,0-4 0,-1 5 7,1 1 0,-1 0 0,1-1 0,-1 1 0,0 0 0,0 0 0,1-1 0,-1 1 0,0 0 0,0 0 0,0 0 1,0 0-1,0 0 0,0 0 0,-1 0 0,1 1 0,0-1 0,0 0 0,-2 0 0,-5-1 71,1 0 0,0 0 0,-1 1 0,1 0-1,-1 1 1,1 0 0,-1 0 0,-12 2 0,-17 3-61,0 3 0,0 1 0,1 1-1,0 2 1,1 2 0,1 1 0,0 2 0,1 1 0,0 1 0,-28 24-1,-6 9-17,2 3 0,3 3 0,-75 88-1,85-84 4,3 2 0,-77 130 0,106-157 0,2 1 0,1 1 0,2 0 0,2 1 0,1 1 0,2 0 0,-5 53 0,13-77 0,1 0 0,1-1 0,1 1 0,0 0 0,2 0 0,-1-1 0,2 1 0,0-1 0,1 0 0,9 19 0,-10-27 0,0 0 0,0-1 0,1 0 0,0 1 0,0-2 0,1 1 0,0-1 0,0 0 0,1 0 0,0 0 0,0-1 0,0 0 0,0-1 0,1 1 0,0-1 0,-1-1 0,2 0 0,-1 0 0,0 0 0,1-1 0,10 1 0,-5-1 0,-1-2 0,1 0 0,0 0 0,-1-1 0,1-1 0,0 0 0,-1-1 0,0-1 0,0 0 0,0-1 0,0 0 0,-1-1 0,1 0 0,16-12 0,1-3 0,-1-2 0,0-1 0,-2-1 0,28-33 0,1-7 0,83-123 0,-110 141 0,-2-1 0,-1-2 0,32-92 0,-57 139 0,15-61 0,-15 62 0,-1 0 0,1 0 0,-1 0 0,0 0 0,0 0 0,0 0 0,0 0 0,0 0 0,0 0 0,0 0 0,-1-1 0,1 1 0,-1 0 0,1 0 0,-1 1 0,0-1 0,0 0 0,0 0 0,0 0 0,0 0 0,0 1 0,-1-1 0,1 0 0,-1 1 0,1 0 0,-4-3 0,0 2 0,1 1 0,-2 0 0,1 0 0,0 1 0,0-1 0,0 1 0,0 0 0,0 1 0,0-1 0,0 1 0,0 0 0,0 0 0,0 0 0,0 1 0,-7 3 0,-7 3 0,1 1 0,-28 17 0,16-5 0,0 1 0,1 1 0,2 2 0,1 0 0,0 2 0,2 1 0,1 1 0,2 1 0,1 1 0,1 1 0,1 0 0,2 1 0,2 1 0,1 1 0,-11 45 0,21-67 0,0 0 0,1 0 0,1 0 0,0 1 0,1-1 0,0 0 0,1 1 0,1-1 0,3 14 0,-4-22 0,1 0 0,-1 0 0,1 0 0,1 0 0,-1 0 0,1-1 0,-1 1 0,2-1 0,-1 0 0,0 0 0,1 0 0,-1 0 0,1-1 0,0 1 0,1-1 0,-1 0 0,0 0 0,1 0 0,0-1 0,-1 0 0,1 0 0,0 0 0,0 0 0,0-1 0,8 1 0,0-1 0,0 0 0,0-2 0,0 1 0,0-2 0,0 0 0,-1 0 0,1-1 0,0-1 0,-1 0 0,0-1 0,0 0 0,0 0 0,-1-2 0,0 1 0,18-15 0,5-5 0,-1-1 0,-1-2 0,39-45 0,40-65 0,-100 123 0,-1 0 0,0-1 0,-1-1 0,-1 1 0,-1-1 0,10-37 0,-16 51 0,0 1 0,0-1 0,-1 0 0,0 0 0,1 0 0,-1 0 0,-1 0 0,1 0 0,-1 1 0,1-1 0,-1 0 0,0 0 0,0 0 0,-1 1 0,1-1 0,-1 1 0,0-1 0,0 1 0,0-1 0,0 1 0,-1 0 0,1 0 0,-1 0 0,0 1 0,0-1 0,0 0 0,0 1 0,0 0 0,0 0 0,-1 0 0,1 0 0,-1 0 0,1 1 0,-1 0 0,0 0 0,-5-2 0,-14-2 0,0 1 0,0 1 0,-1 1 0,-41 1 0,53 1 0,-83 3 0,0 4 0,1 4 0,-111 28 0,70-4 0,-198 79 0,250-79 0,-109 62 0,155-74 0,1 0 0,0 3 0,2 0 0,-60 63 0,81-74 0,0 1 0,1 1 0,1 0 0,0 0 0,-8 20 0,16-31 0,0 1 0,0 0 0,1 0 0,0 0 0,0 1 0,0-1 0,1 0 0,0 1 0,1-1 0,0 1 0,0-1 0,0 1 0,1-1 0,0 1 0,1-1 0,2 10 0,-2-13 0,0 0 0,0-1 0,0 0 0,1 1 0,-1-1 0,1 0 0,0 0 0,0 0 0,0-1 0,0 1 0,0-1 0,0 0 0,1 1 0,-1-2 0,1 1 0,0 0 0,-1-1 0,1 1 0,0-1 0,7 1 0,0 0 0,0-1 0,0 0 0,0-1 0,0 0 0,-1 0 0,22-5 0,-5-2 0,0-1 0,0-2 0,-1 0 0,0-2 0,-1-1 0,0-1 0,-1-1 0,31-25 0,4-9 0,100-106 0,-111 101 0,-2-3 0,-2-1 0,-3-3 0,64-125 0,-83 136 0,-1 0 0,-3-2 0,-2 0 0,-2 0 0,-2-2 0,-3 0 0,3-68 0,-11 100 0,-2-1 0,0 1 0,-1-1 0,-1 1 0,-1 0 0,-9-30 0,9 40 0,0 1 0,-1 0 0,-1 0 0,0 0 0,0 1 0,-1 0 0,0 0 0,-1 0 0,0 1 0,-1 1 0,0-1 0,0 1 0,-14-9 0,6 7 0,-1 1 0,0 0 0,0 2 0,-1 0 0,0 1 0,0 0 0,0 2 0,-1 0 0,1 2 0,-1 0 0,0 1 0,0 1 0,-35 4 0,17 1 0,0 2 0,0 2 0,1 1 0,1 1 0,0 3 0,-43 21 0,30-8 0,2 1 0,1 2 0,1 2 0,2 2 0,1 2 0,-57 64 0,68-64 0,2 0 0,2 2 0,1 2 0,2 0 0,1 1 0,3 1 0,1 2 0,-13 47 0,26-73 0,2 1 0,0 0 0,1 0 0,1 0 0,0 29 0,2-44 0,0 1 0,0-1 0,0 0 0,1 0 0,0 0 0,0 0 0,0 0 0,0 0 0,0 0 0,1 0 0,-1 0 0,1-1 0,0 1 0,1-1 0,-1 1 0,0-1 0,1 0 0,0 0 0,0 0 0,0 0 0,0 0 0,0-1 0,0 1 0,1-1 0,0 0 0,-1 0 0,1 0 0,0-1 0,0 1 0,0-1 0,6 2 0,1-2 0,1-1 0,-1 0 0,0 0 0,0-1 0,1 0 0,-1-1 0,0 0 0,-1-1 0,1-1 0,14-5 0,3-4 0,0-1 0,42-28 0,-34 15 2,-1-1 0,-2-1-1,-1-2 1,-1-1 0,-1-1 0,43-66-1,-20 15-53,-4-1 0,38-94 0,-35 57-68,-6-3-1,-5-1 1,-6-2 0,-5-2-1,20-206 1,-46 298 120,-2 1 0,-1-1 0,-2 0 0,-9-67 0,9 101-1,0 0 0,0-1 0,0 1 0,0 0 0,-1 0 0,0 0 0,1 0 0,-2 0 0,1 0 0,0 1-1,-1-1 1,1 1 0,-1-1 0,0 1 0,0 0 0,-1 0 0,1 0 0,0 1 0,-1-1 0,0 1 0,0 0 0,0 0 0,1 0 0,-2 0 0,1 1 0,0 0 0,0 0 0,0 0 0,-1 0 0,1 0 0,0 1 0,-1 0 0,1 0 0,-6 1 0,-11 2 27,1 0-1,0 1 1,0 2 0,0 0 0,1 1-1,-23 11 1,-19 12 129,2 3 0,1 3 0,2 2 0,-83 71 1,37-15-183,-114 136 0,175-183 27,3 2 0,2 2 0,1 1 0,-48 103 0,71-128 0,1 1 0,1 0 0,2 0 0,0 1 0,2 0 0,2 1 0,0-1 0,2 1 0,1 0 0,2 0 0,0-1 0,8 35 0,-7-50 0,2-1 0,-1 0 0,2 0 0,0 0 0,0 0 0,1-1 0,1 0 0,0 0 0,1-1 0,0 1 0,1-2 0,0 1 0,0-1 0,1-1 0,0 0 0,1 0 0,0-1 0,1 0 0,0-1 0,0-1 0,0 0 0,1 0 0,-1-1 0,1-1 0,1 0 0,-1 0 0,0-2 0,20 2 0,-8-2 0,0-2 0,0 0 0,0-2 0,0-1 0,-1-1 0,1-1 0,29-10 0,-19 3 0,0-3 0,-1 0 0,-1-2 0,40-28 0,-13 2 0,-3-3 0,-1-3 0,-3-1 0,66-82 0,-59 58 0,-2-2 0,88-158 0,-124 192 0,-2-1 0,-1-1 0,-3 0 0,-2-1 0,-1-1 0,-3 0 0,8-82 0,-17 114 0,0-1 0,-2 0 0,0 0 0,0 0 0,-2 1 0,0-1 0,0 1 0,-2-1 0,1 1 0,-2 1 0,0-1 0,-1 1 0,-8-14 0,9 19 0,-1-1 0,-1 1 0,1 0 0,-1 0 0,0 1 0,-1 0 0,0 0 0,0 1 0,-1 0 0,1 1 0,-1 0 0,0 1 0,0 0 0,-1 0 0,1 1 0,-1 0 0,0 1 0,-14-1 0,1 2 0,-1 0 0,0 2 0,0 0 0,0 2 0,1 1 0,-1 1 0,-32 11 0,1 4 0,2 2 0,-56 31 0,16 0 0,-165 124 0,-64 96 0,232-189 0,-104 125 0,162-169 0,2 2 0,2 0 0,1 2 0,3 2 0,-36 86 0,57-120 0,0 0 0,1 0 0,0 0 0,1 0 0,0 0 0,1 1 0,0-1 0,1 1 0,2 13 0,-2-21 0,1 0 0,1 1 0,-1-1 0,1 0 0,0-1 0,0 1 0,0 0 0,0 0 0,1-1 0,0 1 0,0-1 0,0 0 0,1 0 0,-1 0 0,1-1 0,0 1 0,0-1 0,0 0 0,1 0 0,-1 0 0,1 0 0,0-1 0,6 3 0,-1-2 0,1 1 0,0-2 0,-1 1 0,1-2 0,0 1 0,0-1 0,0-1 0,0 0 0,19-3 0,-11 0 0,0-1 0,0-1 0,-1-1 0,36-16 0,-10-1 0,-1-3 0,-1-1 0,55-47 0,20-28-97,-4-6 0,-4-4 0,-6-5 0,-5-4 0,-6-4 0,133-238 0,-198 313 97,-2-1 0,27-76 0,-50 123 0,-1 1 0,0 0 0,0-1 0,0 0 0,0 1 0,0-1 0,-1 0 0,1 1 0,-1-1 0,0 0 0,0 1 0,-1-1 0,1 0 0,-1 1 0,0-1 0,0 0 0,0 1 0,0-1 0,-1 1 0,-2-5 0,3 6 0,-1 1 0,1 0 0,-1 0 0,1-1 0,-1 1 0,1 0 0,-1 1 0,0-1 0,0 0 0,0 0 0,1 1 0,-1-1 0,0 1 0,0-1 0,-3 1 0,-1-1 0,0 1 0,0 1 0,1-1 0,-1 1 0,0 0 0,-9 3 0,-17 7 42,0 2 1,0 1-1,2 1 1,-1 2-1,2 1 1,1 1-1,-29 25 0,-180 178 298,157-138-340,4 3 0,5 3 0,-80 130 0,109-149 0,4 2 0,2 1 0,4 2 0,3 1 0,-28 120 0,54-183 0,-4 16 0,-4 44 0,11-66 0,-1-1 0,1 1 0,0-1 0,1 1 0,0-1 0,0 1 0,1-1 0,-1 0 0,2 0 0,-1 1 0,5 7 0,-6-13 0,1 1 0,-1-1 0,1 0 0,0 0 0,0 0 0,0 0 0,0-1 0,0 1 0,0 0 0,0-1 0,1 0 0,-1 1 0,0-1 0,1 0 0,-1 0 0,1 0 0,-1-1 0,1 1 0,0-1 0,-1 1 0,1-1 0,0 0 0,-1 0 0,1 0 0,0 0 0,-1 0 0,1-1 0,4-1 0,5-1 0,0 0 0,0-1 0,-1-1 0,0 0 0,13-8 0,19-14 0,-2-1 0,0-2 0,-2-2 0,-2-2 0,37-42 0,157-211 0,-137 153 0,97-184 0,-141 223 0,-5-3 0,62-200 0,-104 286 0,8-25 0,9-64 0,-19 92 0,0-1 0,0 0 0,-1 0 0,-1 1 0,1-1 0,-1 0 0,-1 1 0,0-1 0,-1 1 0,1-1 0,-8-14 0,7 19 0,0 1 0,0 0 0,0 0 0,0 0 0,-1 1 0,1-1 0,-1 1 0,0 0 0,0 0 0,0 0 0,0 1 0,-1-1 0,1 1 0,-1 0 0,1 0 0,-1 0 0,0 1 0,0 0 0,-8-1 0,-3 0 0,0 1 0,0 0 0,0 1 0,-30 5 0,7 2 0,1 2 0,0 2 0,1 1 0,0 2 0,1 1 0,-39 23 0,-199 137 0,-105 109 0,263-187 0,-115 125 0,228-219 0,-20 20 0,1 1 0,2 1 0,0 0 0,2 2 0,-21 37 0,37-61 0,1 1 0,-1-1 0,1 1 0,0-1 0,0 1 0,0-1 0,1 1 0,-1 5 0,1-9 0,0 0 0,0 1 0,0-1 0,0 0 0,0 0 0,0 0 0,0 0 0,0 1 0,0-1 0,0 0 0,0 0 0,0 0 0,1 0 0,-1 1 0,0-1 0,0 0 0,0 0 0,0 0 0,0 0 0,1 0 0,-1 1 0,0-1 0,0 0 0,0 0 0,0 0 0,1 0 0,-1 0 0,0 0 0,0 0 0,0 0 0,1 0 0,-1 0 0,0 0 0,0 0 0,0 0 0,1 0 0,-1 0 0,0 0 0,0 0 0,0 0 0,1 0 0,-1 0 0,0 0 0,0 0 0,0 0 0,0 0 0,1 0 0,-1-1 0,0 1 0,21-17 0,28-37 3,-3-2 0,-2-2 0,50-89 0,86-213-179,-107 183-315,-7-2 0,-8-4-1,-9-1 1,-7-3-1,19-219 1,-47 179 317,-14 196 181,-2 1 0,0-1 0,-2 1 0,-16-58 0,18 81-7,0 0 0,0 1 0,0-1 0,-1 1 0,0 0 0,0 0 0,-1 0 0,0 0 0,0 1 0,0-1 0,0 1 0,-1 0 0,0 0 0,0 1 0,0-1 0,-1 1 0,0 0 0,1 1 0,-1-1 0,-1 1 0,1 1 0,0-1 0,-1 1 0,1 0 0,-1 0 0,0 1 0,0 0 0,-9-1 0,-3 3 0,1 1 0,-1 0 0,1 2 0,0 0 0,0 1 0,0 1 0,1 0 0,0 1 0,0 1 0,-15 10 0,-21 14 2,1 3 0,-70 59 0,-91 105-34,17 6-45,-263 356 0,-100 283 265,547-824-144,-121 211 804,110-186-707,3 0 1,1 1-1,-14 58 1,31-100-118,1 0 0,0 0-1,1 0 1,-1 1 0,1-1 0,-1 0-1,1 1 1,0-1 0,1 0 0,0 7-1,0-11-12,-1 1-1,0 0 1,0-1-1,1 1 1,-1-1-1,1 1 0,-1-1 1,0 1-1,1-1 1,-1 1-1,1-1 0,-1 0 1,1 1-1,-1-1 1,1 0-1,-1 1 0,1-1 1,0 0-1,-1 0 1,1 1-1,-1-1 1,1 0-1,0 0 0,-1 0 1,1 0-1,0 0 1,0 0-1,2 0 27,1-1-1,-1 0 1,0 1 0,0-1 0,0-1-1,-1 1 1,1 0 0,0-1 0,3-2-1,28-18 232,-1-1 0,53-51-1,58-74-223,-118 120-26,90-101-200,-6-4 0,108-173 0,-147 191 104,-4-4 0,-6-2 1,61-173-1,-100 229 78,14-68 0,-31 107 0,-1-1 0,-1 0 0,-1 0 0,-1 0 0,-5-37 0,4 58 4,0 0 0,-1 1 0,0-1 0,0 0 0,0 1 0,-1-1 0,0 1 1,0 0-1,0-1 0,0 1 0,-1 0 0,0 1 0,0-1 0,-1 0 0,1 1 0,-1 0 0,0-1 0,0 1 0,0 1 1,-1-1-1,1 1 0,-1 0 0,0 0 0,0 0 0,0 0 0,0 1 0,-1 0 0,1 0 0,0 1 0,-1-1 0,1 1 1,-1 0-1,0 1 0,-8-1 0,-4 1 59,0 1 1,-1 1-1,1 0 1,0 1-1,1 1 1,-1 1-1,1 0 1,-1 1-1,2 1 1,-1 1-1,-17 10 1,-23 18-101,-88 72 1,129-96 61,-72 58-25,4 5 0,2 3 0,-111 138 0,156-167 0,2 1 0,2 2 0,2 1 0,2 2 0,4 1 0,1 0 0,3 2 0,-16 73 0,32-112 0,2 0 0,0 1 0,1-1 0,1 1 0,1-1 0,1 1 0,3 23 0,-2-35 0,0 0 0,0 0 0,0 0 0,1-1 0,0 1 0,1-1 0,0 0 0,0 0 0,0 0 0,1 0 0,0-1 0,0 0 0,1 0 0,0 0 0,0-1 0,0 0 0,0 0 0,1 0 0,14 6 0,-7-4 0,2-1 0,-1-1 0,1-1 0,0 0 0,0-1 0,0-1 0,0 0 0,0-1 0,1-1 0,-1 0 0,0-1 0,0-1 0,0-1 0,26-7 0,-4-2 0,-1-1 0,0-2 0,-1-2 0,-1-1 0,41-28 0,-8-2-16,-2-2 0,-2-3-1,57-63 1,157-203-783,-158 164 624,122-209-1,-179 252 164,-4-3-1,82-225 0,-114 239 13,-26 99 0,0-1 0,0 0 0,-1 0 0,1 0 0,-1 1 0,0-1 0,0 0 0,0 0 0,0 0 0,-1 0 0,1 1 0,-1-1 0,0 0 0,-1-3 0,2 5 0,-1 1 0,1-1 0,-1 1 0,0-1 0,1 1 0,-1-1 0,0 1 0,0 0 0,1 0 0,-1-1 0,0 1 0,0 0 0,1 0 0,-1 0 0,0-1 0,0 1 0,1 0 0,-1 0 0,0 0 0,0 1 0,0-1 0,1 0 0,-1 0 0,0 0 0,0 0 0,1 1 0,-1-1 0,0 0 0,0 1 0,1-1 0,-2 1 0,-9 6 0,0 1 0,1-1 0,0 2 0,-17 17 0,-66 73 209,5 4 0,-84 128 0,116-145-53,4 2 1,4 3 0,-53 142-1,5 79-156,86-269 0,2 0 0,3 1 0,1-1 0,2 1 0,5 59 0,-2-91 0,1 0 0,0 0 0,1 0 0,0 0 0,1-1 0,1 0 0,-1 0 0,2 0 0,-1 0 0,2-1 0,-1 0 0,9 10 0,-9-14 0,-1-1 0,1 1 0,0-1 0,0 0 0,1-1 0,-1 1 0,1-1 0,0-1 0,0 1 0,1-1 0,-1-1 0,0 1 0,1-1 0,0 0 0,0-1 0,-1 0 0,1 0 0,0-1 0,9 0 0,-2-1 0,1-2 0,0 0 0,-1 0 0,0-1 0,0-1 0,0-1 0,-1 0 0,1-1 0,-1 0 0,15-12 0,9-8 0,-2-1 0,42-43 0,-13 4 0,-3-3 0,-4-2 0,-2-3 0,-4-2 0,-4-3 0,-2-1 0,-5-3 0,56-159 0,-85 209 0,-1 0 0,-2-1 0,-1 0 0,-2-1 0,-1 1 0,-2-1 0,-3-67 0,0 95 0,-1 1 0,0 0 0,-1 0 0,0 0 0,0 0 0,0 0 0,-1 0 0,0 0 0,0 1 0,-1-1 0,-7-9 0,9 14 0,0-1 0,-1 1 0,1 0 0,-1 0 0,0 0 0,1 1 0,-1-1 0,0 1 0,0-1 0,0 1 0,0 0 0,0 0 0,0 0 0,0 0 0,0 1 0,0 0 0,-1-1 0,1 1 0,0 0 0,0 0 0,0 1 0,-1-1 0,1 1 0,0-1 0,0 1 0,0 0 0,0 0 0,-3 2 0,-17 7 0,1 1 0,1 2 0,0 0 0,0 1 0,2 0 0,-32 32 0,-101 118 0,150-162 0,-70 83 0,4 2 0,3 4 0,5 3 0,-81 166 0,137-251 0,-8 20 0,-16 52 0,26-76 0,1 1 0,-1 0 0,1 0 0,0-1 0,1 1 0,0 0 0,-1 0 0,2 0 0,-1 0 0,1 0 0,0 0 0,0 0 0,1-1 0,-1 1 0,6 10 0,-6-13 0,1-1 0,0 0 0,0 0 0,0 0 0,0 0 0,1 0 0,-1 0 0,0 0 0,1-1 0,-1 1 0,1-1 0,0 0 0,-1 0 0,1 0 0,0 0 0,0 0 0,-1-1 0,1 1 0,0-1 0,0 0 0,0 0 0,3 0 0,5-1 0,1 0 0,-1-1 0,0 0 0,17-6 0,4-4 0,-1-1 0,0-2 0,-1-1 0,-1-1 0,-1-2 0,0-1 0,-2-1 0,0-1 0,34-39 0,0-7 0,-2-3 0,60-100 0,47-114 0,-143 240 0,-2-2 0,-2 0 0,-2-1 0,13-70 0,-26 105 0,-1-1 0,0 0 0,-1 1 0,-1-1 0,0 0 0,-1 0 0,-1 0 0,-5-24 0,5 33 0,0 1 0,1-1 0,-1 1 0,-1 0 0,1 0 0,-1-1 0,0 2 0,0-1 0,0 0 0,0 1 0,-1-1 0,1 1 0,-1 0 0,0 0 0,0 0 0,0 1 0,0-1 0,0 1 0,-1 0 0,1 1 0,-1-1 0,1 1 0,-1-1 0,0 1 0,1 1 0,-1-1 0,-9 1 0,-1-1 0,0 2 0,0 0 0,0 1 0,0 1 0,1 0 0,-1 1 0,1 0 0,-27 13 0,-5 6 0,-53 35 0,83-48 0,-57 39 0,2 2 0,2 4 0,3 3 0,3 3 0,-58 71 0,41-34 0,4 4 0,-114 207 0,88-96 0,90-183 0,1 1 0,2 0 0,1 0 0,2 1 0,-3 34 0,8-61 0,1 0 0,0 0 0,0 0 0,0 0 0,0 0 0,1 0 0,0 0 0,0 0 0,0-1 0,1 1 0,0 0 0,0 0 0,0-1 0,0 0 0,1 1 0,2 3 0,-3-6 0,1 0 0,-1-1 0,1 1 0,-1-1 0,1 1 0,0-1 0,0 0 0,-1 0 0,1 0 0,0 0 0,0-1 0,0 1 0,0-1 0,0 0 0,0 1 0,0-2 0,0 1 0,0 0 0,0 0 0,0-1 0,-1 0 0,1 1 0,0-1 0,0 0 0,0-1 0,-1 1 0,1 0 0,3-3 0,28-13 0,-1-1 0,-1-2 0,48-38 0,86-92 0,-94 73-64,-2-2 1,81-124-1,96-193-638,-211 337 662,128-223 40,-126 207 0,-37 73 0,-1 1 0,1 0 0,-1 0 0,1-1 0,-1 1 0,0 0 0,0 0 0,1-1 0,-1 1 0,0 0 0,0-1 0,0 1 0,0 0 0,0-1 0,-1 1 0,1-2 0,-1 2 0,1 1 0,-1 0 0,1-1 0,0 1 0,-1 0 0,1-1 0,-1 1 0,1 0 0,-1 0 0,1-1 0,-1 1 0,1 0 0,-1 0 0,1 0 0,-1 0 0,1 0 0,-1 0 0,1-1 0,-1 1 0,0 0 0,1 1 0,-1-1 0,1 0 0,-1 0 0,1 0 0,-1 0 0,0 0 0,-46 24 0,-1 11 0,1 3 0,2 2 0,-73 84 0,-16 31-302,8 7 0,6 4 0,-117 220 0,90-108-615,-156 419 0,53 56-141,193-539 496,-44 340 0,95-515 579,2 0-1,1 0 0,3 0 1,0 0-1,3 0 0,9 48 1,-11-80 50,1 0 1,0-1-1,0 1 0,1-1 1,0 0-1,0 0 1,0 0-1,1 0 1,0 0-1,0-1 1,0 1-1,1-1 1,-1 0-1,1-1 0,10 8 1,-9-9 0,-1-1 1,1 1-1,-1-1 0,1-1 1,0 1-1,0-1 0,0 0 1,-1 0-1,1 0 0,0-1 1,0 0-1,0 0 0,0-1 1,0 0-1,0 0 0,0 0 1,0-1-1,8-3 0,9-3 165,-1-2 0,0 0-1,0-2 1,39-27 0,-13 1 87,44-44 1,-18 8-311,-3-4 0,-4-3 0,60-94 1,146-297-132,-161 241-286,-10-5 1,-11-4 0,-10-3-1,-10-4 1,-12-3 0,48-452-1,-99 617 239,-3-1-1,-5 1 1,-3-1-1,-14-87 0,14 158 169,0 0 0,-1 0-1,0 0 1,-2 0 0,1 1-1,-2-1 1,0 2 0,-17-27-1,20 36 39,0-1 0,-1 0 0,1 1 0,-1 0 0,0 0 1,0 1-1,0-1 0,-1 1 0,1 0 0,-1 0 0,1 1 0,-1 0 0,0 0 0,0 0 0,0 1 0,-1-1 0,1 2 0,0-1 0,0 1 0,-1 0 0,1 0 0,0 0 0,-12 3 0,0 1 97,0 1 0,0 0 1,0 2-1,1 0 0,-29 15 0,3 4 271,-41 32 0,-62 60 690,-160 168-1,242-223-925,-450 458-46,364-353-129,-160 230 0,262-328 5,3 2 0,3 2 0,3 2 0,4 2 0,3 0 0,4 3 0,3 0 0,-22 130 0,43-183 0,1 1 0,1-1 0,1 1 0,2-1 0,4 33 0,-4-54 0,1 1 0,-1 0 0,1-1 0,1 1 0,-1-1 0,1 0 0,1 0 0,-1 0 0,1 0 0,0-1 0,1 1 0,-1-1 0,1 0 0,1-1 0,-1 1 0,1-1 0,0 0 0,0 0 0,0-1 0,1 0 0,-1 0 0,1 0 0,8 2 0,-2-2 5,-1 0 0,1-2 0,0 1 0,0-2 0,0 0 0,0 0 0,0-1 0,0-1 0,0 0 0,-1-1 0,1 0 0,0-1 0,14-5 0,2-3 84,0-1 1,0-1-1,-1-1 0,39-28 1,-21 9-79,-1-2-1,-2-1 1,-2-3 0,47-56 0,-20 10-340,80-129 1,-69 77 292,-7-4 1,-6-2 0,85-271-1,-144 390 36,47-161 0,-47 155 0,-1 1 0,-2-1 0,2-54 0,-6 81 0,0-1 0,0 0 0,0 0 0,0 1 0,0-1 0,-1 0 0,0 0 0,0 1 0,0-1 0,0 1 0,-1-1 0,1 1 0,-1-1 0,0 1 0,0 0 0,0 0 0,0 0 0,-1 0 0,-2-3 0,2 4 0,-1 1 0,1 0 0,0 0 0,0 0 0,-1 0 0,1 0 0,0 1 0,-1-1 0,1 1 0,0 0 0,-1 0 0,1 0 0,-1 1 0,1-1 0,0 1 0,-1 0 0,1 0 0,0 0 0,0 0 0,-5 3 0,-29 15 0,0 1 0,1 1 0,2 3 0,-48 40 0,28-21 0,-737 555-668,698-527 805,3 4 0,-108 115-1,165-153-90,2 2-1,1 0 1,2 3-1,1 0 1,3 1-1,2 1 1,1 2-1,-15 51 1,31-83-15,1 1 1,1 0 0,1 0-1,0 0 1,1 0 0,0 0-1,1 1 1,1-1 0,0 0-1,5 18 1,-5-28-20,1 1-1,-1 0 1,2-1-1,-1 1 1,0-1 0,1 0-1,0 0 1,1 0-1,-1 0 1,1-1 0,0 1-1,0-1 1,0 0-1,0 0 1,1 0 0,0-1-1,-1 1 1,2-1 0,-1-1-1,0 1 1,0-1-1,1 1 1,-1-1 0,1-1-1,0 1 1,0-1-1,-1 0 1,1-1 0,6 1-1,0-1-11,1 0 0,-1-1 0,0-1 0,0 0 0,0-1 0,0 0 0,0 0 0,-1-1 0,1-1 0,-1 0 0,0-1 0,11-7 0,10-9 0,-1-1 0,48-44 0,-35 23-12,-2-2-1,-2-1 1,53-81 0,-32 29-235,50-112 1,-65 105 108,-5-2 0,-4-1-1,-5-2 1,-5-1 0,-5-1 0,-5-2-1,-5 1 1,-5-1 0,-5-1 0,-5 1 0,-28-185-1,19 235 114,-2 0-1,-44-118 1,44 149 8,-2 1 1,-1 0 0,-1 1 0,-1 2 0,-2-1 0,-40-43 0,49 62 18,1 1 1,-1 0-1,-1 1 1,0 0-1,0 0 1,-1 2 0,0 0-1,-1 0 1,0 2-1,-18-7 1,19 10 33,1 0 0,-1 0 0,0 2-1,0 0 1,0 0 0,1 2 0,-1-1 0,0 2 0,0 0 0,1 0-1,-1 1 1,-15 7 0,-13 6 95,1 2 0,1 2 0,1 1 0,1 2-1,1 2 1,-45 40 0,13-4 125,3 3 0,-62 77 0,55-52-203,-85 139 0,126-174-32,2 2 0,2 1 1,3 1-1,-22 74 0,44-121-21,-11 49 0,13-57 0,1 1 0,-1 0 0,1 0 0,0 0 0,0 0 0,0 0 0,1 0 0,0-1 0,-1 1 0,1 0 0,1 0 0,1 4 0,-3-8 0,0 1 0,1 0 0,-1-1 0,0 1 0,1-1 0,-1 1 0,1-1 0,-1 1 0,1-1 0,-1 1 0,1-1 0,-1 1 0,1-1 0,-1 0 0,1 1 0,0-1 0,-1 0 0,1 1 0,-1-1 0,1 0 0,0 0 0,-1 0 0,1 0 0,0 0 0,0 0 0,-1 0 0,1 0 0,0 0 0,-1 0 0,2 0 0,25-15 0,-1-7 0,-2-1 0,-1 0 0,40-53 0,51-93 0,-108 159 0,69-111 0,-5-3 0,59-148 0,-117 243 0,-1-1 0,-2 0 0,-1-1 0,-1 0 0,-2 0 0,3-62 0,-8 80 0,0 1 0,-1 0 0,-1-1 0,0 1 0,0 0 0,-1 0 0,-1 0 0,0 0 0,0 0 0,-1 1 0,-1 0 0,0 0 0,-1 0 0,0 1 0,0 0 0,-1 0 0,0 1 0,-1 0 0,0 1 0,-13-11 0,4 9 0,0 0 0,0 1 0,0 1 0,-1 0 0,0 2 0,-1 0 0,0 1 0,0 2 0,0-1 0,0 2 0,0 1 0,-41 2 0,-4 5 0,1 2 0,-109 28 0,-7 16 0,2 8 0,3 8 0,-197 106 0,311-142 0,2 3 0,2 2 0,1 3 0,1 2 0,-48 50 0,71-59 0,0 1 0,3 2 0,1 1 0,1 1 0,3 2 0,1 0 0,1 1 0,-18 55 0,34-81 0,1 0 0,1 0 0,0 0 0,1 1 0,1-1 0,-1 17 0,3-28 0,0-1 0,0 1 0,0-1 0,1 1 0,-1-1 0,1 1 0,0-1 0,0 1 0,1-1 0,-1 0 0,0 0 0,1 0 0,0 1 0,0-1 0,0-1 0,0 1 0,0 0 0,1-1 0,-1 1 0,1-1 0,-1 1 0,1-1 0,0 0 0,0 0 0,0-1 0,0 1 0,1-1 0,-1 1 0,0-1 0,1 0 0,-1 0 0,6 1 0,11 0 0,-1-1 0,1 0 0,-1-1 0,1-1 0,-1-1 0,1-1 0,-1 0 0,0-2 0,0 0 0,-1-1 0,36-17 0,-9 1 0,-1-2 0,-1-3 0,65-51 0,-22 5 0,-3-4 0,-4-4 0,-4-3 0,-3-3 0,78-125 0,-123 172 0,-2-2 0,-1 0 0,-3-2 0,-1 0 0,-2-2 0,17-68 0,-33 105 0,-1 0 0,0 0 0,0 0 0,0 0 0,-1 0 0,-1 0 0,-2-17 0,3 23 0,-1 0 0,0 0 0,0 0 0,-1 0 0,1 0 0,0 0 0,-1 0 0,0 0 0,0 1 0,0-1 0,0 1 0,0-1 0,0 1 0,-1 0 0,1 0 0,-1 0 0,0 0 0,1 0 0,-1 0 0,0 1 0,0 0 0,0-1 0,0 1 0,-4-1 0,-1 0 0,-1 1 0,0 0 0,-1 0 0,1 1 0,0 0 0,0 1 0,0 0 0,0 0 0,0 1 0,-16 5 0,-9 5 0,-46 24 0,76-35 0,-456 244 0,420-222 0,2 2 0,-48 40 0,67-49 0,1 1 0,1 1 0,1 1 0,0 1 0,2 0 0,-14 23 0,4 6-97,2 0-1,2 2 1,2 0-1,2 1 1,3 1-1,2 0 1,2 1-1,3 0 1,2 0-1,2 1 1,3-1-1,2 0 0,13 67 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6:53:01.626"/>
    </inkml:context>
    <inkml:brush xml:id="br0">
      <inkml:brushProperty name="width" value="0.35" units="cm"/>
      <inkml:brushProperty name="height" value="0.35" units="cm"/>
      <inkml:brushProperty name="color" value="#FFFFFF"/>
    </inkml:brush>
  </inkml:definitions>
  <inkml:trace contextRef="#ctx0" brushRef="#br0">1044 170 24575,'-39'56'0,"3"2"0,-28 62 0,34-63 0,29-54 0,-176 351 0,144-278 0,3 2 0,-35 146 0,62-211 0,0 1 0,1-1 0,1 1 0,0-1 0,1 1 0,1-1 0,0 1 0,0-1 0,1 0 0,5 15 0,-4-21 0,0 1 0,0-1 0,1 0 0,0 0 0,0-1 0,1 1 0,-1-1 0,2 0 0,-1 0 0,0-1 0,1 1 0,0-1 0,1 0 0,-1-1 0,1 0 0,0 0 0,0 0 0,7 2 0,-4-2 0,1-1 0,-1 0 0,0 0 0,1-1 0,0-1 0,-1 0 0,1 0 0,0-1 0,-1 0 0,1-1 0,0 0 0,-1-1 0,1 0 0,-1-1 0,0 0 0,1-1 0,-1 1 0,-1-2 0,1 0 0,12-8 0,4-5 0,0-1 0,-1-1 0,-1-1 0,-1-1 0,36-44 0,-15 8 0,-2-2 0,-2-2 0,-4-2 0,-2-1 0,-3-1 0,-3-2 0,-3 0 0,17-78 0,-34 113 0,-1-1 0,-2 0 0,-1-1 0,-1-56 0,-4 76 0,0 1 0,-1 0 0,0-1 0,-1 1 0,-1 0 0,0 1 0,-1-1 0,-1 1 0,0 0 0,0 0 0,-1 0 0,-1 1 0,-15-19 0,7 15 0,0 1 0,-2 0 0,1 1 0,-2 1 0,0 1 0,0 0 0,-1 1 0,-1 2 0,1 0 0,-2 1 0,1 1 0,-36-7 0,40 11 0,-1 0 0,0 1 0,0 0 0,1 2 0,-1 0 0,0 1 0,0 1 0,0 1 0,1 0 0,-1 2 0,1-1 0,0 2 0,0 1 0,1 0 0,0 1 0,-26 16 0,14-2 1,1 1 1,2 2-1,0 0 0,1 1 0,2 2 0,-33 52 1,-90 195-108,128-240 63,-212 504-683,189-422 733,5 2 1,-34 207-1,69-324-7,-15 153 0,15-139 0,1 0 0,0-1 0,1 1 0,0 0 0,2-1 0,0 1 0,8 21 0,-10-32 3,0-1-1,0 0 0,0 0 1,0 0-1,1 0 0,0-1 1,-1 1-1,1-1 1,0 1-1,1-1 0,-1 0 1,1 0-1,5 3 0,-6-4 26,0-1-1,0 0 0,0 0 1,0 0-1,0 0 1,1 0-1,-1-1 0,0 0 1,1 1-1,-1-1 0,0 0 1,0-1-1,1 1 0,5-2 1,3-2 16,-1-1 1,1 0-1,-1 0 1,-1-2-1,1 1 1,-1-1-1,0 0 1,16-17-1,35-34-38,88-109-1,38-87-180,-91 108-285,113-233-1,29-178 447,-227 528 14,45-127 0,-49 131 0,0 0 0,-2 0 0,4-47 0,-9 69 0,1 0 0,-1 0 0,0 0 0,0 0 0,0 0 0,0 0 0,-1 0 0,1 0 0,-1 0 0,0 0 0,0 0 0,0 0 0,0 1 0,0-1 0,-1 0 0,1 1 0,-1-1 0,-3-3 0,3 5 0,1 0 0,-1 0 0,0 1 0,0-1 0,1 0 0,-1 1 0,0-1 0,0 1 0,0 0 0,0-1 0,1 1 0,-1 0 0,0 0 0,0 1 0,0-1 0,0 0 0,0 0 0,0 1 0,1-1 0,-1 1 0,-2 1 0,-9 4 0,0 1 0,0 0 0,1 1 0,0 0 0,-18 17 0,-6 10 96,1 1 0,1 1 0,3 2 0,1 2 0,-39 69 0,35-47 35,4 0-1,2 2 1,-28 98 0,41-107-131,3 1 0,2 0 0,-4 97 0,13-120 0,2 0 0,1 0 0,2-1 0,1 1 0,1-1 0,2 0 0,20 52 0,-25-78 0,-1 0 0,1-1 0,1 0 0,-1 0 0,1 0 0,0 0 0,1 0 0,-1-1 0,1 1 0,0-1 0,0-1 0,1 1 0,-1-1 0,1 0 0,11 6 0,-12-9 0,-1 1 0,1-1 0,0-1 0,0 1 0,0-1 0,0 0 0,0 0 0,0 0 0,0-1 0,0 1 0,0-1 0,0 0 0,0-1 0,-1 1 0,1-1 0,0 0 0,-1 0 0,1-1 0,-1 1 0,0-1 0,0 0 0,0 0 0,7-7 0,21-20 0,-1-1 0,-1-2 0,30-43 0,75-121 0,-120 173 0,209-370 0,-188 317 0,-3-2 0,-4-1 0,24-106 0,-49 170 0,-1 1 0,0 0 0,-1-1 0,-1 1 0,0-1 0,-3-25 0,2 39 0,0 1 0,0 0 0,0-1 0,-1 1 0,1 0 0,0-1 0,0 1 0,-1 0 0,1 0 0,-1 0 0,1-1 0,-1 1 0,0 0 0,1 0 0,-1 0 0,0 0 0,0 0 0,0 0 0,0 0 0,1 0 0,-1 0 0,-1 1 0,1-1 0,0 0 0,0 1 0,0-1 0,0 0 0,0 1 0,-1-1 0,1 1 0,0 0 0,0 0 0,-3-1 0,1 2 0,-1-1 0,1 1 0,0 0 0,0 0 0,-1 1 0,1-1 0,0 1 0,0-1 0,1 1 0,-1 0 0,0 0 0,1 0 0,-5 5 0,-27 31 0,1 1 0,2 1 0,2 2 0,-25 49 0,11-20 0,-68 103 0,-121 204 0,177-278 0,-78 198 0,124-273 0,0 0 0,-5 34 0,13-58 0,1 1 0,0-1 0,0 0 0,-1 0 0,1 1 0,0-1 0,0 0 0,0 1 0,0-1 0,1 0 0,-1 0 0,0 1 0,0-1 0,1 0 0,-1 0 0,1 0 0,0 3 0,0-4 0,0 1 0,1-1 0,-1 0 0,0 1 0,0-1 0,0 0 0,0 0 0,0 0 0,0 0 0,0 0 0,0 0 0,0 0 0,1 0 0,-1 0 0,0 0 0,0 0 0,0-1 0,0 1 0,0-1 0,0 1 0,0 0 0,0-1 0,2-1 0,12-6 0,0 0 0,0-1 0,-1-1 0,0-1 0,24-23 0,59-73 0,-64 68 0,257-311 0,-212 246 0,93-167 0,-150 228 0,-22 29 0,0 14 0,0-1 0,0 1 0,0 0 0,0 0 0,1 0 0,-1 0 0,0 0 0,0 0 0,0 0 0,0 1 0,0-1 0,1 0 0,-1 0 0,0 1 0,0-1 0,0 0 0,1 1 0,-1-1 0,0 1 0,-1 0 0,-17 11 0,0 1 0,0 1 0,1 1 0,-21 22 0,-62 76 0,95-106 0,-40 53 0,2 1 0,3 2 0,3 3 0,3 0 0,3 2 0,3 2 0,2 1 0,4 0 0,3 2 0,-16 118 0,32-163 0,1 0 0,2 48 0,1-68 0,1 1 0,0-1 0,1 1 0,0-1 0,0 1 0,1-1 0,-1 0 0,2 0 0,-1 0 0,1 0 0,1-1 0,8 12 0,-11-17 0,1 1 0,0 0 0,0-1 0,0 0 0,0 0 0,0 0 0,1 0 0,-1-1 0,1 1 0,-1-1 0,1 0 0,-1 0 0,1 0 0,0 0 0,0-1 0,-1 1 0,1-1 0,0 0 0,0 0 0,-1-1 0,1 1 0,0-1 0,0 1 0,-1-1 0,1-1 0,-1 1 0,1 0 0,-1-1 0,1 0 0,4-2 0,10-7 0,-1 0 0,1 0 0,-2-2 0,24-22 0,22-27 0,-4-3 0,97-139 0,78-169 0,-195 309 0,-13 24 0,-14 24 0,-1 1 0,-1-1 0,0 0 0,-1-1 0,-1 0 0,8-28 0,-15 45 0,0-1 0,0 1 0,0-1 0,0 1 0,0-1 0,0 1 0,0-1 0,0 1 0,0-1 0,0 1 0,0-1 0,0 1 0,0-1 0,0 1 0,0 0 0,-1-1 0,1 1 0,0-1 0,0 1 0,-1-1 0,1 1 0,0 0 0,-1-1 0,1 1 0,0-1 0,-1 1 0,1 0 0,-1 0 0,1-1 0,0 1 0,-1 0 0,1 0 0,-1-1 0,1 1 0,-1 0 0,1 0 0,-1 0 0,1 0 0,-1 0 0,1 0 0,-1-1 0,1 1 0,-1 0 0,1 1 0,-1-1 0,1 0 0,-1 0 0,1 0 0,-1 0 0,1 0 0,-1 0 0,1 1 0,-1-1 0,1 0 0,0 0 0,-1 1 0,1-1 0,-1 1 0,-15 8 0,0 1 0,0 0 0,2 2 0,-1-1 0,1 2 0,1 0 0,-14 17 0,-17 19 0,2 1 0,3 3 0,-37 63 0,53-76 0,2 1 0,1 2 0,3-1 0,1 2 0,-12 58 0,26-94 0,0 0 0,-1 0 0,2 0 0,-1 1 0,1-1 0,1 1 0,-1-1 0,2 1 0,-1-1 0,1 1 0,3 15 0,-3-23 0,-1 0 0,1 0 0,-1 0 0,1 0 0,0 0 0,-1-1 0,1 1 0,0 0 0,0 0 0,-1 0 0,1-1 0,0 1 0,0-1 0,0 1 0,0 0 0,0-1 0,0 0 0,0 1 0,0-1 0,0 0 0,0 1 0,0-1 0,0 0 0,0 0 0,0 0 0,0 0 0,0 0 0,0 0 0,0 0 0,0 0 0,0 0 0,0-1 0,0 1 0,2-1 0,37-18 0,-8-1 0,-2-3 0,0 0 0,-1-2 0,-1-1 0,-2-2 0,26-33 0,0-9 0,67-118 0,-103 160 0,16-25 0,-3-1 0,-2-1 0,29-86 0,-55 138 0,0 0 0,0 0 0,0 0 0,0 0 0,-1 0 0,1 0 0,-1 0 0,0 0 0,0 0 0,0-1 0,-1 1 0,1 0 0,-2-5 0,1 8 0,1-1 0,0 0 0,-1 1 0,1-1 0,-1 1 0,1-1 0,-1 1 0,1-1 0,-1 1 0,0-1 0,1 1 0,-1-1 0,1 1 0,-1 0 0,0 0 0,1-1 0,-1 1 0,0 0 0,0 0 0,1 0 0,-2-1 0,-27 7 0,17 0 0,0 0 0,0 1 0,0 1 0,1 0 0,0 0 0,-11 12 0,-61 67 0,3 7 0,5 3 0,4 3 0,5 3 0,-84 176 0,126-225 0,-23 73 0,41-103 0,0 0 0,1 1 0,1-1 0,2 1 0,0 43 0,2-65 0,4 16 0,-3-19 0,0 1 0,-1-1 0,1 0 0,0 1 0,0-1 0,-1 0 0,1 0 0,0 1 0,0-1 0,0 0 0,-1 0 0,1 0 0,0 0 0,0 0 0,0 0 0,0-1 0,-1 1 0,1 0 0,0 0 0,0 0 0,-1-1 0,1 1 0,0 0 0,0-1 0,-1 1 0,1-1 0,0 1 0,-1-1 0,1 1 0,-1-1 0,2 0 0,25-21 0,0-1 0,-1-1 0,-2-1 0,28-35 0,-21 24 0,91-113-269,-7-5 0,184-327 0,-280 447 269,41-80 0,-53 98 0,0 1 0,-2-1 0,1 0 0,4-29 0,-9 44 0,-1-1 0,1 1 0,-1 0 0,0-1 0,0 1 0,1 0 0,-1-1 0,0 1 0,0 0 0,0-1 0,0 1 0,0 0 0,-1-1 0,1 1 0,0 0 0,-1-1 0,1 1 0,-1 0 0,1-1 0,-1 1 0,0 0 0,1 0 0,-1 0 0,0 0 0,0 0 0,0 0 0,0 0 0,0 0 0,0 0 0,0 0 0,0 0 0,0 0 0,0 1 0,-1-1 0,1 0 0,0 1 0,0-1 0,-2 1 0,-2 0 0,1 0 0,-1 0 0,1 0 0,-1 1 0,1 0 0,0 0 0,-1 0 0,1 1 0,0-1 0,-4 3 0,-18 9 1,2 1 1,0 1-1,0 1 0,2 1 0,0 2 1,-26 27-1,-110 138 663,116-128-591,-52 90 0,77-115-75,1 2-1,1 0 1,2 0 0,-15 63-1,27-94 3,0 1 0,1-1 0,-1 0 0,1 1 0,0-1 0,0 0 0,0 1 0,0-1 0,0 0 0,0 1 0,0-1 0,1 0 0,1 5 0,-2-7 0,1 0 0,-1 1 0,0-1 0,1 1 0,-1-1 0,1 0 0,-1 1 0,1-1 0,0 0 0,-1 0 0,1 0 0,-1 1 0,1-1 0,-1 0 0,1 0 0,0 0 0,-1 0 0,1 0 0,-1 0 0,1 0 0,0 0 0,-1 0 0,1 0 0,-1 0 0,1 0 0,-1-1 0,1 1 0,0 0 0,-1 0 0,1 0 0,-1-1 0,1 0 0,8-4 0,0-1 0,-1 0 0,0 0 0,15-16 0,22-24 0,-1-2 0,-3-2 0,-1-2 0,-4-2 0,-1-1 0,-3-1 0,-2-2 0,-3-1 0,23-75 0,-49 131 0,11-34 0,-1 0 0,-2 0 0,-1-1 0,-2 0 0,2-64 0,-8 99 0,0 0 0,0 0 0,0 1 0,-1-1 0,1 0 0,-1 0 0,1 1 0,-1-1 0,0 0 0,0 1 0,0-1 0,-1 1 0,1-1 0,-1 1 0,1-1 0,-1 1 0,0 0 0,1 0 0,-1 0 0,0 0 0,-1 0 0,1 0 0,0 1 0,0-1 0,-1 1 0,1-1 0,-1 1 0,1 0 0,-1 0 0,0 0 0,1 0 0,-1 1 0,0-1 0,0 1 0,1 0 0,-1-1 0,0 1 0,0 1 0,0-1 0,1 0 0,-1 0 0,-4 2 0,-8 1 0,-1 1 0,1 0 0,0 1 0,0 1 0,1 0 0,-18 10 0,2 3 0,0 1 0,1 1 0,1 2 0,1 1 0,2 1 0,0 1 0,-29 40 0,28-31 0,2 2 0,2 0 0,1 2 0,2 0 0,-25 72 0,35-78 0,1 0 0,1 1 0,2 0 0,-2 51 0,6-70 0,1 1 0,1-1 0,1 0 0,0 0 0,0 0 0,2 0 0,0 0 0,0-1 0,2 1 0,0-1 0,0 0 0,13 18 0,-16-27 0,0-1 0,1 0 0,-1 0 0,1 0 0,0 0 0,0-1 0,0 1 0,0-1 0,1 0 0,0-1 0,-1 1 0,1-1 0,0 0 0,0 0 0,0 0 0,0-1 0,7 2 0,-5-3 0,1 0 0,0 0 0,0 0 0,-1-1 0,1 0 0,0-1 0,-1 0 0,1 0 0,-1 0 0,12-6 0,9-7 0,-1-2 0,-1 0 0,0-2 0,35-33 0,17-20 0,-4-4 0,-3-3 0,96-137 0,-91 100 0,-5-3 0,68-156 0,-122 238 0,-5 16 0,-2-1 0,-1 0 0,-1 0 0,0 0 0,-2-1 0,-1 0 0,5-47 0,-10 68 0,0 0 0,0 0 0,0 0 0,0 0 0,-1 0 0,1 0 0,0 0 0,-1 1 0,0-1 0,0 0 0,1 0 0,-1 0 0,0 0 0,0 1 0,-1-1 0,1 0 0,0 1 0,0-1 0,-1 1 0,1 0 0,-1-1 0,-1 0 0,-1 0 0,1 0 0,-1 1 0,1 0 0,-1 0 0,1 0 0,-1 0 0,0 0 0,1 1 0,-1-1 0,0 1 0,-4 1 0,-9 0 0,0 2 0,0 0 0,0 1 0,-23 8 0,-8 7 0,1 2 0,0 2 0,2 2 0,1 2 0,1 2 0,-75 66 0,45-26 0,3 3 0,-99 131 0,163-195 0,-2 2 0,0 1 0,1 0 0,0 0 0,-6 14 0,13-25 0,-1 1 0,1-1 0,0 1 0,-1-1 0,1 1 0,0 0 0,0-1 0,-1 1 0,1-1 0,0 1 0,0 0 0,0-1 0,0 1 0,0 0 0,0-1 0,0 1 0,0 0 0,0 0 0,0-1 0,0 1 0,0-1 0,0 1 0,0 0 0,1-1 0,-1 1 0,0 0 0,1-1 0,-1 1 0,0-1 0,1 1 0,-1-1 0,1 1 0,-1-1 0,0 1 0,1-1 0,-1 1 0,1-1 0,0 1 0,-1-1 0,1 0 0,-1 1 0,1-1 0,0 0 0,-1 0 0,1 1 0,0-1 0,-1 0 0,1 0 0,0 0 0,-1 0 0,1 0 0,0 0 0,-1 0 0,1 0 0,1 0 0,3-1 0,0 0 0,0 1 0,0-2 0,0 1 0,0-1 0,8-3 0,10-7 0,-1-2 0,0-1 0,-1 0 0,0-2 0,-1 0 0,30-34 0,-2-6 0,46-70 0,34-77 0,-107 165 0,-2-1 0,-2 0 0,18-58 0,-35 95 0,1 1 0,0-1 0,0 0 0,-1 1 0,0-1 0,1 1 0,-1-1 0,0 0 0,0 1 0,-1-1 0,1 0 0,0 1 0,-1-1 0,-1-4 0,1 6 0,0 0 0,1 0 0,-1 0 0,0 0 0,0 0 0,0 0 0,0 1 0,0-1 0,0 0 0,0 1 0,0-1 0,0 0 0,0 1 0,0-1 0,0 1 0,0 0 0,0-1 0,-1 1 0,1 0 0,0 0 0,0 0 0,-3 0 0,-4 1 0,0 0 0,0 0 0,0 1 0,0 1 0,0-1 0,0 1 0,0 1 0,-9 5 0,-19 12 0,1 2 0,1 1 0,1 2 0,-41 41 0,-107 129 0,177-193 0,-151 188 0,133-162 0,3 2 0,0 0 0,2 1 0,-22 58 0,37-86 0,1-1 0,0 0 0,0 0 0,0 1 0,1-1 0,-1 1 0,1-1 0,0 1 0,0-1 0,0 0 0,0 1 0,0-1 0,1 1 0,0-1 0,2 7 0,-2-8 0,1 0 0,-1 0 0,1 0 0,0 0 0,0 0 0,0 0 0,0 0 0,0-1 0,0 1 0,0-1 0,0 0 0,1 1 0,-1-1 0,0 0 0,1 0 0,-1-1 0,1 1 0,0 0 0,-1-1 0,1 0 0,3 1 0,10-1 0,0 0 0,0 0 0,-1-2 0,1 0 0,0 0 0,-1-2 0,0 0 0,0 0 0,0-2 0,0 0 0,-1-1 0,25-15 0,-3-1 0,-1-2 0,-1-2 0,44-43 0,-35 27 0,-3-3 0,-1 0 0,-3-3 0,-2-1 0,-2-1 0,-2-2 0,-2-1 0,39-112 0,-63 153 0,0 0 0,-1 0 0,0-1 0,1-26 0,-4 37 0,0 0 0,0 1 0,0-1 0,0 0 0,0 1 0,-1-1 0,1 1 0,-1-1 0,0 1 0,0-1 0,0 1 0,0-1 0,0 1 0,-1 0 0,1-1 0,-1 1 0,1 0 0,-1 0 0,0 0 0,0 0 0,0 1 0,0-1 0,0 0 0,0 1 0,0 0 0,-1-1 0,1 1 0,0 0 0,-1 0 0,1 0 0,-5-1 0,-6 0 0,0 1 0,0 1 0,1-1 0,-1 2 0,0 0 0,0 0 0,1 1 0,-1 1 0,1 0 0,-1 1 0,1 0 0,1 1 0,-1 0 0,0 1 0,-20 14 0,-1 3 0,0 2 0,2 1 0,-49 52 0,19-10 0,4 3 0,3 3 0,3 1 0,-71 144 0,85-127 0,34-76 0,18-39 0,24-61-341,-5-2 0,-3-1-1,22-101 1,-28 88-6485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8:01.615"/>
    </inkml:context>
    <inkml:brush xml:id="br0">
      <inkml:brushProperty name="width" value="0.35" units="cm"/>
      <inkml:brushProperty name="height" value="0.35" units="cm"/>
      <inkml:brushProperty name="color" value="#FFFFFF"/>
    </inkml:brush>
  </inkml:definitions>
  <inkml:trace contextRef="#ctx0" brushRef="#br0">4035 2497 24575,'570'41'12,"-255"-11"-185,-93-17-96,0-9-1,391-44 1,-217-26 267,97-12 242,-480 76-242,1 1 0,0 1 0,0 0-1,18 2 1,-31-2 5,1 0-1,-1 0 1,1 0 0,-1 1-1,0-1 1,1 0-1,-1 1 1,1-1-1,-1 1 1,0-1-1,1 1 1,-1-1-1,0 1 1,0 0 0,1 0-1,-1 0 1,0 0-1,0-1 1,0 2-1,0-1 1,0 0-1,0 0 1,-1 0-1,1 0 1,0 0 0,0 1-1,-1-1 1,1 0-1,-1 1 1,1-1-1,-1 1 1,0-1-1,1 0 1,-1 1 0,0-1-1,0 1 1,0-1-1,0 1 1,0-1-1,0 0 1,-1 1-1,1-1 1,0 1-1,-1-1 1,1 0 0,-1 1-1,1-1 1,-1 0-1,0 1 1,0-1-1,-1 1 1,-1 3 49,0 0 1,0-1-1,-1 1 0,0-1 1,0 0-1,0 0 0,0 0 1,-1-1-1,1 1 0,-1-1 1,-8 4-1,-62 24-91,66-28 59,-38 12-20,0-2 0,-1-2 0,-66 6 0,-154 0 0,10-1 0,-819 148 0,999-144 0,58-10 0,20-10 0,0 0 0,0 0 0,0 0 0,0 0 0,0 0 0,-1 0 0,1 0 0,0 1 0,0-1 0,0 0 0,0 0 0,0 0 0,0 0 0,0 0 0,0 0 0,0 0 0,0 0 0,0 1 0,0-1 0,0 0 0,0 0 0,0 0 0,0 0 0,0 0 0,0 0 0,0 0 0,0 1 0,0-1 0,0 0 0,0 0 0,0 0 0,0 0 0,0 0 0,0 0 0,0 0 0,0 1 0,0-1 0,0 0 0,0 0 0,0 0 0,0 0 0,0 0 0,0 0 0,0 0 0,1 0 0,-1 0 0,0 1 0,0-1 0,0 0 0,0 0 0,0 0 0,0 0 0,0 0 0,0 0 0,1 0 0,-1 0 0,0 0 0,0 0 0,0 0 0,0 0 0,0 0 0,0 0 0,1 0 0,38-1 0,26-11 0,-1-3 0,97-37 0,126-65 0,-285 116 0,38-16 0,346-160 0,-374 171 0,0-1 0,-1 0 0,17-13 0,-28 20 0,1-1 0,-1 1 0,1 0 0,-1 0 0,1 0 0,-1-1 0,0 1 0,1 0 0,-1 0 0,0-1 0,1 1 0,-1 0 0,0-1 0,1 1 0,-1 0 0,0-1 0,0 1 0,1-1 0,-1 1 0,0 0 0,0-1 0,0 1 0,0-1 0,1 1 0,-1-1 0,0 1 0,0-1 0,0 1 0,0-1 0,0 1 0,0 0 0,0-1 0,0 1 0,0-1 0,0 1 0,-1-1 0,1 1 0,0-1 0,0 1 0,0 0 0,-1-1 0,1 1 0,0-1 0,0 1 0,-1 0 0,1-1 0,0 1 0,-1 0 0,1-1 0,0 1 0,-1 0 0,1 0 0,0-1 0,-1 1 0,1 0 0,-1 0 0,1 0 0,0-1 0,-1 1 0,-13-1 0,0 0 0,1 0 0,-1 2 0,0-1 0,0 2 0,1 0 0,-25 7 0,29-7 0,-197 40 0,-357 27 0,399-59 0,149-8 0,1 0 0,36-10 0,-16 6 0,491-146 0,84-72 0,-136 0 0,-377 183 0,-53 22 0,-15 15 0,0-1 0,0 1 0,0 0 0,0-1 0,0 1 0,0 0 0,0 0 0,0-1 0,0 1 0,0 0 0,-1-1 0,1 1 0,0 0 0,0 0 0,0-1 0,0 1 0,0 0 0,-1 0 0,1 0 0,0-1 0,0 1 0,0 0 0,-1 0 0,1 0 0,0-1 0,0 1 0,-1 0 0,1 0 0,0 0 0,0 0 0,-1 0 0,1 0 0,0 0 0,-1 0 0,1 0 0,0 0 0,-41-3 0,39 3 0,-62 5 0,0 1 0,-97 24 0,-128 49 0,231-62 0,-48 15 0,-158 72 0,259-103 0,0 1 0,1 1 0,-1-1 0,1 0 0,-1 1 0,1 0 0,0 0 0,0 0 0,0 1 0,1-1 0,-1 1 0,-3 6 0,6-10 0,1 1 0,0 0 0,0-1 0,0 1 0,0 0 0,-1-1 0,1 1 0,0 0 0,0-1 0,0 1 0,0 0 0,0-1 0,1 1 0,-1 0 0,0-1 0,0 1 0,0 0 0,1-1 0,-1 1 0,0 0 0,1-1 0,-1 1 0,0-1 0,1 1 0,-1-1 0,1 1 0,-1-1 0,1 1 0,-1-1 0,1 1 0,-1-1 0,1 0 0,-1 1 0,1-1 0,0 0 0,-1 1 0,1-1 0,-1 0 0,1 0 0,0 0 0,-1 0 0,1 0 0,0 1 0,-1-1 0,2 0 0,39 2 0,14-5 0,1-3 0,-1-3 0,0-2 0,91-30 0,203-100 0,-191 65 0,-60 27 0,132-46 0,-322 144 0,-134 55 0,-4-11 0,-252 66 0,73-47-323,-494 70-1,825-169 324,56-7 0,22-6 0,0 0 0,0 0 0,0 0 0,0 0 0,0 0 0,0 0 0,0 0 0,0 0 0,0 0 0,1 0 0,-1 0 0,0 0 0,0 0 0,0 0 0,0 0 0,0 0 0,0 0 0,0 0 0,0 1 0,0-1 0,0 0 0,0 0 0,0 0 0,0 0 0,0 0 0,0 0 0,0 0 0,0 0 0,0 0 0,0 0 0,0 0 0,0 0 0,0 0 0,0 1 0,0-1 0,0 0 0,0 0 0,42-7 0,60-25 333,142-65-1,-160 61-350,-77 33 18,421-196 0,-421 195 0,1 0 0,-1 0 0,0-1 0,0-1 0,-1 1 0,11-12 0,-16 16 0,0 1 0,-1-1 0,1 0 0,0 0 0,-1 0 0,1 0 0,-1 1 0,0-1 0,1 0 0,-1 0 0,1 0 0,-1 0 0,0 0 0,0 0 0,0 0 0,0 0 0,0 0 0,0 0 0,0 0 0,0 0 0,0 0 0,0 0 0,0 0 0,0 0 0,-1 0 0,1 0 0,0 0 0,-1 0 0,1 0 0,-1 0 0,1 1 0,-1-1 0,1 0 0,-1 0 0,0 0 0,0 1 0,1-1 0,-1 0 0,0 1 0,0-1 0,1 1 0,-1-1 0,0 1 0,0-1 0,0 1 0,0-1 0,-2 1 0,-5-3 0,0 0 0,-1 1 0,0 0 0,-12-2 0,-39-1 0,0 1 0,-106 9 0,-125 33 0,-320 107 0,568-132 0,0 1 0,-52 26 0,63-17 0,32-23 0,-1 1 0,1-1 0,0 1 0,-1-1 0,1 1 0,0-1 0,-1 1 0,1-1 0,0 1 0,0-1 0,-1 1 0,1 0 0,0-1 0,0 1 0,0 0 0,0-1 0,0 1 0,0-1 0,0 1 0,0 0 0,0-1 0,0 1 0,0 0 0,0-1 0,0 1 0,1-1 0,-1 1 0,0 0 0,1 0 0,2 1 0,0 0 0,0 0 0,0 0 0,0-1 0,1 1 0,-1-1 0,0 1 0,1-1 0,0 0 0,-1-1 0,1 1 0,-1 0 0,1-1 0,0 0 0,5 0 0,34 0 0,0-3 0,0 0 0,0-3 0,75-20 0,171-67 0,-240 76 0,526-193 0,-569 207 0,3 1 0,-1-1 0,0 0 0,0-1 0,0 0 0,0 0 0,-1 0 0,1-1 0,-1-1 0,0 1 0,9-11 0,-15 16 0,-1-1 0,0 1 0,1-1 0,-1 1 0,0-1 0,0 1 0,0-1 0,0 0 0,0 1 0,0-1 0,1 1 0,-1-1 0,0 1 0,-1-1 0,1 1 0,0-1 0,0 1 0,0-1 0,0 0 0,0 1 0,0-1 0,-1 1 0,1-1 0,0 1 0,0-1 0,-1 1 0,1 0 0,0-1 0,-1 1 0,1-1 0,-1 1 0,1 0 0,0-1 0,-1 1 0,1 0 0,-1-1 0,1 1 0,-1 0 0,1 0 0,-1-1 0,1 1 0,-2 0 0,-11-4 0,-1 0 0,1 1 0,-1 1 0,0 1 0,0 0 0,0 0 0,0 1 0,-18 3 0,21-2 0,-160 15 0,-293 68 0,179-10-337,-521 211-1,644-219 338,-156 90 0,303-148 0,-1 0 0,1 1 0,1 1 0,0 0 0,0 1 0,1 0 0,-17 20 0,29-29 0,0-1 0,-1 1 0,1-1 0,0 1 0,0 0-1,1-1 1,-1 1 0,0 0 0,0 0 0,1 0 0,-1 0-1,1 0 1,0 0 0,0-1 0,-1 1 0,1 0 0,0 0-1,1 0 1,-1 0 0,0 0 0,0 0 0,1 0 0,0 0-1,-1 0 1,1 0 0,0-1 0,0 1 0,-1 0 0,1-1-1,1 1 1,-1 0 0,0-1 0,0 1 0,1-1 0,-1 0-1,0 1 1,3 1 0,3 1 15,1 1 0,-1-1 0,1 0-1,-1 0 1,1-1 0,0 0 0,14 2 0,12 2 70,1-3 1,0-1 0,0-1 0,-1-2-1,1-2 1,43-7 0,210-49-139,-272 54 68,73-18-15,-2-4 0,0-4 0,-2-3 0,-1-4 0,154-95 0,-230 127 0,42-32 0,-47 35 0,1-1 0,-1 0 0,-1 0 0,1 0 0,0 0 0,-1 0 0,1-1 0,-1 1 0,0-1 0,0 1 0,1-5 0,-3 7 0,0-1 0,0 1 0,1 0 0,-1-1 0,0 1 0,0 0 0,-1-1 0,1 1 0,0 0 0,0-1 0,-1 1 0,1 0 0,-1-1 0,1 1 0,-1 0 0,1 0 0,-1 0 0,0-1 0,1 1 0,-1 0 0,0 0 0,0 0 0,0 0 0,0 0 0,0 1 0,0-1 0,0 0 0,0 0 0,-3 0 0,-44-17 0,-1 9 0,-1 1 0,0 3 0,-1 2 0,-95 8 0,-210 40 0,319-39 0,-138 22 0,1 7 0,-247 84 0,407-114 0,-5 2 0,-1 0 0,1 2 0,0 0 0,-31 20 0,48-28 0,1 1 0,-1-1 0,0 1 0,1-1 0,-1 1 0,1-1 0,0 1 0,-1 0 0,1 0 0,0-1 0,0 1 0,0 0 0,0 0 0,0 3 0,1-4 0,0 0 0,0 0 0,0 1 0,0-1 0,0 0 0,1 0 0,-1 0 0,0 0 0,1 0 0,-1 0 0,1 0 0,-1 0 0,1 0 0,0 0 0,-1 0 0,1 0 0,0 0 0,0 0 0,0 0 0,0-1 0,0 1 0,-1 0 0,1-1 0,0 1 0,1 0 0,-1-1 0,0 1 0,2 0 0,14 4 0,0 0 0,0-1 0,0-1 0,1 0 0,0-2 0,-1 0 0,1 0 0,0-2 0,22-3 0,31-5 0,128-32 0,70-40 0,-211 62 0,-50 17 0,540-198 0,-530 192 0,55-30 0,-70 36 0,0 0 0,-1 0 0,1 0 0,0 0 0,-1 0 0,1-1 0,-1 1 0,0-1 0,1 0 0,-1 0 0,0 1 0,-1-1 0,1-1 0,-1 1 0,1 0 0,-1 0 0,1-6 0,-2 7 0,0 1 0,0 0 0,0-1 0,0 1 0,0-1 0,-1 1 0,1 0 0,-1-1 0,1 1 0,-1 0 0,1 0 0,-1-1 0,0 1 0,0 0 0,0 0 0,1 0 0,-1 0 0,0 0 0,0 0 0,0 0 0,-1 0 0,1 0 0,0 1 0,0-1 0,0 0 0,-1 1 0,1-1 0,0 1 0,0-1 0,-3 1 0,-22-7 0,-1 2 0,1 0 0,-1 2 0,0 2 0,0 0 0,-44 5 0,-440 58 0,-4 41 0,408-80 0,92-20 0,-166 42 0,162-39 0,1 0 0,0 2 0,0 0 0,0 2 0,1-1 0,-31 25 0,45-32 0,1 0 0,0 0 0,0 0 0,0 0 0,0 0 0,0 1 0,0-1 0,1 0 0,-1 1 0,1 0 0,-1-1 0,1 1 0,0 0 0,0-1 0,0 1 0,1 0 0,-1 0 0,1 0 0,-1 4 0,1-4 0,1 0 0,-1-1 0,1 1 0,0-1 0,0 1 0,0-1 0,0 1 0,0-1 0,1 0 0,-1 0 0,1 1 0,-1-1 0,1 0 0,0 0 0,0-1 0,0 1 0,3 2 0,0 0 0,-1-1 0,1-1 0,0 1 0,0-1 0,0 0 0,0 0 0,0 0 0,0 0 0,1-1 0,-1 0 0,0 0 0,1-1 0,-1 0 0,1 0 0,-1 0 0,1 0 0,-1-1 0,0 0 0,1 0 0,5-2 0,-3-2 0,0 0 0,0 0 0,-1-1 0,0 0 0,0 0 0,0-1 0,-1 0 0,0 0 0,0-1 0,-1 1 0,0-1 0,0 0 0,-1-1 0,5-12 0,-7 16 0,1-1 0,-1 1 0,0-1 0,0 1 0,-1-1 0,0 0 0,0 0 0,0 0 0,-1 0 0,1 0 0,-1 0 0,-1 0 0,1 0 0,-1 1 0,0-1 0,-1 0 0,1 0 0,-1 0 0,0 1 0,-1-1 0,1 1 0,-1 0 0,0 0 0,-4-6 0,0 5 0,1 0 0,-1 1 0,0 0 0,-1 0 0,1 0 0,-1 1 0,0 0 0,-15-5 0,-3 1 0,-48-8 0,11 8-4,-1 3-1,1 3 1,-1 2-1,-115 16 1,-251 65-741,422-79 714,-241 60-49,-373 147 0,559-181 80,62-28 4,0 1-1,0-1 1,0 1-1,0-1 1,0 1-1,0 0 1,0-1-1,0 1 1,0 0-1,0 0 1,0 0-1,1 0 1,-1 0-1,0 0 1,1 0-1,-1 0 0,0 0 1,1 0-1,0 0 1,-1 0-1,1 0 1,-1 2-1,1-2 7,1 0-1,-1 0 1,0 0-1,1 0 1,-1 0-1,1 0 1,0-1-1,-1 1 1,1 0-1,0 0 1,-1-1-1,1 1 1,0 0-1,0-1 1,-1 1-1,1-1 1,0 1-1,0-1 1,0 1-1,1 0 1,55 15 509,24-7-497,0-3 1,1-4 0,-1-3 0,0-4 0,0-3-1,124-30 1,-130 20-23,-1-4 0,-1-3 0,-2-3 0,0-4 0,69-41 0,-139 72 0,68-46 0,-65 44 0,0 0 0,0 0 0,-1-1 0,0 0 0,0 1 0,0-1 0,0 0 0,0 0 0,-1-1 0,0 1 0,0-1 0,0 1 0,0-1 0,1-4 0,-3 7 0,0 1 0,0 0 0,0 0 0,0-1 0,0 1 0,0 0 0,0-1 0,0 1 0,-1 0 0,1 0 0,-1-1 0,1 1 0,0 0 0,-1 0 0,0 0 0,1 0 0,-1 0 0,0 0 0,1 0 0,-1 0 0,0 0 0,0 0 0,0 0 0,0 0 0,0 0 0,0 1 0,0-1 0,0 0 0,0 1 0,-2-1 0,-3-2 0,0 1 0,-1 0 0,1 1 0,0-1 0,-11 0 0,-20 1 0,0 1 0,0 2 0,0 2 0,0 1 0,-57 15 0,3 5 0,0 3 0,-124 58 0,-163 113 0,300-151 0,-107 84 0,155-108 0,3 1 0,0 1 0,1 2 0,2 0 0,0 2 0,-27 46 0,48-70 0,-1 0 0,2-1 0,-1 1 0,1 0 0,-1 0 0,2 1 0,-1-1 0,1 0 0,0 1 0,0-1 0,1 12 0,0-15 0,1 0 0,0 0 0,-1 0 0,1 0 0,0-1 0,1 1 0,-1 0 0,1-1 0,-1 1 0,1-1 0,0 1 0,-1-1 0,1 0 0,0 0 0,1 0 0,-1 0 0,0 0 0,1 0 0,-1-1 0,1 1 0,-1-1 0,1 0 0,0 1 0,-1-1 0,1-1 0,0 1 0,4 1 0,18 3 0,0-1 0,0-1 0,1-1 0,0-2 0,-1 0 0,1-1 0,46-10 0,3-5 0,103-35 0,231-112-265,-11-28-45,-351 168 305,-7 3 5,19-7 0,0-3 0,-2-3 0,-2-2 0,53-43 0,-80 46 0,-28 31 0,1 0 0,-1 0 0,1 0 0,-1 0 0,0 0 0,1 0 0,-1 0 0,0 0 0,0 0 0,1 0 0,-1 0 0,0 0 0,0 0 0,0 0 0,0 0 0,-1 0 0,1 0 0,0 0 0,0 0 0,-1-2 0,-1 1 0,0 0 0,-1 0 0,1 0 0,-1 0 0,1 0 0,-1 0 0,0 1 0,0-1 0,0 1 0,1 0 0,-1 0 0,-1 0 0,1 0 0,0 0 0,0 1 0,0-1 0,0 1 0,-5 0 0,-26-4 41,0 2 0,-1 1 1,1 1-1,-1 3 1,1 0-1,-42 11 1,54-9-18,0 2 0,1 0 0,0 1 1,1 1-1,0 1 0,0 1 0,1 1 0,0 0 1,1 1-1,1 1 0,-17 17 0,-3 12-36,2 1 0,2 1 0,2 2 0,2 2 0,2 0 0,3 2 0,-33 95 0,19-24-156,5 1 0,-22 175 1,28-75 167,25-180 0,1 1 0,3-1 0,6 45 0,-6-78 3,0 1 1,0-1-1,1 0 0,1 0 1,0 0-1,0 0 0,1-1 1,0 1-1,0-1 0,1 0 1,0-1-1,1 0 0,0 0 1,0 0-1,1 0 0,0-1 1,0-1-1,1 0 0,0 0 1,13 7-1,-9-7 32,0-1 1,0 0-1,1-1 0,0 0 0,0-2 1,0 1-1,0-2 0,0 0 1,0 0-1,0-1 0,0-1 0,0-1 1,0 0-1,28-7 0,-9-3-35,-1-1 0,1-1 0,-2-2 0,0-1 0,-1-2 0,-1 0 0,-1-2 0,-1-2 0,0 0 0,30-36 0,10-19 0,-5-2 0,70-114 0,-45 49-306,93-203-1,-139 253 260,-5-3 1,-3 0-1,27-145 1,-53 213 46,-2 0 0,-1-1 0,-1 0 0,-2 1 0,-4-42 0,3 70-1,0-1 1,0 1 0,0-1-1,-1 1 1,1 0-1,-1-1 1,0 1-1,0-1 1,0 1-1,0 0 1,0 0-1,0-1 1,0 1-1,-1 0 1,1 0-1,-1 0 1,0 1 0,1-1-1,-1 0 1,0 1-1,0-1 1,-4-2-1,4 4 6,0 0 0,0 1 0,0-1 0,0 0 0,0 1 0,0-1 0,0 1 0,0 0 0,0 0 0,1 0 0,-1 0 0,0 0 0,1 0 0,-1 0 0,1 0 0,-1 1 0,1-1 0,-1 0 0,1 1-1,0-1 1,0 1 0,0 0 0,0 0 0,0-1 0,0 1 0,0 0 0,0 0 0,0 2 0,-5 11 16,0-1 0,1 1 0,0 0-1,2 0 1,-1 0 0,2 1 0,0-1 0,1 1-1,1 0 1,0-1 0,1 1 0,1-1 0,0 1 0,1-1-1,1 0 1,0 0 0,1 0 0,0 0 0,2-1-1,-1 0 1,2 0 0,0-1 0,1 0 0,0 0 0,0-1-1,2 0 1,-1-1 0,2 0 0,-1-1 0,2 0-1,21 14 1,-9-12-22,1 0 0,-1-2-1,2 0 1,-1-2-1,1-1 1,45 5 0,-29-8 7,-1-2 0,0-1 0,75-10 0,-22-8-51,-1-3 0,-2-5 1,98-40-1,40-24-316,-4-10-1,420-254 0,-491 250 370,-5-6 0,-4-7-1,-6-6 1,198-222 0,-183 149-162,-132 160 147,-2 0 1,-1-1 0,28-72-1,-45 101 6,0-1 0,-1 0 0,1 0-1,-2 0 1,1 0 0,-1 0 0,0 0 0,-1 0-1,0-1 1,-1-9 0,0 14 8,0 0 1,-1 1-1,1-1 1,-1 1-1,0-1 0,0 1 1,0-1-1,0 1 0,-1 0 1,1 0-1,-1 0 1,0 1-1,0-1 0,0 1 1,0-1-1,0 1 0,-1 0 1,1 0-1,-1 0 1,1 1-1,-1-1 0,1 1 1,-5-1-1,-10-3 74,-1 0-1,1 1 1,-1 2-1,0-1 1,0 2 0,0 1-1,0 0 1,0 1-1,0 1 1,0 1 0,-19 5-1,-15 8-70,0 1 1,-80 39-1,3 6-121,3 7 0,3 4 0,4 7 1,3 4-1,4 5 0,4 5 0,-162 182 1,250-254 110,2 2 0,0 0 0,2 1 0,-28 55 0,43-77-1,0 1 1,1 0 0,0 0 0,0 0 0,0 0 0,0 0 0,0 0 0,1 0 0,0 0 0,0 0 0,0 0 0,0 0 0,1 0 0,-1 0 0,2 4 0,0-5 28,-1 0-1,1 0 1,-1 0 0,1 0 0,0-1 0,0 1 0,0-1 0,0 0 0,1 1 0,-1-1 0,1 0 0,-1 0-1,1 0 1,0-1 0,3 3 0,6 1 33,1-1 0,-1-1 0,1 0 0,-1 0-1,1-1 1,0-1 0,0 0 0,18-1 0,4-2-41,0-1 1,0-2 0,0-2 0,0 0-1,55-22 1,163-87-24,-47 4-539,349-254 0,131-218 390,-589 489 150,103-130-1,-198 222 3,11-13 0,-1-1-1,0 0 1,10-22 0,-20 36 0,-1-1 0,1 0 0,-1 0 0,1 1 0,-1-1 0,0 0 0,-1 0 0,1 0 0,-1 0 0,1 0 0,-1 0 0,-1-1 0,1 1 0,0 0 0,-1 0 0,0 0 0,0 0 0,0 0 0,0 1 0,-1-1 0,-2-5 0,1 5 0,0 1 0,0-1 0,0 1 0,-1-1 0,1 1 0,-1 0 0,0 0 0,0 1 0,0-1 0,0 1 0,-1 0 0,1 0 0,-1 0 0,1 0 0,-1 1 0,1 0 0,-6-1 0,-7 0 0,0 0 0,-1 1 0,-28 2 0,-11 4 208,0 3 0,1 3-1,-93 28 1,50-4-3,-105 52 0,139-54-204,1 1-1,-65 49 0,101-62 0,0 1 0,1 1 0,1 2 0,2 0 0,0 2 0,-27 40 0,46-61 0,1 2 0,0-1 0,0 0 0,1 1 0,0-1 0,0 1 0,-1 11 0,3-16 0,1-1 0,-1 1 0,1 0 0,0 0 0,0-1 0,1 1 0,-1 0 0,0 0 0,1-1 0,0 1 0,0 0 0,0-1 0,0 1 0,0-1 0,0 1 0,0-1 0,1 1 0,0-1 0,-1 0 0,1 0 0,0 0 0,0 0 0,0 0 0,0 0 0,3 1 0,5 3 0,0-1 0,1 0 0,0-1 0,0-1 0,1 1 0,-1-2 0,0 1 0,1-2 0,0 0 0,-1 0 0,19-1 0,5-1 1,-1-2 0,1-1 0,-1-1 0,65-20 0,132-62-51,-160 58-14,1191-548-480,-776 342 544,-456 222 0,-23 10 0,0 1 0,0-1 0,-1-1 0,1 1 0,-1-1 0,1 0 0,-1-1 0,-1 1 0,11-11 0,-16 15 0,0-1 0,0 1 0,0 0 0,0 0 0,0-1 0,0 1 0,1 0 0,-1 0 0,0-1 0,0 1 0,0 0 0,0-1 0,0 1 0,0 0 0,0 0 0,0-1 0,-1 1 0,1 0 0,0-1 0,0 1 0,0 0 0,0 0 0,0-1 0,0 1 0,0 0 0,-1 0 0,1-1 0,0 1 0,0 0 0,0 0 0,-1 0 0,1-1 0,0 1 0,0 0 0,-1 0 0,1 0 0,0 0 0,0-1 0,-1 1 0,1 0 0,0 0 0,0 0 0,-1 0 0,1 0 0,0 0 0,-1 0 0,1 0 0,0 0 0,0 0 0,-1 0 0,1 0 0,0 0 0,-1 0 0,1 0 0,0 0 0,0 0 0,-1 1 0,-13-2 33,-1 2 0,1 0 0,-1 0 1,1 2-1,0-1 0,-28 11 0,-83 35 388,116-44-421,-1 0 0,1 0 0,0 1 0,0 0 0,0 1 0,1 0 0,0 0 0,-10 10 0,18-15 0,-1 0 0,0 0 0,1 0 0,-1 0 0,1 0 0,-1 0 0,1 0 0,-1 0 0,1 0 0,0 0 0,0 0 0,-1 0 0,1 0 0,0 0 0,0 0 0,0 0 0,0 0 0,0 1 0,0-1 0,0 0 0,1 0 0,-1 0 0,0 0 0,1 0 0,-1 0 0,0 0 0,1 0 0,-1 0 0,1 0 0,0 0 0,-1 0 0,1-1 0,0 1 0,-1 0 0,1 0 0,0 0 0,0-1 0,0 1 0,0-1 0,0 1 0,0 0 0,0-1 0,0 0 0,0 1 0,0-1 0,2 1 0,5 2 0,0 0 0,0 0 0,0-1 0,17 2 0,-2-2 0,1-1 0,0-1 0,0-1 0,0-1 0,-1-1 0,1-2 0,-1 0 0,0-1 0,-1-1 0,1-1 0,24-13 0,-31 4 0,-16 17 0,0-1 0,1 1 0,-1-1 0,0 1 0,0 0 0,0-1 0,0 1 0,-1-1 0,1 1 0,0-1 0,0 1 0,0-1 0,0 1 0,0-1 0,0 1 0,-1 0 0,1-1 0,0 1 0,0 0 0,-1-1 0,1 1 0,0-1 0,-1 1 0,1 0 0,0 0 0,-1-1 0,1 1 0,-1-1 0,-3-1 0,0 1 0,0-1 0,-1 0 0,1 1 0,0 0 0,-1 0 0,1 1 0,-7-1 0,-28 1 0,0 1 0,0 2 0,1 2 0,0 1 0,0 2 0,0 2 0,-69 28 0,-8 11 0,-125 76 0,140-68 0,-101 77 0,155-99 0,2 2 0,2 2 0,1 1 0,-43 56 0,76-85 0,0 0 0,1 0 0,0 0 0,0 1 0,-5 17 0,11-27 0,0 0 0,0 0 0,0 0 0,1 0 0,-1 0 0,1 0 0,0 0 0,0 0 0,-1 0 0,1 0 0,0 1 0,1-1 0,-1 0 0,0 0 0,1 0 0,-1 0 0,1 0 0,0 0 0,-1 0 0,1 0 0,0 0 0,0 0 0,1 0 0,-1-1 0,0 1 0,0 0 0,1-1 0,-1 1 0,1-1 0,0 1 0,-1-1 0,1 0 0,0 0 0,0 0 0,0 0 0,0 0 0,-1 0 0,2 0 0,2 1 0,18 4 0,1-1 0,0-1 0,0-1 0,0-1 0,41-1 0,0-5 0,63-12 0,-64 4 0,0-2 0,-1-3 0,97-40 0,-117 37 0,-1-1 0,0-1 0,-2-3 0,-1-1 0,62-55 0,-42 21 0,-55 56 0,0-1 0,-1-1 0,1 1 0,-1 0 0,0-1 0,0 0 0,-1 1 0,1-1 0,-1 0 0,1-7 0,-3 11 0,1 0 0,-1 0 0,0 0 0,0 0 0,0 1 0,-1-1 0,1 0 0,0 0 0,-1 0 0,1 0 0,-1 1 0,1-1 0,-1 0 0,0 1 0,0-1 0,0 0 0,0 1 0,0-1 0,0 1 0,0-1 0,0 1 0,-1 0 0,1 0 0,-1-1 0,-1 0 0,-3-1 0,1 0 0,-1 0 0,1 1 0,-1 0 0,0 0 0,0 1 0,-6-2 0,-15 0 0,0 1 0,1 1 0,-1 1 0,0 1 0,0 2 0,-45 10 0,-157 53 0,141-34 0,2 4 0,2 4 0,-102 64 0,175-97 0,-43 30 0,51-35 0,0 0 0,1 0 0,-1 1 0,0 0 0,1-1 0,0 1 0,-1 0 0,1 0 0,0 0 0,1 0 0,-1 0 0,-2 7 0,4-9 0,0 0 0,0 0 0,0 0 0,0 0 0,0 0 0,0 0 0,0 0 0,1 0 0,-1 0 0,0-1 0,1 1 0,-1 0 0,1 0 0,-1 0 0,1 0 0,-1-1 0,1 1 0,-1 0 0,1-1 0,0 1 0,-1 0 0,1-1 0,0 1 0,0-1 0,-1 1 0,1-1 0,0 1 0,0-1 0,0 0 0,0 1 0,-1-1 0,1 0 0,0 0 0,0 1 0,0-1 0,1 0 0,8 1 0,-1 0 0,1 0 0,0-1 0,-1 0 0,1-1 0,-1 0 0,1 0 0,10-4 0,84-27 0,-8-7 0,-1-4 0,141-88 0,-106 46 0,130-111 0,-198 144 0,89-94 0,-145 139 0,0 0 0,0-1 0,0 1 0,-1-1 0,6-13 0,-10 20 0,-1-1 0,1 1 0,-1-1 0,1 1 0,-1-1 0,1 0 0,-1 1 0,0-1 0,0 1 0,0-1 0,0 0 0,0 1 0,0-1 0,-1 1 0,1-1 0,-1 0 0,1 1 0,-1-1 0,1 1 0,-1-1 0,0 1 0,1 0 0,-1-1 0,0 1 0,0 0 0,0-1 0,0 1 0,0 0 0,-1 0 0,1 0 0,0 0 0,-1 0 0,1 0 0,0 0 0,-1 0 0,1 1 0,-1-1 0,-1 0 0,-7-2 0,1 0 0,-1 0 0,0 1 0,0 1 0,0-1 0,0 2 0,0-1 0,0 1 0,-15 2 0,-13 3 0,-53 14 0,-14 11 0,0 5 0,-172 82 0,137-45 0,-175 121 0,164-80 0,-150 146 0,232-197 0,66-59 0,0 0 0,0 0 0,0-1 0,-1 1 0,1-1 0,-1 0 0,1 0 0,-1 0 0,0 0 0,0-1 0,0 1 0,0-1 0,0 0 0,0 0 0,0 0 0,0-1 0,-8 1 0,8-3 0,0 1 0,-1 0 0,1-1 0,0 0 0,0 0 0,0 0 0,1 0 0,-1-1 0,0 0 0,1 0 0,0 0 0,-1 0 0,1 0 0,0 0 0,1-1 0,-5-6 0,-39-64 0,38 57 0,-1 1 0,-1 0 0,-1 1 0,0 0 0,-1 0 0,0 1 0,-1 1 0,-22-17 0,12 15 0,-1 1 0,-1 1 0,0 1 0,0 2 0,-1 0 0,-1 2 0,-40-8 0,10 7 0,1 2 0,-95 1 0,74 9 0,0 3 0,1 3 0,1 4 0,0 3 0,0 3 0,2 4 0,-75 33 0,125-46 0,0 2 0,0 0 0,1 2 0,1 0 0,-38 34 0,53-43 0,1 1 0,-1 1 0,1-1 0,1 1 0,-1 0 0,1 0 0,0 0 0,1 0 0,-6 16 0,8-18 0,0 1 0,0-1 0,1 1 0,-1-1 0,1 1 0,0-1 0,1 1 0,0-1 0,-1 1 0,2-1 0,-1 0 0,1 1 0,-1-1 0,2 0 0,-1 0 0,4 6 0,-3-6 0,0-1 0,0 0 0,1 1 0,0-1 0,0-1 0,0 1 0,0-1 0,0 1 0,1-1 0,-1 0 0,1-1 0,0 1 0,7 2 0,8 2 0,-1-1 0,26 4 0,-37-9 0,45 7 0,0-2 0,0-2 0,1-3 0,-1-2 0,1-2 0,-1-3 0,0-2 0,-1-2 0,56-19 0,3-7 0,-2-5 0,-2-5 0,111-66 0,-117 55 0,-3-4 0,117-96 0,-210 153 0,42-41 0,-46 43 0,0 1 0,1 0 0,-1 0 0,0-1 0,0 1 0,-1 0 0,1-1 0,0 1 0,0-1 0,-1 1 0,1-1 0,-1 1 0,1-1 0,-1 1 0,0-1 0,0 0 0,0 1 0,1-1 0,-1 0 0,-1 1 0,1-1 0,0 1 0,0-1 0,-1 0 0,1 1 0,-1-1 0,1 1 0,-1-1 0,0 1 0,1-1 0,-3-2 0,-1 1 0,1 0 0,-1 1 0,0-1 0,0 1 0,-1-1 0,1 1 0,0 1 0,-1-1 0,1 0 0,-1 1 0,0 0 0,1 0 0,-7 0 0,-69-2 0,38 6 0,1 1 0,-1 3 0,2 1 0,-1 2 0,1 1 0,1 3 0,0 1 0,-48 26 0,32-11 0,2 3 0,1 1 0,1 3 0,-84 81 0,107-89 0,1 1 0,1 1 0,1 2 0,2 0 0,2 1 0,1 1 0,1 1 0,2 1 0,-21 70 0,35-98 0,1 1 0,0-1 0,0 1 0,1-1 0,1 1 0,0 14 0,0-20 0,1-1 0,-1 0 0,1 0 0,0 1 0,0-1 0,0 0 0,1 0 0,-1 0 0,1 0 0,0 0 0,-1 0 0,1 0 0,1-1 0,-1 1 0,0-1 0,0 1 0,1-1 0,0 0 0,-1 0 0,1 0 0,0 0 0,4 1 0,2 1 0,0-1 0,1 1 0,0-2 0,0 1 0,0-2 0,0 1 0,0-1 0,0-1 0,0 0 0,0 0 0,11-2 0,12-3 0,65-19 0,-55 10 0,0-2 0,-1-2 0,-1-2 0,0-1 0,-2-2 0,0-2 0,38-33 0,-26 14 0,-2-2 0,-2-2 0,-2-1 0,46-67 0,-90 114 0,60-92 0,-55 85 0,-1-1 0,-1 0 0,0 0 0,0-1 0,-1 1 0,-1-1 0,3-19 0,-4 27 0,-1 1 0,0-1 0,0 0 0,0 0 0,-1 0 0,1 1 0,0-1 0,-1 0 0,0 0 0,0 1 0,0-1 0,0 0 0,0 1 0,0-1 0,-1 1 0,1 0 0,-1-1 0,0 1 0,-3-4 0,1 3 0,1 1 0,-1-1 0,0 1 0,0 0 0,0 0 0,0 1 0,0-1 0,-1 1 0,1 0 0,0 0 0,-8-1 0,-8 1 0,-1 1 0,1 1 0,-1 1 0,-32 7 0,-25 8 0,1 3 0,1 4 0,1 4 0,2 2 0,1 4 0,1 3 0,2 2 0,2 4 0,2 3 0,2 2 0,-61 62 0,114-101 0,1 1 0,1 1 0,-1-1 0,-12 24 0,19-31 0,0 1 0,1-1 0,-1 0 0,1 0 0,-1 1 0,1-1 0,0 1 0,0-1 0,1 1 0,-1-1 0,1 1 0,0 0 0,0-1 0,0 1 0,0 0 0,1-1 0,-1 1 0,1-1 0,0 1 0,0-1 0,0 1 0,3 4 0,-4-8 0,0 1 0,1 0 0,-1-1 0,0 1 0,1-1 0,-1 1 0,1-1 0,-1 1 0,1-1 0,-1 1 0,1-1 0,-1 1 0,1-1 0,-1 0 0,1 1 0,0-1 0,-1 0 0,1 1 0,0-1 0,-1 0 0,1 0 0,0 0 0,-1 0 0,1 0 0,0 0 0,-1 0 0,1 0 0,0 0 0,0 0 0,-1 0 0,1 0 0,0 0 0,18-19 0,-15 13 0,0-1 0,0 0 0,-1-1 0,4-13 0,-6 18 0,0-1 0,0 1 0,-1-1 0,1 1 0,-1-1 0,0 1 0,0-1 0,0 1 0,-1-1 0,1 1 0,-1-1 0,0 1 0,1 0 0,-2-1 0,1 1 0,0 0 0,-1 0 0,-3-5 0,3 5 0,0 1 0,0 0 0,-1 0 0,0 1 0,1-1 0,-1 0 0,0 1 0,1 0 0,-1-1 0,0 1 0,0 0 0,0 1 0,0-1 0,0 0 0,-1 1 0,-5-1 0,-6 2 0,0 0 0,0 1 0,0 0 0,0 2 0,0-1 0,1 2 0,-20 8 0,-20 12 0,1 3 0,1 1 0,-88 69 0,62-35 0,-104 111 0,176-168 0,-16 17 0,1 1 0,-20 29 0,38-48 0,-1 0 0,1 0 0,0 0 0,0 1 0,0-1 0,1 1 0,0 0 0,0 0 0,1 0 0,-1 0 0,1 0 0,1 0 0,-1 0 0,1 0 0,0 0 0,0 0 0,2 10 0,-1-12 0,1-1 0,0 1 0,-1-1 0,1 0 0,1 1 0,-1-1 0,0 0 0,1 0 0,-1-1 0,1 1 0,0 0 0,0-1 0,0 0 0,0 0 0,1 1 0,-1-2 0,0 1 0,1 0 0,0-1 0,-1 0 0,1 0 0,0 0 0,-1 0 0,1 0 0,0-1 0,0 0 0,0 1 0,6-2 0,9 1 0,1-2 0,-1 0 0,1-1 0,25-8 0,-20 3 0,0 0 0,-1-2 0,-1 0 0,1-2 0,-2 0 0,0-2 0,0 0 0,-2-2 0,1 0 0,-2-1 0,-1-1 0,0-1 0,-1-1 0,-1 0 0,0-1 0,-2-1 0,-1 0 0,-1-1 0,0 0 0,9-30 0,-19 47 0,0 0 0,-1 0 0,1 0 0,-1 0 0,-1 0 0,1 0 0,-1 0 0,0 0 0,0 0 0,-1 0 0,0 0 0,0 0 0,0 0 0,-5-11 0,3 12 0,1 1 0,-2-1 0,1 1 0,0 0 0,-1 0 0,0 0 0,0 0 0,0 1 0,0-1 0,0 1 0,-1 0 0,0 1 0,1-1 0,-1 1 0,0 0 0,-9-3 0,-10-2 0,-1 2 0,0 0 0,1 2 0,-2 0 0,1 2 0,0 1 0,0 0 0,-32 6 0,-4 4 0,1 3 0,-70 23 0,62-13 0,1 2 0,2 4 0,-87 51 0,144-76 0,1 1 0,0 0 0,0 1 0,0 0 0,0 0 0,-7 10 0,13-15 0,-1 1 0,1 0 0,-1 0 0,1 0 0,0 1 0,0-1 0,0 0 0,0 0 0,1 0 0,-1 1 0,1-1 0,-1 0 0,1 1 0,0-1 0,0 1 0,0-1 0,0 0 0,0 1 0,0-1 0,1 1 0,-1-1 0,1 0 0,-1 1 0,1-1 0,0 0 0,0 0 0,2 4 0,5 3 0,-1 0 0,1 0 0,1-1 0,-1 0 0,1 0 0,1-1 0,0 0 0,0-1 0,0 0 0,0-1 0,19 7 0,6 1 0,1-1 0,51 10 0,-22-10 0,76 5 0,-108-15 0,1-1 0,0-2 0,-1-1 0,40-9 0,-68 10 0,0 0 0,0-1 0,-1 1 0,1-1 0,0 0 0,-1-1 0,1 1 0,-1-1 0,0 0 0,0 0 0,0 0 0,0-1 0,0 1 0,-1-1 0,0 0 0,0 0 0,0 0 0,4-8 0,-5 9 0,-1 0 0,0 0 0,0-1 0,0 1 0,-1 0 0,1 0 0,-1-1 0,0 1 0,0 0 0,0-1 0,0 1 0,0 0 0,-1-1 0,1 1 0,-1 0 0,0 0 0,0 0 0,-1 0 0,1 0 0,0 0 0,-1 0 0,0 0 0,0 0 0,0 0 0,0 1 0,0-1 0,0 1 0,-1 0 0,-4-4 0,-3-2 0,-1 1 0,1 1 0,-1 0 0,0 0 0,-1 1 0,1 0 0,-1 1 0,-19-4 0,-108-13 0,76 17 0,0 2 0,0 4 0,0 2 0,1 2 0,0 4 0,0 2 0,-77 26 0,132-37 0,0 1 0,0 0 0,0 1 0,1 0 0,-1 0 0,0 0 0,1 1 0,0 0 0,0 0 0,0 0 0,-9 10 0,15-13 0,-1-1 0,1 1 0,0 0 0,0 0 0,-1-1 0,1 1 0,0 0 0,0 0 0,0 0 0,0-1 0,0 1 0,0 0 0,0 0 0,0 0 0,0-1 0,1 1 0,-1 0 0,0 0 0,0-1 0,1 1 0,-1 0 0,0 0 0,1-1 0,-1 1 0,1 0 0,-1-1 0,1 1 0,-1-1 0,1 1 0,0 0 0,-1-1 0,1 1 0,0-1 0,-1 0 0,1 1 0,0-1 0,-1 0 0,1 1 0,1-1 0,36 13 0,-12-9 0,-1-1 0,1-2 0,0 0 0,0-1 0,0-2 0,-1-1 0,1 0 0,48-15 0,11-9 0,99-44 0,-75 25 0,-3-5 0,-2-4 0,-2-4 0,135-105 0,-207 139 0,-2-1 0,33-37 0,-52 53 0,0-2 0,-1 1 0,-1-1 0,1 0 0,-2-1 0,0 1 0,0-1 0,-1-1 0,3-14 0,-7 23 0,0 0 0,0 1 0,-1-1 0,0 0 0,0 0 0,0 1 0,0-1 0,-1 0 0,1 0 0,-1 1 0,-1-1 0,1 1 0,0-1 0,-1 1 0,0-1 0,-4-5 0,2 5 0,0-1 0,0 1 0,-1 0 0,0 0 0,0 1 0,0 0 0,-1 0 0,0 0 0,1 0 0,-11-4 0,-5 0 0,0 0 0,0 2 0,-1 0 0,0 1 0,-1 2 0,-29-2 0,-22 3 0,-1 3 0,1 4 0,0 3 0,1 3 0,0 3 0,-108 36 0,77-14 0,1 5 0,2 4 0,-169 104 0,240-131 0,14-9 0,0 0 0,1 1 0,1 0 0,-1 2 0,2-1 0,0 2 0,0-1 0,-16 23 0,28-34 0,0 0 0,1 1 0,-1-1 0,0 0 0,1 1 0,-1-1 0,1 0 0,-1 1 0,1-1 0,0 1 0,-1-1 0,1 1 0,0-1 0,0 1 0,0-1 0,0 1 0,1-1 0,-1 1 0,0-1 0,0 1 0,1-1 0,-1 1 0,1-1 0,0 1 0,-1-1 0,2 2 0,0 0 0,1 0 0,0 0 0,0-1 0,0 1 0,0-1 0,0 1 0,0-1 0,1 0 0,-1 0 0,5 1 0,10 5 0,1-2 0,0 0 0,22 3 0,6-2 0,1-1 0,-1-3 0,1-2 0,-1-2 0,0-2 0,1-2 0,57-14 0,-21-2 0,-2-3 0,0-4 0,85-41 0,-111 42 0,101-65 0,-135 77 0,-1-1 0,0-1 0,-2-1 0,0 0 0,-1-2 0,0 0 0,14-22 0,-28 35 0,0 0 0,0-1 0,0 1 0,-1-1 0,0 1 0,0-1 0,2-11 0,-5 16 0,0 1 0,1-1 0,-1 0 0,0 1 0,0-1 0,-1 0 0,1 1 0,0-1 0,-1 1 0,0-1 0,1 1 0,-1-1 0,0 1 0,-1-1 0,1 1 0,0-1 0,-1 1 0,1 0 0,-1 0 0,1 0 0,-1 0 0,0 0 0,0 0 0,0 1 0,-4-4 0,-5-1 0,0 1 0,1 0 0,-2 1 0,1 0 0,0 0 0,-1 1 0,0 1 0,1 0 0,-21-1 0,-14 2 0,-50 5 0,89-3 0,-63 6 0,1 3 0,0 3 0,0 4 0,-129 48 0,113-29 0,2 3 0,2 4 0,-101 70 0,164-100 0,-27 17 0,3 2 0,-57 54 0,90-77 0,-1 1 0,2 0 0,-1 0 0,1 1 0,1 0 0,0 1 0,1-1 0,0 1 0,0 1 0,2-1 0,-1 1 0,2 0 0,-1 0 0,2 0 0,-2 16 0,4-23 0,0-1 0,1 1 0,0 0 0,0 0 0,0-1 0,0 1 0,1-1 0,0 1 0,0-1 0,1 0 0,-1 0 0,1 0 0,0 0 0,0 0 0,1-1 0,0 1 0,-1-1 0,2 0 0,-1 0 0,0 0 0,1-1 0,-1 1 0,1-1 0,0 0 0,0-1 0,8 4 0,10 3 0,0-1 0,1-2 0,0 0 0,44 5 0,-37-7 0,1-1 0,-1-1 0,0-2 0,1-1 0,-1-2 0,50-10 0,-61 8 0,-1-1 0,1-1 0,-1-1 0,0-1 0,-1 0 0,0-2 0,0 0 0,-1 0 0,-1-2 0,0 0 0,17-19 0,-3-1 0,-2-1 0,-1-1 0,-1-2 0,34-67 0,-44 72 0,-2 0 0,-1-1 0,-2 0 0,-1-1 0,-1-1 0,5-50 0,-13 73 0,0 1 0,-1 0 0,0-1 0,0 1 0,-2 0 0,1-1 0,-2 1 0,1 0 0,-1 0 0,-1 0 0,0 1 0,-1-1 0,0 1 0,0 0 0,-1 0 0,-10-12 0,5 10 0,-1 0 0,-1 0 0,0 2 0,-1-1 0,0 2 0,0 0 0,-1 0 0,0 1 0,-1 1 0,-25-8 0,-15-1-60,-1 1-1,-1 4 1,0 2-1,-1 2 0,1 3 1,-1 2-1,0 4 1,-115 16-1,49 5-39,2 5 1,0 6-1,-132 55 0,-124 69 100,293-116 0,1 4 0,-93 67 0,163-104 0,1 1 0,0 1 0,1 0 0,0 1 0,1 1 0,1 0 0,-17 23 0,27-34 1,-1 1 0,1-1 0,0 1 0,0-1 1,0 1-1,0-1 0,0 1 0,1 0 0,-1-1 0,1 1 1,-1 0-1,1-1 0,0 1 0,0 0 0,0 0 0,1-1 0,-1 1 1,1 0-1,0-1 0,-1 1 0,3 3 0,-1-2 35,1 0 0,0 0 0,0 0 0,0 0 0,0-1 0,1 0 0,-1 1 0,1-1 0,0-1 0,0 1 0,6 3 0,12 4 90,0-1 0,1 0 0,44 9 0,-63-17-143,83 20 17,2-4 0,0-4 0,1-4 0,0-4 0,1-4 0,-1-3 0,0-5 0,0-4 0,155-38 0,-223 43 0,-1-1 0,0-1 0,0 0 0,-1-2 0,0 0 0,-1-1 0,30-24 0,-43 31 0,-1-1 0,0 0 0,0 0 0,-1 0 0,1-1 0,-1 1 0,0-1 0,0-1 0,-1 1 0,0 0 0,0-1 0,-1 1 0,1-1 0,-1 0 0,-1 0 0,0 0 0,1 0 0,-2 0 0,1 0 0,-1 0 0,0 0 0,-1 0 0,0 0 0,0 0 0,0 0 0,-1 0 0,-4-11 0,3 10 0,-1 0 0,0 1 0,-1-1 0,1 1 0,-1 0 0,-1 0 0,1 0 0,-1 1 0,0-1 0,-1 2 0,1-1 0,-1 1 0,0 0 0,-1 0 0,-12-6 0,-4 0 0,-1 1 0,-1 1 0,-50-10 0,24 10 0,0 2 0,-1 3 0,1 2 0,-1 3 0,1 1 0,-1 3 0,1 2 0,-64 18 0,28-1 0,2 4 0,0 3 0,-155 83 0,226-106 0,-105 62 0,105-59 0,1-1 0,0 2 0,0 0 0,1 1 0,-16 20 0,26-30 0,0 1 0,1-1 0,-1 1 0,1-1 0,0 1 0,0 0 0,0 0 0,0-1 0,1 1 0,0 1 0,0-1 0,0 0 0,0 0 0,0 0 0,1 0 0,0 1 0,0-1 0,0 0 0,0 1 0,1-1 0,0 0 0,0 0 0,0 0 0,0 0 0,1 0 0,-1 0 0,1 0 0,0 0 0,0 0 0,0-1 0,1 1 0,-1-1 0,1 0 0,0 0 0,0 0 0,0 0 0,4 3 0,7 5 0,1-1 0,0-1 0,0 0 0,1-1 0,0-1 0,0-1 0,33 9 0,14 0 0,2-4 0,-1-2 0,2-3 0,-1-2 0,0-4 0,0-3 0,1-2 0,-2-3 0,1-3 0,-1-3 0,106-38 0,-143 41 0,1-3 0,-1 0 0,-1-1 0,-1-2 0,0-1 0,-2 0 0,0-2 0,0-1 0,-2 0 0,-1-2 0,-1-1 0,-1 0 0,-1-1 0,-1-1 0,-1 0 0,-1-1 0,-1-1 0,-2 0 0,-1 0 0,-1-1 0,-2-1 0,-1 1 0,-1-1 0,-1 0 0,-2-1 0,-3-57 0,0 76 0,0 1 0,-1 0 0,0 0 0,-1 0 0,-1 0 0,1 0 0,-2 1 0,1-1 0,-2 1 0,1 0 0,-1 1 0,-1-1 0,-15-16 0,12 16 0,-2 0 0,1 1 0,-1 0 0,-1 1 0,1 1 0,-2 0 0,1 0 0,-1 1 0,-22-6 0,0 3 0,0 2 0,-1 2 0,0 1 0,1 2 0,-1 1 0,0 2 0,-61 9 0,47-1 0,0 2 0,1 3 0,0 1 0,1 3 0,1 2 0,1 1 0,1 3 0,1 2 0,1 2 0,1 2 0,1 1 0,2 3 0,2 1 0,-55 63 0,81-81 0,0-1 0,1 2 0,1-1 0,1 1 0,0 1 0,1 0 0,-8 31 0,14-41 0,-1 1 0,2-1 0,-1 1 0,2 0 0,-1 0 0,1-1 0,0 1 0,1 0 0,0 0 0,1-1 0,0 1 0,1-1 0,0 1 0,0-1 0,1 0 0,0 0 0,9 14 0,-4-10 0,1-1 0,0-1 0,1 1 0,0-2 0,1 1 0,0-2 0,1 1 0,25 13 0,-16-12 0,0-2 0,1 0 0,0-1 0,0-1 0,29 4 0,-6-5 0,0-1 0,1-3 0,0-2 0,-1-1 0,71-13 0,-85 8 0,-1-1 0,0-1 0,-1-2 0,0 0 0,-1-3 0,0 0 0,-1-2 0,0-1 0,-2-1 0,1-1 0,39-37 0,-50 39 0,0-1 0,-1 0 0,-1-1 0,0-1 0,-2 0 0,0 0 0,-1-2 0,-1 1 0,-1-1 0,-1-1 0,0 1 0,-2-2 0,-1 1 0,0 0 0,-2-1 0,1-43 0,-4 50 0,-1 1 0,-1 0 0,0 0 0,-1 0 0,0 0 0,-1 0 0,-1 1 0,0-1 0,-1 1 0,-1 1 0,0-1 0,-1 1 0,-10-12 0,4 8 0,-1 0 0,0 1 0,-1 1 0,-1 1 0,0 1 0,-1 0 0,-1 1 0,-24-11 0,-10-1 0,-1 3 0,-1 2 0,0 3 0,-2 2 0,-113-13 0,114 21 0,0 2 0,-1 3 0,-79 9 0,110-5 0,0 1 0,0 2 0,0 0 0,1 2 0,0 1 0,0 1 0,1 1 0,0 1 0,-33 23 0,48-29 0,1 1 0,1 0 0,-1 1 0,1-1 0,0 1 0,1 1 0,0-1 0,0 1 0,1 0 0,0 1 0,1-1 0,0 1 0,0 0 0,1 0 0,0 0 0,1 1 0,0-1 0,1 0 0,0 1 0,1-1 0,0 1 0,2 16 0,0-12 0,0 0 0,2 0 0,-1-1 0,2 1 0,0-1 0,1 0 0,0-1 0,1 1 0,0-1 0,1-1 0,1 1 0,0-1 0,1-1 0,0 0 0,14 12 0,0-5 0,0-2 0,1 0 0,0-2 0,1-1 0,1-1 0,0-1 0,0-1 0,1-2 0,1-1 0,-1-1 0,1-1 0,43 1 0,-20-4 0,1-3 0,-1-2 0,0-2 0,-1-2 0,0-3 0,56-18 0,-84 21 0,-2 0 0,1-2 0,-1 0 0,0-2 0,-1 0 0,0-1 0,23-19 0,-35 24 0,0-1 0,0 0 0,0 0 0,-1-1 0,-1 0 0,1 0 0,-1-1 0,-1 1 0,0-1 0,0 0 0,-1-1 0,0 1 0,-1-1 0,0 0 0,-1 0 0,2-20 0,-4 22 0,1 0 0,-2 0 0,1 0 0,-1 0 0,-1 0 0,1 0 0,-1 0 0,-1 0 0,0 1 0,0-1 0,-1 1 0,0 0 0,0 0 0,-6-7 0,2 4 0,-1 1 0,0 0 0,-1 0 0,0 1 0,0 1 0,-1 0 0,0 0 0,-20-10 0,5 5 0,-2 2 0,0 1 0,0 0 0,0 3 0,-1 0 0,0 2 0,-54-4 0,9 10 0,0 3 0,0 4 0,1 2 0,0 4 0,1 3 0,-131 49 0,152-47 0,-90 48 0,127-60 0,0 2 0,0 0 0,1 1 0,0 0 0,1 1 0,0 0 0,0 1 0,2 0 0,-1 1 0,-12 22 0,19-30 0,1 1 0,1 1 0,-1-1 0,1 0 0,0 1 0,1-1 0,-1 1 0,1-1 0,1 1 0,-1 0 0,1-1 0,0 1 0,1 0 0,-1-1 0,3 9 0,0-7 0,0 1 0,0-1 0,1 1 0,0-1 0,0 0 0,1 0 0,0-1 0,1 1 0,12 12 0,1-2 0,2-1 0,0 0 0,1-2 0,1 0 0,0-2 0,37 16 0,-14-10 0,1-2 0,0-2 0,1-2 0,0-2 0,98 8 0,-112-16 0,1-3 0,-1 0 0,1-3 0,-1 0 0,1-3 0,-1 0 0,-1-3 0,1 0 0,39-19 0,-64 24 0,0 0 0,-1-1 0,0 0 0,0 0 0,0-1 0,0 0 0,-1-1 0,0 1 0,-1-1 0,0-1 0,0 1 0,0-1 0,-1 0 0,0 0 0,0-1 0,-1 1 0,0-1 0,-1 0 0,0 0 0,0-1 0,-1 1 0,0-1 0,-1 1 0,1-16 0,-3 13 0,1 1 0,-2 0 0,1 0 0,-1 0 0,-1 0 0,0 0 0,-1 1 0,0-1 0,-1 1 0,0 0 0,0 0 0,-1 0 0,0 1 0,-1 0 0,0 0 0,0 1 0,-1 0 0,0 0 0,-1 0 0,-18-11 0,1 4 0,-1 1 0,-1 1 0,-1 2 0,1 1 0,-2 1 0,1 1 0,-1 2 0,0 1 0,-40-1 0,-17 2 0,-173 17 0,250-12 0,-203 29 0,194-26 0,0 0 0,1 2 0,-1 0 0,1 1 0,1 1 0,-1 1 0,1 0 0,-27 21 0,40-27 0,0 1 0,-1 0 0,2 1 0,-1-1 0,0 1 0,1 0 0,0-1 0,0 2 0,0-1 0,1 0 0,0 0 0,0 1 0,0-1 0,0 1 0,1 0 0,0-1 0,1 1 0,-1 0 0,1 0 0,0-1 0,0 1 0,1 0 0,-1 0 0,1 0 0,1-1 0,3 11 0,0-3 0,0 0 0,1-1 0,1 0 0,0 0 0,0 0 0,1-1 0,1 0 0,0-1 0,0 0 0,13 10 0,4 1 0,2-2 0,0 0 0,1-2 0,1-2 0,1 0 0,0-2 0,1-1 0,66 14 0,-60-18 0,1-1 0,1-3 0,-1-1 0,0-2 0,1-1 0,-1-2 0,54-10 0,-74 8 0,1-1 0,-1-1 0,0 0 0,-1-1 0,0-1 0,0-1 0,29-19 0,-37 21 0,0-2 0,-1 1 0,1-1 0,-1 0 0,-1-1 0,0 0 0,0-1 0,-1 1 0,-1-1 0,0-1 0,0 1 0,-1-1 0,4-13 0,0-4 0,-2 0 0,0-1 0,-2 0 0,-2 0 0,-1 0 0,-1 0 0,-1 0 0,-1 0 0,-2 0 0,-2 0 0,0 0 0,-2 1 0,-1 0 0,-21-50 0,26 74 0,1 1 0,1 0 0,-1 0 0,-1 0 0,1 0 0,0 1 0,-1-1 0,-3-3 0,5 6 0,0 1 0,0-1 0,0 1 0,0-1 0,0 1 0,0-1 0,0 1 0,0-1 0,0 1 0,0 0 0,0 0 0,0-1 0,0 1 0,0 0 0,0 0 0,0 0 0,0 0 0,0 0 0,0 1 0,0-1 0,0 0 0,0 0 0,0 1 0,0-1 0,0 0 0,0 1 0,0-1 0,0 1 0,0 0 0,0-1 0,0 1 0,0 0 0,1-1 0,-1 1 0,0 0 0,0 0 0,1 0 0,-1-1 0,0 3 0,-16 20 0,2 0 0,-24 49 0,-36 92-239,7 4-1,7 2 1,8 2-1,-38 222 1,74-303 180,4 1 0,5 1 0,3 0 0,4 0 1,16 126-1,-9-171 40,3-1 0,2 0 0,1-1 0,3 0 0,2-1 0,1-1 0,3 0 0,1-2 0,2 0 0,2-2 0,2-1 0,35 39 1,-38-52 18,1-2 0,1 0 0,1-2 0,1-1 0,0-2 0,2 0 0,0-2 0,1-1 0,1-2 0,0-2 0,40 11 0,-28-13 0,1-2 0,0-1 0,0-3 0,0-1 0,1-3 0,-1-2 0,1-1 0,46-11 0,-25 0 49,-1-3 1,-1-3-1,-1-3 1,104-52 0,-89 31-32,-3-3 0,-1-3 1,74-65-1,-40 17 4,-4-6-1,-5-4 0,-5-4 0,102-155 1,-179 240 65,62-99 238,-71 109-315,-1-1 0,-1 0 0,-1 0 0,-1-1-1,6-26 1,-12 42-7,1-1-1,-1 1 1,1-1-1,-1 1 1,0-1-1,0 1 1,-1-1-1,1 0 1,-1 1-1,1-1 0,-1 1 1,0-1-1,-1 1 1,1 0-1,-1 0 1,1-1-1,-1 1 1,0 0-1,0 0 1,0 0-1,0 1 1,-1-1-1,1 0 0,-1 1 1,0 0-1,0 0 1,0 0-1,0 0 1,0 0-1,0 0 1,0 1-1,-1-1 1,1 1-1,0 0 0,-4-1 1,-15-3 119,1 0 0,-1 2 0,0 0 0,-35 1 0,50 2-73,-63 1-8,0 3-1,0 3 1,-123 28 0,-200 77-60,369-104 24,-55 16-5,-191 67 0,232-76 0,0 2 0,1 2 0,1 2 0,-54 40 0,80-54 0,1 1 0,1 0 0,0 0 0,0 1 0,0 0 0,1 1 0,1 0 0,-11 19 0,15-25 0,1-1 0,-1 1 0,1 0 0,0 0 0,0 0 0,0 0 0,1 0 0,-1 1 0,1-1 0,0 0 0,0 0 0,1 0 0,-1 0 0,1 0 0,0 0 0,0 0 0,0 0 0,0 0 0,1 0 0,-1 0 0,1-1 0,0 1 0,1 0 0,-1-1 0,0 0 0,1 1 0,4 2 0,-2 0 0,1-1 0,0-1 0,1 1 0,-1-1 0,1 0 0,0 0 0,0-1 0,0 0 0,10 3 0,77 13 0,-28-12-5,0-3-1,1-2 1,-1-4-1,1-2 0,99-20 1,-24-8-431,209-73 1,-28-18 287,-6-14 1,-7-13 0,296-194-1,-561 315 148,38-21 0,143-116 0,-206 149 0,-1-1 0,0-1 0,-1 0 0,-2-1 0,0-1 0,-1-1 0,-1 0 0,-1-1 0,-1-1 0,-1 0 0,16-49 0,-25 64 44,0 0 0,0-1 0,-1 1 0,0-1 0,0 1 0,-1-1 0,0 1 0,-1-1 0,0 0 0,-1 1 1,0 0-1,0-1 0,-1 1 0,0 0 0,-1 0 0,0 1 0,0-1 0,-1 1 0,0 0 0,0 0 0,-1 0 0,0 1 0,0 0 0,-1 0 0,0 0 0,0 1 0,-1 0 0,1 1 0,-1-1 0,-1 2 0,-15-8 0,3 3-35,0 1-1,0 0 0,-1 2 1,0 1-1,0 0 1,0 2-1,-1 0 0,1 2 1,-1 0-1,-33 4 1,-12 6-12,0 3 1,-77 23-1,46-5-179,1 5 0,1 4 0,3 4 0,-174 108-1,111-44 57,-256 227 0,245-176 126,140-127 0,1 1 0,1 1 0,-27 46 0,47-69-130,0 1 0,1-1 0,0 1-1,1-1 1,0 1 0,0 1 0,1-1 0,-1 15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06:04.94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06:16.297"/>
    </inkml:context>
    <inkml:brush xml:id="br0">
      <inkml:brushProperty name="width" value="0.35" units="cm"/>
      <inkml:brushProperty name="height" value="0.35" units="cm"/>
      <inkml:brushProperty name="color" value="#FFFFFF"/>
    </inkml:brush>
  </inkml:definitions>
  <inkml:trace contextRef="#ctx0" brushRef="#br0">468 971 24575,'-117'196'0,"62"-108"0,-65 138 0,84-132 0,3 1 0,5 1 0,4 1 0,5 1 0,4 1 0,4 1 0,2 104 0,9-160 0,1-1 0,8 45 0,-7-77 0,0 0 0,1 0 0,0 0 0,1 0 0,0 0 0,0 0 0,1-1 0,1 0 0,0 0 0,0-1 0,1 1 0,12 12 0,-15-19 0,-1 0 0,1 0 0,-1 0 0,1-1 0,0 0 0,0 1 0,0-1 0,1-1 0,-1 1 0,0-1 0,1 0 0,-1 0 0,1 0 0,-1 0 0,1-1 0,-1 1 0,1-1 0,-1-1 0,1 1 0,-1-1 0,1 1 0,-1-1 0,1 0 0,-1-1 0,0 1 0,1-1 0,5-3 0,6-4 0,-1-1 0,0 0 0,-1 0 0,0-2 0,0 0 0,13-15 0,17-22 0,-3-2 0,-2-2 0,-2-2 0,-2-1 0,-3-1 0,-3-2 0,-2-1 0,-3-1 0,-2-2 0,-3 0 0,-3 0 0,-3-2 0,-3 0 0,4-91 0,-14 135 0,-1 0 0,-1-1 0,0 1 0,-2 0 0,0 0 0,-2 0 0,0 0 0,-1 1 0,-12-23 0,14 34 0,0 0 0,-1 0 0,0 0 0,0 1 0,-1-1 0,0 2 0,-1-1 0,0 1 0,0 0 0,0 0 0,-1 1 0,0 1 0,0-1 0,0 1 0,-1 1 0,0 0 0,0 0 0,0 1 0,0 0 0,-14-1 0,21 3 0,0 1 0,0 0 0,0 0 0,-1 0 0,1 1 0,0-1 0,0 1 0,0-1 0,0 1 0,0 0 0,0 0 0,0 1 0,0-1 0,1 1 0,-1-1 0,0 1 0,1 0 0,-1 0 0,1 0 0,0 0 0,-1 0 0,1 1 0,0-1 0,-3 6 0,-2 3 0,1 1 0,0 0 0,0 0 0,-5 21 0,-4 23 0,3 0 0,2 1 0,3 0 0,2 0 0,2 0 0,3 1 0,3-1 0,2 0 0,25 109 0,-25-146 0,1-1 0,0 0 0,2 0 0,1 0 0,0-1 0,1 0 0,1-1 0,14 18 0,-22-30 0,1-1 0,-1 0 0,1-1 0,-1 1 0,1-1 0,0 1 0,1-1 0,-1 0 0,0 0 0,1-1 0,0 0 0,-1 1 0,1-2 0,0 1 0,0 0 0,0-1 0,1 0 0,-1 0 0,0-1 0,0 1 0,0-1 0,1 0 0,-1-1 0,0 1 0,0-1 0,0 0 0,0 0 0,0-1 0,0 1 0,0-1 0,0 0 0,0-1 0,-1 1 0,1-1 0,-1 0 0,6-4 0,9-9 0,0-1 0,-1-1 0,-1 0 0,0-1 0,-2-1 0,0-1 0,15-28 0,-1-4 0,41-109 0,-48 102 0,-3-1 0,-3-1 0,10-78 0,-22 113 0,-2-1 0,0 0 0,-2 0 0,-1 0 0,-2 0 0,0 0 0,-2 1 0,-1 0 0,-18-50 0,21 68 0,-2 0 0,0 0 0,0 0 0,0 1 0,-1-1 0,0 1 0,-1 1 0,0-1 0,0 1 0,0 0 0,-1 1 0,-11-7 0,14 10 0,0 0 0,0 1 0,0-1 0,-1 1 0,1 1 0,-1-1 0,1 1 0,-1 0 0,0 0 0,0 0 0,1 1 0,-1 0 0,0 0 0,0 1 0,1-1 0,-1 1 0,0 1 0,1-1 0,-1 1 0,1 0 0,-1 0 0,-8 5 0,-3 4 0,0 1 0,1 0 0,0 1 0,1 1 0,1 0 0,0 1 0,1 1 0,0 0 0,1 0 0,1 2 0,1-1 0,1 1 0,0 1 0,1 0 0,1 0 0,1 0 0,0 1 0,2 0 0,-3 23 0,7-38 0,0 0 0,0 1 0,0-1 0,1 0 0,0 0 0,0 0 0,0 0 0,1 1 0,0-2 0,3 8 0,-5-11 0,1 1 0,0-1 0,0 0 0,0 1 0,0-1 0,1 0 0,-1 0 0,0 0 0,0 1 0,1-1 0,-1-1 0,1 1 0,-1 0 0,1 0 0,-1 0 0,1-1 0,-1 1 0,1-1 0,0 1 0,-1-1 0,1 0 0,0 0 0,-1 0 0,1 0 0,0 0 0,-1 0 0,1 0 0,0 0 0,-1 0 0,1-1 0,-1 1 0,1-1 0,0 1 0,-1-1 0,1 0 0,1-1 0,10-5 0,-2-1 0,1 0 0,-1 0 0,0-1 0,-1-1 0,0 0 0,-1 0 0,1-1 0,12-21 0,3-7 0,33-73 0,-33 55 0,-3-1 0,27-111 0,-39 125 0,-3-1 0,-1 0 0,-3-1 0,-3-72 0,0 112 0,0 0 0,-1 0 0,0 1 0,0-1 0,-1 0 0,1 1 0,-1-1 0,0 1 0,-1-1 0,1 1 0,-1 0 0,0 0 0,-1 0 0,-5-7 0,6 11 0,1-1 0,0 0 0,-1 1 0,1 0 0,-1 0 0,0 0 0,1 0 0,-1 0 0,0 0 0,0 1 0,1-1 0,-1 1 0,0 0 0,0-1 0,0 2 0,0-1 0,1 0 0,-1 0 0,0 1 0,0 0 0,1-1 0,-1 1 0,0 0 0,1 0 0,-1 1 0,1-1 0,-1 0 0,1 1 0,-1 0 0,1-1 0,-2 4 0,-8 4 0,0 1 0,2 0 0,-1 0 0,1 2 0,1-1 0,0 1 0,-8 14 0,-47 94 0,64-120 0,-14 29 0,1 1 0,-12 46 0,22-67 0,0 1 0,1 0 0,1 0 0,0 1 0,0-1 0,1 0 0,0 0 0,0 0 0,2 1 0,-1-1 0,6 18 0,-6-24 0,1-1 0,0 1 0,0-1 0,0 1 0,0-1 0,1 0 0,-1 0 0,1 0 0,0-1 0,0 1 0,0 0 0,0-1 0,0 0 0,1 0 0,-1 0 0,0 0 0,1 0 0,0-1 0,-1 0 0,1 0 0,0 0 0,0 0 0,5 0 0,-2 0 0,0-1 0,-1 0 0,1 0 0,0 0 0,0-1 0,-1 0 0,1-1 0,-1 1 0,1-1 0,-1-1 0,0 1 0,1-1 0,7-5 0,9-9 0,0-1 0,-1-1 0,-1-1 0,-1-1 0,-1 0 0,-1-2 0,-1 0 0,26-46 0,-20 25 0,-1 0 0,-3-1 0,-1-1 0,16-69 0,-31 102 0,0-1 0,-1 1 0,0-1 0,-1 0 0,-1 1 0,0-1 0,0 0 0,-4-15 0,3 26 0,0-1 0,0 0 0,0 1 0,-1-1 0,1 1 0,-1-1 0,0 1 0,0 0 0,0 0 0,0-1 0,-1 2 0,1-1 0,-1 0 0,0 0 0,0 1 0,0 0 0,0-1 0,0 1 0,0 0 0,-1 0 0,1 1 0,-1-1 0,1 1 0,-1 0 0,0 0 0,1 0 0,-1 0 0,0 1 0,0-1 0,0 1 0,1 0 0,-1 0 0,-5 1 0,2 0 0,0 1 0,0 0 0,1 0 0,-1 0 0,1 0 0,0 1 0,0 0 0,0 1 0,0-1 0,0 1 0,1 0 0,-1 0 0,1 1 0,0 0 0,1 0 0,-1 0 0,1 0 0,0 1 0,0 0 0,1 0 0,-5 9 0,-7 16 0,1 0 0,-18 63 0,11-22 0,-17 119 0,32-145 0,2-1 0,2 1 0,8 87 0,-5-124 0,0-1 0,0 0 0,1 0 0,0 0 0,1 0 0,-1 0 0,2 0 0,-1-1 0,1 0 0,0 1 0,1-1 0,-1-1 0,1 1 0,1-1 0,-1 0 0,1 0 0,0 0 0,1-1 0,-1 0 0,1 0 0,0-1 0,0 1 0,1-2 0,-1 1 0,1-1 0,0 0 0,-1-1 0,1 0 0,1 0 0,-1 0 0,0-1 0,0-1 0,15 1 0,-2-4 0,0-1 0,-1-1 0,1 0 0,-1-2 0,-1 0 0,1-2 0,-2 0 0,1 0 0,-1-2 0,0 0 0,21-19 0,-2-2 0,-1-1 0,-1-1 0,50-68 0,-56 64 0,-2-1 0,-2-1 0,-2-1 0,-1-1 0,-2-1 0,-2-1 0,-3-1 0,-1 0 0,-2-1 0,8-57 0,-20 41 0,0 62 0,0-1 0,0 0 0,0 1 0,0-1 0,0 0 0,0 1 0,0-1 0,0 0 0,-1 1 0,1-1 0,0 0 0,0 1 0,-1-1 0,1 0 0,0 1 0,-1-1 0,1 1 0,-1-1 0,1 1 0,-1-1 0,1 1 0,-1-1 0,0 0 0,0 2 0,0-1 0,0 1 0,0 0 0,0 0 0,0-1 0,0 1 0,0 0 0,0 0 0,0 0 0,0 0 0,1 0 0,-1 0 0,0 0 0,1 0 0,-1 0 0,0 0 0,1 0 0,-1 3 0,-20 40 0,2 2 0,3 0 0,1 1 0,2 0 0,-12 89 0,24-117 0,1-1 0,0 0 0,1 0 0,1 0 0,0 0 0,2 0 0,0 0 0,1 0 0,1-1 0,0 0 0,2 0 0,0-1 0,0 0 0,2 0 0,0-1 0,0 0 0,2-1 0,0 0 0,0-1 0,1 0 0,1-1 0,15 11 0,-24-20 0,0 1 0,0-1 0,1 0 0,-1 0 0,1 0 0,-1-1 0,1 0 0,0 0 0,0 0 0,0-1 0,0 0 0,0 0 0,1 0 0,-1-1 0,0 0 0,0 0 0,0-1 0,0 0 0,1 0 0,6-2 0,-2-1 0,-1-1 0,-1 0 0,1 0 0,-1-1 0,0 0 0,0-1 0,0 0 0,-1 0 0,0-1 0,11-14 0,9-15 0,0-1 0,-3-2 0,-1-1 0,-2 0 0,-2-2 0,-2 0 0,-2-2 0,-2 1 0,17-93 0,-30 135 0,-1-1 0,1 1 0,-1 0 0,0 0 0,0-1 0,0 1 0,0 0 0,0 0 0,0-1 0,-1 1 0,1 0 0,-2-3 0,2 5 0,0 0 0,-1-1 0,1 1 0,0 0 0,-1 0 0,1 0 0,0-1 0,-1 1 0,1 0 0,-1 0 0,1 0 0,0 0 0,-1 0 0,1 0 0,0 0 0,-1 0 0,1 0 0,-1 0 0,1 0 0,0 0 0,-1 0 0,1 0 0,-1 0 0,1 0 0,0 0 0,-1 1 0,1-1 0,0 0 0,-1 0 0,1 0 0,0 1 0,-1-1 0,1 0 0,0 0 0,-1 1 0,1-1 0,0 1 0,-6 5 0,0 0 0,0 0 0,1 0 0,-8 14 0,-1 5 0,0 1 0,2 0 0,-12 36 0,23-52 0,8-19 0,17-33 0,152-354 0,-159 340 0,-18 57 0,1-1 0,0 0 0,-1 1 0,1-1 0,0 0 0,-1 0 0,1 1 0,0-1 0,-1 0 0,1 0 0,0 0 0,-1 1 0,1-1 0,-1 0 0,1 0 0,0 0 0,-1 0 0,1 0 0,-1 0 0,1 0 0,-1 0 0,1 0 0,0 0 0,-1 0 0,1 0 0,-1 0 0,1-1 0,0 1 0,-1 0 0,1 0 0,-1 0 0,1 0 0,0-1 0,-1 1 0,1 0 0,0 0 0,-1-1 0,1 1 0,0 0 0,0-1 0,-1 1 0,1 0 0,0-1 0,0 1 0,-1 0 0,1-1 0,0 1 0,0-1 0,0 1 0,0 0 0,0-1 0,0 1 0,0-1 0,0 1 0,-1-1 0,1 1 0,1 0 0,-1-1 0,0 1 0,0-1 0,0 1 0,0 0 0,0-1 0,0 1 0,0-1 0,1 1 0,-1 0 0,0-1 0,0 1 0,-29 23 0,28-22 0,-31 30 0,1 1 0,1 2 0,-46 72 0,59-81 0,2 2 0,1 0 0,1 1 0,1 0 0,2 1 0,-13 54 0,22-77 0,0 1 0,0-1 0,0 0 0,1 1 0,0-1 0,0 1 0,1-1 0,0 0 0,2 11 0,-2-14 0,1-1 0,-1 1 0,0-1 0,1 0 0,0 0 0,-1 1 0,1-1 0,0 0 0,0 0 0,0-1 0,0 1 0,1 0 0,-1-1 0,0 1 0,1-1 0,-1 0 0,1 1 0,-1-1 0,1-1 0,0 1 0,-1 0 0,1-1 0,0 1 0,3-1 0,5 2 0,-1-2 0,1 0 0,-1 0 0,0 0 0,1-1 0,-1-1 0,0 0 0,1 0 0,-1-1 0,18-8 0,-12 3 0,-1 0 0,0-1 0,0-1 0,-1 0 0,0-1 0,13-14 0,-6 3 0,-1-1 0,0 0 0,-2-2 0,-1 0 0,-1-1 0,-1-1 0,14-36 0,-19 35 0,0-1 0,-2-1 0,-2 0 0,0 0 0,-2 0 0,1-51 0,-6 65 0,0 1 0,-1 0 0,0 0 0,-1 0 0,-1 0 0,-9-24 0,10 31 0,-1 0 0,0 0 0,-1 0 0,0 1 0,0 0 0,0 0 0,-1 0 0,0 1 0,-1 0 0,1 0 0,-1 1 0,-11-8 0,11 10 0,0-1 0,0 1 0,0 1 0,0-1 0,-1 1 0,1 1 0,-1-1 0,0 1 0,1 1 0,-1-1 0,0 1 0,0 0 0,1 1 0,-1 0 0,0 0 0,1 1 0,-1 0 0,1 0 0,0 1 0,0 0 0,-1 0 0,2 1 0,-9 5 0,-8 5 0,1 2 0,1 0 0,1 1 0,0 1 0,-25 31 0,8-7 0,2 2 0,2 1 0,-37 69 0,59-94 0,1 0 0,1 0 0,1 1 0,1 0 0,1 0 0,1 1 0,1 0 0,0 0 0,2 0 0,0 0 0,3 34 0,0-47 0,0-1 0,1 1 0,0-1 0,0 0 0,1 1 0,0-1 0,1 0 0,0-1 0,0 1 0,0-1 0,1 1 0,0-1 0,0-1 0,8 8 0,-4-6 0,0-1 0,0 0 0,1 0 0,0-1 0,0-1 0,0 1 0,1-2 0,0 1 0,16 3 0,1-2 0,-1-1 0,1-2 0,0 0 0,0-2 0,0-1 0,0-2 0,50-8 0,-36 0 0,0-2 0,-1-1 0,0-2 0,-1-2 0,-1-2 0,72-46 0,-35 11 0,-2-3 0,76-75 0,208-265 0,-235 251 0,-115 139 0,-6 11 0,-12 28 0,-25 47 0,12-31 0,2 1 0,3 1 0,1 1 0,3 0 0,-11 77 0,25-127 0,-1 0 0,1 1 0,0-1 0,0 1 0,0-1 0,-1 1 0,1-1 0,1 1 0,-1-1 0,0 1 0,0-1 0,0 1 0,1-1 0,-1 1 0,1-1 0,-1 0 0,1 1 0,1 1 0,-1-3 0,1 0 0,-1 0 0,0 1 0,1-1 0,-1 0 0,1 0 0,-1 0 0,1-1 0,-1 1 0,1 0 0,-1 0 0,1-1 0,-1 1 0,0-1 0,1 1 0,-1-1 0,0 0 0,1 0 0,-1 1 0,0-1 0,2-2 0,27-17 0,-1-1 0,0-2 0,-2 0 0,27-31 0,90-117 0,-118 136 0,-26 35 0,0 0 0,0 0 0,0 0 0,0 0 0,-1 0 0,1 0 0,0 0 0,0 0 0,0 0 0,0 0 0,0 0 0,0 0 0,0 0 0,0-1 0,0 1 0,0 0 0,0 0 0,0 0 0,0 0 0,0 0 0,0 0 0,0 0 0,0 0 0,0 0 0,0-1 0,0 1 0,0 0 0,0 0 0,-16 14 0,-22 27 0,22-21 0,1 0 0,1 2 0,1-1 0,1 2 0,1 0 0,1 0 0,1 1 0,-12 49 0,20-71 0,1-1 0,0 0 0,0 1 0,-1-1 0,1 1 0,0-1 0,0 1 0,0-1 0,1 1 0,-1-1 0,0 0 0,1 1 0,-1-1 0,0 1 0,1-1 0,0 0 0,0 2 0,0-2 0,-1-1 0,1 1 0,0-1 0,-1 0 0,1 1 0,0-1 0,-1 1 0,1-1 0,0 0 0,-1 0 0,1 0 0,0 1 0,0-1 0,-1 0 0,1 0 0,0 0 0,0 0 0,0 0 0,-1 0 0,1 0 0,0 0 0,1-1 0,4-1 0,0-1 0,1 1 0,-2-1 0,1 0 0,0-1 0,6-5 0,8-6 0,0 0 0,-2-2 0,0-1 0,-1 0 0,-1-1 0,0 0 0,-2-2 0,0 0 0,16-33 0,-29 53 0,0-1 0,-1 0 0,1 1 0,0-1 0,0 0 0,-1 0 0,1 0 0,-1 1 0,1-1 0,-1 0 0,0 0 0,0 0 0,0 0 0,0 0 0,0 0 0,-1-3 0,1 5 0,-1 0 0,1-1 0,-1 1 0,0 0 0,1 0 0,-1-1 0,0 1 0,1 0 0,-1 0 0,0 0 0,1 0 0,-1 0 0,0 0 0,0 0 0,1 0 0,-1 0 0,0 0 0,1 0 0,-1 1 0,0-1 0,1 0 0,-1 0 0,1 1 0,-1-1 0,0 0 0,1 1 0,-1-1 0,0 1 0,-9 5 0,0 1 0,0 0 0,1 0 0,-9 10 0,-180 200 0,180-194 0,18-23 0,0 1 0,-1 0 0,1-1 0,0 1 0,0-1 0,0 1 0,-1-1 0,1 1 0,0 0 0,0-1 0,0 1 0,0-1 0,0 1 0,0 0 0,0-1 0,0 1 0,1-1 0,-1 1 0,0 0 0,0-1 0,0 1 0,1-1 0,-1 1 0,1 0 0,1 0 0,0 0 0,0 0 0,0 0 0,0 0 0,1-1 0,-1 1 0,0 0 0,1-1 0,-1 0 0,0 0 0,1 0 0,-1 0 0,0 0 0,1 0 0,-1 0 0,0-1 0,1 1 0,3-2 0,13-3 0,0-1 0,0-1 0,-1-1 0,0 0 0,0-1 0,-1-1 0,0-1 0,-1 0 0,0-1 0,23-24 0,-3 0 0,-2-1 0,-2-2 0,27-43 0,-56 78 0,2-2 0,-1-1 0,1 1 0,-2-1 0,1 0 0,0 0 0,-1 0 0,4-14 0,-7 20 0,-1 1 0,1 0 0,0-1 0,0 1 0,0-1 0,0 1 0,0 0 0,0-1 0,0 1 0,-1-1 0,1 1 0,0 0 0,0-1 0,-1 1 0,1 0 0,0 0 0,0-1 0,-1 1 0,1 0 0,0-1 0,-1 1 0,1 0 0,0 0 0,-1 0 0,1-1 0,-1 1 0,1 0 0,0 0 0,-1 0 0,1 0 0,-1 0 0,1 0 0,0 0 0,-1 0 0,1 0 0,-1 0 0,1 0 0,0 0 0,-1 0 0,1 0 0,-1 0 0,1 0 0,0 0 0,-1 1 0,1-1 0,-1 0 0,1 0 0,0 0 0,-1 1 0,1-1 0,0 0 0,0 0 0,-1 1 0,1-1 0,-1 1 0,-23 14 0,-13 12 0,3 2 0,0 1 0,2 1 0,-55 71 0,27-19 0,-54 99 0,92-144 0,1 1 0,2 1 0,2 1 0,2 1 0,-11 45 0,25-84 0,1-1 0,-1 1 0,1-1 0,0 1 0,-1-1 0,1 1 0,1-1 0,-1 1 0,0-1 0,0 1 0,2 2 0,-2-5 0,0 1 0,0-1 0,1 1 0,-1-1 0,0 1 0,1-1 0,-1 0 0,0 1 0,1-1 0,-1 1 0,1-1 0,-1 0 0,1 1 0,-1-1 0,1 0 0,-1 0 0,1 1 0,-1-1 0,1 0 0,-1 0 0,1 0 0,-1 0 0,1 0 0,-1 0 0,1 0 0,0 0 0,-1 0 0,1 0 0,-1 0 0,2 0 0,4-2 0,0 0 0,0-1 0,1 0 0,-2 0 0,1 0 0,0-1 0,6-5 0,84-62 0,161-155 0,-246 216 0,-5 5 0,0-1 0,0 1 0,-1-1 0,1 0 0,-1-1 0,-1 1 0,1-1 0,-1 0 0,0 0 0,-1-1 0,5-11 0,-8 18 0,0 0 0,0 0 0,0 1 0,0-1 0,0 0 0,0 0 0,-1 0 0,1 0 0,0 1 0,0-1 0,-1 0 0,1 0 0,0 0 0,-1 1 0,1-1 0,-1 0 0,1 0 0,-1 1 0,1-1 0,-1 1 0,0-1 0,1 0 0,-1 1 0,0-1 0,1 1 0,-2-1 0,-28-8 0,-30 9 0,59 0 0,-7 1 0,0 1 0,0 0 0,0 0 0,1 0 0,-1 1 0,0 0 0,1 1 0,0 0 0,0 0 0,0 0 0,1 1 0,-1 0 0,1 1 0,0-1 0,0 1 0,1 0 0,0 0 0,0 1 0,0 0 0,-6 12 0,-2 6 0,1 1 0,2 0 0,0 0 0,-10 48 0,10-32 0,2 1 0,-3 57 0,10-84 0,1 0 0,0-1 0,1 1 0,1 0 0,0-1 0,1 1 0,1-1 0,1 0 0,11 28 0,-13-39 0,-1 1 0,1-1 0,-1 1 0,1-1 0,0 0 0,1 0 0,-1 0 0,1-1 0,0 1 0,0-1 0,0 0 0,0 0 0,0 0 0,1-1 0,-1 1 0,1-1 0,0 0 0,0 0 0,0-1 0,0 0 0,0 0 0,0 0 0,6 0 0,-4-1 0,1-1 0,-1 1 0,-1-2 0,1 1 0,0-1 0,0 0 0,0-1 0,-1 1 0,0-1 0,1-1 0,-1 1 0,0-1 0,0 0 0,-1 0 0,1-1 0,6-7 0,8-10 0,-1-1 0,-1-1 0,-2 0 0,0-1 0,-1-1 0,16-41 0,-11 18 0,-3-2 0,19-90 0,-27 96 0,-3-1 0,2-65 0,-8 92 0,-1-1 0,0 0 0,-1 1 0,-2 0 0,0-1 0,-1 1 0,0 0 0,-12-24 0,14 38 0,0 0 0,-1 0 0,1 0 0,-1 0 0,0 1 0,0 0 0,-1-1 0,1 1 0,-1 1 0,0-1 0,0 1 0,0 0 0,-1 0 0,1 0 0,-1 1 0,1 0 0,-1 0 0,-12-2 0,0 0 0,-1 2 0,0 0 0,0 2 0,-33 2 0,45-2 0,1 1 0,-1 0 0,1 1 0,-1 0 0,1 0 0,0 0 0,0 0 0,0 1 0,0 0 0,0 1 0,0-1 0,1 1 0,0 0 0,0 0 0,0 1 0,0 0 0,1 0 0,-1 0 0,1 0 0,1 0 0,-4 7 0,-2 5 0,0 2 0,2-1 0,0 1 0,1 0 0,-7 36 0,5 5 0,2 0 0,3 0 0,2 1 0,3-1 0,3 0 0,2 0 0,3-1 0,2 1 0,3-2 0,27 67 0,-33-99 0,2 0 0,0 0 0,2-1 0,1-1 0,1 0 0,1-1 0,1-1 0,1 0 0,20 19 0,-35-39 0,-1 1 0,0-1 0,1 0 0,-1 1 0,1-1 0,0-1 0,0 1 0,0 0 0,0-1 0,0 1 0,0-1 0,0 0 0,0 0 0,1 0 0,-1 0 0,0-1 0,1 1 0,-1-1 0,0 0 0,1 0 0,-1 0 0,1-1 0,-1 1 0,0-1 0,1 0 0,-1 0 0,0 0 0,0 0 0,0 0 0,0-1 0,0 1 0,0-1 0,0 0 0,0 0 0,-1 0 0,1 0 0,-1 0 0,1-1 0,-1 1 0,0-1 0,0 0 0,0 1 0,0-1 0,2-6 0,4-6-227,-1 0-1,0-1 1,-1 0-1,-1 0 1,5-26-1,2-24-6598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06:25.934"/>
    </inkml:context>
    <inkml:brush xml:id="br0">
      <inkml:brushProperty name="width" value="0.35" units="cm"/>
      <inkml:brushProperty name="height" value="0.35" units="cm"/>
      <inkml:brushProperty name="color" value="#FFFFFF"/>
    </inkml:brush>
  </inkml:definitions>
  <inkml:trace contextRef="#ctx0" brushRef="#br0">6208 1299 24575,'-13'31'0,"0"1"0,2 1 0,2 0 0,1 0 0,-6 57 0,14-92 0,3-19 0,0 0 0,-2-1 0,-3-40 0,2 57 0,-1 0 0,0 0 0,0 0 0,0 0 0,0 0 0,-1 0 0,0 0 0,0 1 0,-1-1 0,1 0 0,-1 1 0,-3-4 0,4 6 0,0 0 0,0 0 0,-1 1 0,1-1 0,0 1 0,-1 0 0,1 0 0,-1 0 0,1 0 0,-1 0 0,1 0 0,-1 1 0,0-1 0,1 1 0,-1 0 0,0 0 0,1 0 0,-1 0 0,0 0 0,1 0 0,-1 1 0,0-1 0,1 1 0,-1 0 0,-3 1 0,1 0 0,1 1 0,0-1 0,0 1 0,-1 0 0,1 0 0,1 0 0,-1 0 0,0 1 0,1 0 0,0 0 0,0 0 0,0 0 0,0 0 0,-3 9 0,-27 65 0,33-78 0,-8 24 0,0-1 0,2 1 0,0 0 0,2 1 0,1-1 0,-1 40 0,4-64 0,0 0 0,0 0 0,0 0 0,0 1 0,0-1 0,0 0 0,0 0 0,0 0 0,0 1 0,0-1 0,0 0 0,0 0 0,0 0 0,0 1 0,0-1 0,0 0 0,0 0 0,0 0 0,0 1 0,0-1 0,0 0 0,0 0 0,0 0 0,0 0 0,1 1 0,-1-1 0,0 0 0,0 0 0,0 0 0,0 0 0,0 0 0,1 1 0,-1-1 0,0 0 0,0 0 0,0 0 0,0 0 0,1 0 0,-1 0 0,0 0 0,0 0 0,0 0 0,1 0 0,-1 0 0,0 0 0,0 0 0,0 0 0,1 0 0,-1 0 0,0 0 0,0 0 0,0 0 0,1 0 0,-1 0 0,0 0 0,0 0 0,0 0 0,1 0 0,12-15 0,11-23 0,-14 18 0,0 0 0,-1-1 0,-1 0 0,-1 0 0,-1-1 0,-1 1 0,-1-1 0,2-41 0,-6 61 0,0 1 0,1-1 0,-1 1 0,0-1 0,-1 0 0,1 1 0,0-1 0,0 1 0,-1-1 0,1 1 0,-1-1 0,1 1 0,-1-1 0,0 1 0,1-1 0,-1 1 0,0 0 0,0-1 0,0 1 0,0 0 0,0 0 0,0 0 0,-1-1 0,1 1 0,0 1 0,-1-1 0,1 0 0,0 0 0,-1 0 0,1 1 0,-1-1 0,1 1 0,-1-1 0,1 1 0,-1-1 0,1 1 0,-1 0 0,0 0 0,1 0 0,-1 0 0,1 0 0,-1 0 0,0 1 0,1-1 0,-1 0 0,1 1 0,-1-1 0,1 1 0,-1-1 0,-2 2 0,-6 3 0,-1 0 0,1 1 0,0 0 0,0 0 0,-14 12 0,-11 12 0,1 1 0,2 2 0,0 1 0,3 2 0,1 0 0,-28 50 0,46-64 0,10-23 0,0 1 0,0 0 0,0 0 0,0 0 0,0 0 0,0 0 0,1 0 0,-1 0 0,0 0 0,0 0 0,0 0 0,0 0 0,0 1 0,0-1 0,0 0 0,0 0 0,0 0 0,0 0 0,0 0 0,0 0 0,0 0 0,1 0 0,-1 0 0,0 0 0,0 0 0,0 0 0,0 0 0,0 0 0,0 0 0,0 0 0,0 0 0,0 0 0,0 0 0,0 1 0,0-1 0,0 0 0,0 0 0,0 0 0,0 0 0,0 0 0,0 0 0,0 0 0,0 0 0,0 0 0,20-37 0,-12 16 0,-2-1 0,0 1 0,-1-1 0,-1 0 0,1-24 0,-4 43 0,-1 1 0,0 0 0,0-1 0,-1 1 0,1 0 0,0-1 0,-1 1 0,0 0 0,1-1 0,-1 1 0,0 0 0,0 0 0,0 0 0,0 0 0,-1 0 0,1 0 0,-1 0 0,1 0 0,-1 0 0,1 0 0,-1 1 0,0-1 0,0 1 0,0-1 0,0 1 0,0 0 0,0 0 0,0 0 0,0 0 0,-1 0 0,1 1 0,0-1 0,-1 0 0,1 1 0,0 0 0,-1 0 0,1-1 0,0 1 0,-1 1 0,1-1 0,-4 1 0,-8 0 0,1 2 0,0-1 0,0 2 0,0-1 0,1 2 0,-19 8 0,-4 6 0,1 2 0,1 1 0,0 2 0,2 1 0,-47 48 0,-124 162 0,186-216 0,9-12 0,1 1 0,-1-1 0,1 1 0,1 1 0,0-1 0,0 1 0,1-1 0,0 2 0,-3 9 0,7-20 0,0 1 0,0 0 0,0 0 0,0 0 0,0 0 0,0-1 0,0 1 0,1 0 0,-1 0 0,0 0 0,0 0 0,0 0 0,0-1 0,1 1 0,-1 0 0,0 0 0,0 0 0,0 0 0,0 0 0,1 0 0,-1 0 0,0 0 0,0 0 0,0 0 0,1-1 0,-1 1 0,0 0 0,0 0 0,0 0 0,1 0 0,-1 0 0,0 1 0,0-1 0,0 0 0,1 0 0,-1 0 0,0 0 0,0 0 0,0 0 0,0 0 0,1 0 0,-1 0 0,0 0 0,0 1 0,0-1 0,0 0 0,1 0 0,-1 0 0,0 0 0,0 0 0,0 1 0,0-1 0,0 0 0,0 0 0,0 0 0,1 1 0,-1-1 0,0 0 0,0 0 0,0 0 0,0 1 0,0-1 0,0 0 0,0 0 0,0 0 0,0 1 0,0-1 0,16-14 0,6-12 0,-1-1 0,-1-1 0,-2-1 0,0 0 0,-2-1 0,-2-1 0,0-1 0,16-60 0,-29 90 0,-1 1 0,1-1 0,-1 0 0,0 0 0,1 1 0,-1-1 0,0 0 0,0 0 0,0 0 0,0 1 0,-1-1 0,1 0 0,0 0 0,-1 1 0,1-1 0,-1 0 0,0 1 0,0-1 0,1 1 0,-3-3 0,2 3 0,0 1 0,0-1 0,0 0 0,0 1 0,0-1 0,-1 1 0,1 0 0,0-1 0,0 1 0,-1 0 0,1 0 0,0 0 0,0 0 0,-1 0 0,1 0 0,0 0 0,0 0 0,-1 0 0,1 1 0,0-1 0,-2 1 0,-7 3 0,0 0 0,0 1 0,1 0 0,-1 1 0,-10 8 0,-196 155 0,-103 72 0,266-193 0,52-48 0,1 1 0,-1-1 0,1 0 0,-1 0 0,0 1 0,1-1 0,-1 0 0,0 0 0,1 0 0,-1 0 0,0 0 0,1 0 0,-1 0 0,0 0 0,1 0 0,-1 0 0,0 0 0,1 0 0,-1 0 0,1-1 0,-1 1 0,0 0 0,1 0 0,-1-1 0,1 1 0,-1-1 0,1 1 0,-1 0 0,0-1 0,1 1 0,0-1 0,-1 1 0,1-1 0,-1 1 0,1-1 0,0 1 0,-1-1 0,1 0 0,0 1 0,-1-2 0,-15-32 0,14 31 0,-62-195 0,2 0 0,52 172 0,-1 0 0,-2 1 0,0 1 0,-2 0 0,-20-26 0,23 37 0,0 1 0,-1 0 0,-1 1 0,1 1 0,-2 0 0,0 0 0,0 2 0,0 0 0,-1 1 0,0 0 0,-1 1 0,0 1 0,-29-5 0,10 4 0,0 1 0,0 3 0,0 0 0,-1 3 0,-56 7 0,64-3 0,0 1 0,1 2 0,0 1 0,0 1 0,1 1 0,1 2 0,0 0 0,-28 20 0,24-11 0,0 0 0,2 2 0,0 1 0,2 1 0,1 1 0,-22 32 0,28-24 0,15-17 0,4-18 0,0 0 0,0 1 0,0-1 0,0 0 0,0 0 0,0 0 0,0 1 0,0-1 0,0 0 0,1 0 0,-1 0 0,0 0 0,0 1 0,0-1 0,0 0 0,0 0 0,1 0 0,-1 0 0,0 0 0,0 1 0,0-1 0,0 0 0,1 0 0,-1 0 0,0 0 0,0 0 0,0 0 0,1 0 0,-1 0 0,0 0 0,0 0 0,0 0 0,1 0 0,-1 0 0,0 0 0,0 0 0,1 0 0,-1 0 0,0 0 0,0 0 0,0 0 0,1 0 0,-1 0 0,0 0 0,0 0 0,0 0 0,0-1 0,1 1 0,-1 0 0,0 0 0,0 0 0,0 0 0,0 0 0,1-1 0,5-3 0,0 0 0,0-1 0,0 0 0,-1 0 0,1-1 0,-1 1 0,-1-1 0,1 0 0,-1-1 0,4-7 0,5-5 0,73-109 0,-6-3 0,-5-4 0,76-194 0,-149 324 0,4-10 0,0 0 0,-1 0 0,-1 0 0,0 0 0,-2-1 0,2-17 0,-4 32 0,1-1 0,-1 1 0,0-1 0,0 1 0,-1-1 0,1 1 0,0-1 0,0 1 0,-1-1 0,1 1 0,-1 0 0,1-1 0,-1 1 0,0-1 0,1 1 0,-1 0 0,0 0 0,0-1 0,0 1 0,0 0 0,0 0 0,0 0 0,0 0 0,-1 0 0,1 0 0,0 0 0,0 1 0,-1-1 0,1 0 0,-1 1 0,1-1 0,0 1 0,-1-1 0,1 1 0,-1 0 0,1 0 0,-1-1 0,1 1 0,-1 0 0,0 0 0,1 1 0,-1-1 0,1 0 0,-1 0 0,-1 1 0,-6 2 0,0-1 0,1 1 0,-1 0 0,0 1 0,1 0 0,-8 5 0,-15 11 0,2 1 0,0 2 0,2 1 0,0 1 0,2 1 0,1 1 0,1 1 0,1 1 0,2 1 0,1 1 0,-28 61 0,13-4 0,4 1 0,-32 156 0,-6 192 0,60-375 0,0-11 0,2 2 0,2-1 0,5 71 0,3-111 0,2-13 0,10-28 0,20-58 0,-4-2 0,32-137 0,14-196 0,-74 395 0,11-71 0,5-182 0,-20 273 0,0-1 0,0 1 0,-1 0 0,0-1 0,0 1 0,-1 0 0,-4-12 0,5 18 0,1 0 0,-1 0 0,1 0 0,-1 0 0,0 0 0,1 0 0,-1 1 0,0-1 0,0 0 0,0 0 0,0 1 0,0-1 0,0 0 0,0 1 0,0-1 0,0 1 0,0-1 0,0 1 0,0 0 0,0 0 0,-2-1 0,1 1 0,-1 0 0,0 1 0,0-1 0,1 1 0,-1-1 0,1 1 0,-1 0 0,0 0 0,1 0 0,-1 0 0,1 1 0,-4 2 0,-17 11 0,2 2 0,0 0 0,1 1 0,-35 41 0,-63 99 0,97-129 0,-475 727 0,419-621 0,74-130 0,-6 13 0,21-44 0,225-538 0,-127 290 0,17-37 0,-108 246 0,-21 58 0,-8 19 0,-21 48 0,1 1 0,-23 73 0,14-33 0,-9 14 0,-136 363 0,176-446 0,8-32 0,0 0 0,0 0 0,0 0 0,0 0 0,1-1 0,-1 1 0,0 0 0,0 0 0,0 0 0,0 0 0,0 0 0,0 0 0,0-1 0,0 1 0,0 0 0,0 0 0,0 0 0,1 0 0,-1 0 0,0 0 0,0 0 0,0 0 0,0 0 0,0-1 0,0 1 0,1 0 0,-1 0 0,0 0 0,0 0 0,0 0 0,0 0 0,0 0 0,1 0 0,-1 0 0,0 0 0,0 0 0,0 0 0,0 0 0,0 0 0,1 0 0,-1 0 0,0 0 0,0 1 0,0-1 0,0 0 0,0 0 0,0 0 0,1 0 0,-1 0 0,0 0 0,0 0 0,0 0 0,0 0 0,0 0 0,0 1 0,0-1 0,0 0 0,0 0 0,1 0 0,-1 0 0,34-62 0,74-194 0,115-415 0,-196 558 0,-26 109 0,0 1 0,-1-1 0,1 1 0,-1-1 0,0 0 0,1 0 0,-2 1 0,1-1 0,0 0 0,-2-6 0,1 9 0,1 1 0,0 0 0,0 0 0,-1 0 0,1 0 0,0-1 0,0 1 0,-1 0 0,1 0 0,0 0 0,-1 0 0,1 0 0,0 0 0,0 0 0,-1 0 0,1 0 0,0 0 0,-1 0 0,1 0 0,0 0 0,-1 0 0,1 0 0,0 0 0,0 0 0,-1 0 0,1 1 0,0-1 0,-1 0 0,1 0 0,0 0 0,0 0 0,-1 1 0,1-1 0,0 0 0,0 0 0,0 0 0,-1 1 0,-19 21 0,-9 26 0,1 1 0,2 1 0,3 1 0,-24 77 0,22-62 0,-196 547 0,206-560 0,10-33 0,4-17 0,3-7 0,67-233 0,-54 180 0,30-114-140,226-959-1117,-266 1102 1243,1 1 12,0-1 0,-2 1 1,-2-1-1,-1-54 0,0 81 1,-1-1 0,0 0 0,0 1 0,0-1 1,-1 0-1,1 1 0,0-1 0,0 0 0,-1 1 0,1-1 0,-1 0 0,0 1 1,1-1-1,-1 1 0,0-1 0,0 1 0,0 0 0,0-1 0,0 1 0,0 0 1,0 0-1,-1 0 0,1-1 0,0 1 0,-1 0 0,1 1 0,-1-1 0,1 0 1,-1 0-1,1 1 0,-1-1 0,1 1 0,-1-1 0,0 1 0,1 0 1,-1-1-1,0 1 0,1 0 0,-1 0 0,0 0 0,1 0 0,-1 1 0,0-1 1,1 0-1,-1 1 0,-2 0 0,-7 4 33,-1 0 0,1 0 1,1 1-1,-1 1 0,-10 8 1,20-14-22,-121 89 303,4 5 0,5 6 0,-163 185 0,229-229-314,-65 104 0,94-131 0,1 1 0,2 0 0,1 2 0,2-1 0,-15 60 0,25-85 0,1-1 0,0 1 0,0-1 0,1 1 0,-1 0 0,2-1 0,-1 1 0,1 0 0,0-1 0,0 1 0,0-1 0,5 13 0,-4-17 0,0 1 0,0 0 0,0 0 0,1 0 0,-1-1 0,1 0 0,-1 1 0,1-1 0,0 0 0,0 0 0,0 0 0,0-1 0,0 1 0,0-1 0,0 1 0,1-1 0,-1 0 0,0-1 0,1 1 0,-1 0 0,1-1 0,-1 0 0,1 0 0,-1 0 0,1 0 0,3-1 0,5-1 0,0 0 0,-1 0 0,1-2 0,0 1 0,-1-1 0,0-1 0,0 0 0,0-1 0,-1 0 0,0 0 0,0-1 0,0-1 0,16-15 0,5-9 0,-1-1 0,37-53 0,-11 8 0,-4-3 0,-3-2 0,-3-2 0,40-109 0,-83 186 0,0 1 0,0-1 0,-1 1 0,0-1 0,3-15 0,-5 21 0,0 1 0,0 0 0,0 0 0,0 0 0,0 0 0,0-1 0,0 1 0,-1 0 0,1 0 0,0 0 0,-1 0 0,1 0 0,-1-1 0,1 1 0,-1 0 0,1 0 0,-1 0 0,0 0 0,0 0 0,1 1 0,-1-1 0,0 0 0,0 0 0,0 0 0,0 1 0,0-1 0,0 0 0,0 1 0,0-1 0,0 1 0,0 0 0,0-1 0,-1 1 0,1 0 0,0-1 0,0 1 0,0 0 0,0 0 0,-3 0 0,-21 0 0,0 0 0,-1 2 0,1 1 0,0 1 0,0 1 0,0 2 0,-47 18 0,53-18 0,1 2 0,0 0 0,0 1 0,1 1 0,0 0 0,1 1 0,0 1 0,1 1 0,0 0 0,-22 29 0,19-15 0,2 0 0,1 1 0,1 0 0,2 1 0,-17 61 0,16-34 0,2 1 0,-5 85 0,15-123 0,0 0 0,2 0 0,0 0 0,1 0 0,1-1 0,1 1 0,0-1 0,2 1 0,0-1 0,15 30 0,-14-38 0,-1 0 0,1-1 0,1 0 0,0 0 0,0-1 0,1 0 0,0 0 0,1-1 0,0 0 0,0-1 0,0 0 0,1 0 0,0-1 0,1-1 0,-1 0 0,1-1 0,23 6 0,-22-7 0,0-1 0,0 0 0,0-1 0,0 0 0,0-1 0,0-1 0,0 0 0,0 0 0,0-2 0,0 1 0,12-6 0,-8 2 0,-1-1 0,0-1 0,0 0 0,-1-2 0,0 1 0,0-2 0,16-14 0,-1-5 0,-2-2 0,0 0 0,-3-2 0,0-1 0,37-72 0,-28 40 0,-3-1 0,-3-1 0,-4-2 0,-2-1 0,-3 0 0,9-81 0,-27 148 0,0-10 0,1 0 0,-2 0 0,-1-17 0,1 29 0,0 1 0,0 0 0,0-1 0,0 1 0,-1 0 0,1 0 0,-1-1 0,0 1 0,0 0 0,0 0 0,0 0 0,0 0 0,0 0 0,0 0 0,-1 0 0,1 0 0,-1 0 0,1 1 0,-1-1 0,0 1 0,0-1 0,1 1 0,-1-1 0,0 1 0,0 0 0,-1 0 0,-2-1 0,3 2 0,0-1 0,0 1 0,0 0 0,0 0 0,0 0 0,0 1 0,0-1 0,0 0 0,0 1 0,0-1 0,0 1 0,0 0 0,1 0 0,-1-1 0,0 1 0,0 0 0,1 1 0,-4 1 0,-18 19 0,1 0 0,1 2 0,1 1 0,-34 52 0,54-76 0,-78 119 0,6 3 0,-76 181 0,141-288 0,-12 30 0,18-44 0,0 1 0,0-1 0,1 1 0,-1-1 0,1 1 0,0-1 0,-1 1 0,1-1 0,0 1 0,1-1 0,-1 1 0,0-1 0,1 1 0,0 3 0,0-6 0,-1 1 0,1 0 0,-1-1 0,1 1 0,-1-1 0,1 1 0,-1-1 0,1 1 0,-1-1 0,1 1 0,-1-1 0,1 0 0,0 1 0,-1-1 0,1 0 0,0 0 0,-1 1 0,1-1 0,0 0 0,-1 0 0,1 0 0,0 0 0,-1 0 0,1 0 0,0 0 0,0 0 0,-1 0 0,1 0 0,1-1 0,23-9 0,-11 1 0,-1-1 0,0 0 0,-1 0 0,0-2 0,-1 1 0,17-24 0,50-84 0,-69 105 0,33-57 0,-4-2 0,-2-1 0,-4-1 0,24-86 0,-53 150 0,-1 0 0,1-1 0,-2 1 0,1-15 0,-2 25 0,0 0 0,0 0 0,0 0 0,0 0 0,0 0 0,0 0 0,0 0 0,0 0 0,-1 0 0,1 0 0,-1 0 0,1 0 0,0 0 0,-1 0 0,1 0 0,-1 0 0,0 0 0,1 1 0,-1-1 0,0 0 0,0 0 0,0 0 0,-1 1 0,1-1 0,-1 1 0,0 0 0,1 0 0,-1 0 0,1 0 0,-1 1 0,1-1 0,-1 0 0,1 1 0,-1-1 0,1 1 0,-1-1 0,1 1 0,0 0 0,-1 0 0,1-1 0,0 1 0,0 0 0,-2 2 0,-17 13 0,1 1 0,1 1 0,1 1 0,0 0 0,-13 23 0,16-24 0,-124 170 0,-175 320 0,209-297 0,89-173 0,1 0 0,1 1 0,-11 67 0,23-96 0,0 0 0,0 0 0,2 0 0,1 20 0,-1-28 0,-1 0 0,1 1 0,-1-1 0,1 0 0,0 0 0,0 0 0,0 0 0,0 0 0,0 0 0,0 0 0,0 0 0,3 2 0,-3-3 0,0-1 0,0 1 0,0 0 0,0-1 0,0 1 0,0-1 0,0 0 0,0 1 0,0-1 0,0 0 0,1 0 0,-1 0 0,0 1 0,0-1 0,0 0 0,0-1 0,0 1 0,0 0 0,1 0 0,-1 0 0,0-1 0,0 1 0,0 0 0,0-1 0,0 1 0,1-2 0,4-1 0,1-1 0,-1-1 0,0 1 0,-1-1 0,1 0 0,-1 0 0,0-1 0,7-9 0,38-61 0,-44 68 0,42-77-46,-3-2 0,-4-2 0,-4-2-1,26-99 1,67-383-739,-122 526 782,10-48 2,-4 0 0,3-162-1,-17 253 2,0 0 0,0 0 0,0 0 0,0 0 0,-1 0 0,1 0 0,-1 0 0,0 0 0,0 0 0,-1 0 0,1 1 0,-1-1 0,1 0 0,-1 1 0,-1-1 0,1 1 0,0 0 0,-1 0 0,-4-5 0,5 7 0,1 0 0,-1 1 0,0-1 0,0 0 0,0 1 0,1-1 0,-1 1 0,0 0 0,0-1 0,0 1 0,0 0 0,0 0 0,0 0 0,0 1 0,1-1 0,-3 1 0,-2 0 0,0 1 0,1 0 0,0 1 0,-1-1 0,1 1 0,-9 6 0,-10 10 117,1 0 0,0 2 0,2 1 0,-28 35 0,-68 107 315,71-96-431,3 2 0,3 2 0,4 2 0,3 1 0,-44 146 0,73-205-1,1-1 0,1 1 0,0-1 0,1 1 0,1 0 0,0-1 0,3 19 0,-2-31 0,-1 0 0,1 1 0,0-1 0,-1 0 0,2 0 0,-1 0 0,0 0 0,0 0 0,1 0 0,0 0 0,0 0 0,0 0 0,0-1 0,0 1 0,0-1 0,0 0 0,1 1 0,0-1 0,-1 0 0,1 0 0,0-1 0,0 1 0,0-1 0,0 1 0,0-1 0,0 0 0,0 0 0,0 0 0,1-1 0,-1 1 0,0-1 0,1 1 0,-1-1 0,0 0 0,1-1 0,-1 1 0,0 0 0,0-1 0,1 0 0,3-1 0,5-2 0,1 0 0,-1-1 0,0 0 0,0-1 0,-1-1 0,0 0 0,0 0 0,0-1 0,-1 0 0,-1-1 0,1 0 0,-1-1 0,-1 0 0,14-19 0,3-9 0,-2-1 0,-1-1 0,18-49 0,6-28 0,-6-2 0,-5-2 0,38-246 0,-71 354 0,5-73 0,-7 80 0,0-1 0,0 1 0,-1-1 0,0 1 0,0-1 0,-1 1 0,0 0 0,0 0 0,-5-11 0,5 14 0,1 1 0,-1 0 0,1 0 0,-1 0 0,1 0 0,-1 1 0,0-1 0,0 0 0,0 1 0,0-1 0,0 1 0,0 0 0,-1 0 0,1 0 0,0 0 0,-1 0 0,1 0 0,0 0 0,-1 1 0,1 0 0,-6-1 0,2 1 0,-1 0 0,0 1 0,0 0 0,0 0 0,0 1 0,1 0 0,-10 3 0,-7 6 0,0 0 0,1 1 0,0 2 0,1 0 0,0 1 0,1 1 0,1 1 0,-20 24 0,-14 18 0,-59 90 0,72-92 0,-47 93 0,73-122 0,2 1 0,1 0 0,1 0 0,1 1 0,-8 57 0,16-79 0,1 1 0,0-1 0,0 1 0,1-1 0,0 1 0,1-1 0,0 1 0,0-1 0,0 0 0,1 0 0,1 0 0,-1-1 0,1 1 0,1-1 0,-1 0 0,1 0 0,1 0 0,-1 0 0,1-1 0,0 0 0,8 6 0,-1-2 0,0-1 0,0 0 0,1-1 0,0 0 0,1-1 0,0-1 0,0 0 0,0-1 0,0-1 0,23 4 0,-33-8 0,0 1 0,0-1 0,0-1 0,0 1 0,1-1 0,-1 1 0,0-2 0,0 1 0,0 0 0,-1-1 0,1 0 0,0 0 0,-1-1 0,1 1 0,-1-1 0,0 0 0,1 0 0,-1 0 0,-1-1 0,1 1 0,0-1 0,-1 0 0,0 0 0,0 0 0,0-1 0,-1 1 0,1-1 0,1-5 0,7-12 0,-2-1 0,-1-1 0,-1 0 0,6-34 0,-6 22 0,-1-1 0,-3 1 0,-1-1 0,-1 0 0,-2 0 0,-12-72 0,10 92 0,-1 0 0,-1 0 0,0 1 0,-1-1 0,0 1 0,-2 1 0,0-1 0,0 1 0,-2 0 0,0 1 0,0 0 0,-1 1 0,-1 0 0,0 1 0,-1 0 0,0 1 0,-16-10 0,25 18 0,-1 0 0,0 0 0,0 0 0,0 1 0,0 0 0,0 0 0,0 0 0,-1 1 0,1 0 0,0 0 0,-1 0 0,0 1 0,1-1 0,-1 1 0,1 1 0,-10 0 0,8 2 0,0 0 0,0 0 0,0 0 0,1 1 0,0 0 0,0 0 0,0 0 0,0 1 0,1 0 0,-1 0 0,1 0 0,-4 7 0,-17 21 0,2 0 0,2 2 0,1 1 0,1 0 0,-28 77 0,24-43 0,2 2 0,-16 108 0,29-125 0,3 0 0,3 0 0,3 57 0,2-81 0,1 1 0,2-1 0,1-1 0,2 1 0,1-1 0,22 51 0,-27-71 0,1-1 0,1 1 0,0-1 0,0-1 0,0 1 0,13 12 0,-17-19 0,0 0 0,0 0 0,0-1 0,0 1 0,0 0 0,1-1 0,-1 0 0,1 1 0,-1-1 0,1 0 0,-1 0 0,1 0 0,-1-1 0,1 1 0,0-1 0,0 1 0,-1-1 0,1 0 0,0 0 0,0 0 0,-1-1 0,1 1 0,0 0 0,-1-1 0,1 0 0,0 0 0,-1 0 0,1 0 0,-1 0 0,1 0 0,3-3 0,7-6 0,0-1 0,-1 0 0,0-1 0,-1 0 0,-1-1 0,0-1 0,12-19 0,53-110 0,-46 78 0,-3 0 0,-2-2 0,-4-1 0,22-133 0,-40 192 0,-1 0 0,-1 0 0,0 0 0,0-1 0,-1 1 0,0 0 0,-4-15 0,5 22 0,0 1 0,-1-1 0,1 1 0,-1 0 0,0 0 0,0-1 0,1 1 0,-1 0 0,0 0 0,0 0 0,0 0 0,0 0 0,0 0 0,0 0 0,0 0 0,-1 0 0,1 1 0,0-1 0,0 0 0,-1 1 0,-1-2 0,0 2 0,1 0 0,-1 0 0,0 0 0,0 1 0,1-1 0,-1 1 0,0-1 0,1 1 0,-1 0 0,1 0 0,-1 0 0,1 0 0,0 1 0,-1-1 0,-3 4 0,-13 8 0,2 2 0,-1 0 0,2 1 0,0 1 0,1 1 0,-22 33 0,10-9 0,2 2 0,-22 52 0,24-40 0,2 1 0,2 1 0,3 0 0,3 1 0,2 1 0,3 0 0,2 0 0,3 1 0,3-1 0,12 102 0,-12-159 0,13 56 0,-12-55 0,0 0 0,0-1 0,0 0 0,1 1 0,0-1 0,-1 0 0,1 1 0,0-1 0,1 0 0,-1 0 0,0-1 0,4 4 0,-5-5 0,0-1 0,0 1 0,0-1 0,0 1 0,1-1 0,-1 0 0,0 1 0,0-1 0,0 0 0,0 0 0,0 0 0,0 0 0,0 0 0,1 0 0,-1 0 0,0 0 0,0-1 0,0 1 0,0 0 0,0-1 0,0 1 0,0-1 0,0 1 0,0-1 0,0 1 0,0-1 0,0 0 0,0 1 0,0-1 0,0 0 0,-1 0 0,1 0 0,0 0 0,-1 0 0,2-1 0,7-10 0,0 0 0,-1-1 0,0 0 0,-1 0 0,9-25 0,26-89 0,-17 33 0,18-141 0,-37 179 0,-2 0 0,-2-1 0,-12-113 0,7 152 0,-1 0 0,0 0 0,-1 0 0,-1 1 0,-1 0 0,0 0 0,-14-22 0,18 34 0,1 1 0,-1 0 0,0-1 0,0 1 0,-1 0 0,1 1 0,-1-1 0,0 0 0,0 1 0,0 0 0,0 0 0,0 0 0,-1 1 0,0-1 0,1 1 0,-1 0 0,0 0 0,0 1 0,0 0 0,0-1 0,0 2 0,0-1 0,-1 0 0,1 1 0,0 0 0,0 1 0,0-1 0,0 1 0,-10 2 0,3 2 0,0 0 0,0 1 0,0 1 0,1 0 0,-1 0 0,2 1 0,-1 0 0,1 1 0,1 1 0,0-1 0,0 1 0,-9 14 0,-4 7 0,2 1 0,1 1 0,-17 41 0,10-6 0,3 2 0,3 1 0,3 0 0,3 1 0,3 1 0,4 0 0,1 75 0,6-124 0,2 1 0,0 0 0,1-1 0,11 42 0,-11-56 0,0 0 0,1 0 0,0-1 0,0 1 0,1-1 0,0 0 0,1 0 0,0-1 0,0 0 0,1 0 0,0 0 0,0-1 0,15 11 0,-21-17 0,1 0 0,-1 0 0,0 0 0,1-1 0,-1 1 0,1-1 0,-1 1 0,1-1 0,-1 0 0,1 0 0,-1 1 0,1-1 0,-1 0 0,1 0 0,0 0 0,-1-1 0,1 1 0,-1 0 0,1-1 0,-1 1 0,1 0 0,-1-1 0,1 0 0,-1 1 0,0-1 0,1 0 0,-1 0 0,0 0 0,0 0 0,1 0 0,-1 0 0,1-2 0,3-2 0,0-1 0,-1 0 0,0 0 0,0 0 0,0 0 0,3-10 0,4-15 0,-2-1 0,0 0 0,-3-1 0,-1 0 0,2-62 0,-2-21 0,-5 1 0,-6-1 0,-4 1 0,-33-146 0,38 235 0,-1 1 0,-1 0 0,-2 0 0,0 1 0,-25-45 0,32 65 0,-1-1 0,0 1 0,0 0 0,0 0 0,0 0 0,-1 1 0,1-1 0,-1 1 0,0-1 0,0 1 0,0 1 0,-1-1 0,1 1 0,-1-1 0,1 1 0,-1 0 0,0 1 0,0-1 0,0 1 0,1 0 0,-1 0 0,-1 1 0,1-1 0,0 1 0,0 0 0,0 1 0,0-1 0,0 1 0,0 0 0,0 0 0,0 0 0,1 1 0,-1 0 0,0 0 0,1 0 0,-1 0 0,-4 4 0,-7 5 0,0 0 0,0 1 0,1 1 0,0 0 0,1 1 0,1 0 0,0 1 0,1 1 0,1 0 0,-13 24 0,0 5 0,2 1 0,-30 91 0,35-83 0,2 2 0,-12 95 0,24-128 0,1-1 0,1 1 0,2 0 0,0-1 0,1 1 0,1-1 0,1 1 0,2-1 0,13 39 0,-14-51 0,1 0 0,0-1 0,0 1 0,1-1 0,0-1 0,0 1 0,1-1 0,13 10 0,-16-13 0,1-1 0,-1 0 0,1 0 0,0 0 0,0-1 0,1 0 0,-1-1 0,1 1 0,-1-1 0,1 0 0,0-1 0,0 1 0,-1-1 0,13 0 0,-15-2 0,0 0 0,0 0 0,0 0 0,0-1 0,0 1 0,-1-1 0,1 0 0,-1 0 0,1 0 0,-1 0 0,0-1 0,0 1 0,0-1 0,0 0 0,0 0 0,0 0 0,-1 0 0,0 0 0,1-1 0,2-5 0,3-8 0,0 0 0,11-36 0,-17 47 0,12-39 0,-2-1 0,-3 0 0,-1-1 0,2-63 0,-9 75 0,-2 1 0,-1 0 0,-1-1 0,-2 1 0,-1 0 0,-19-55 0,22 81 0,0 0 0,0 1 0,-1-1 0,1 1 0,-2 0 0,1 0 0,-1 0 0,0 1 0,-1 0 0,1 0 0,-1 0 0,0 1 0,-1-1 0,1 1 0,-1 1 0,-10-6 0,8 7 0,0-1 0,-1 1 0,0 1 0,1 0 0,-1 0 0,0 1 0,0 0 0,0 1 0,0 0 0,0 0 0,0 1 0,-18 4 0,-4 3 0,1 2 0,1 1 0,0 1 0,0 1 0,1 2 0,1 1 0,0 1 0,2 1 0,0 2 0,1 0 0,-29 30 0,28-23 0,1 1 0,1 1 0,2 2 0,1 0 0,1 1 0,2 0 0,1 2 0,1 0 0,-16 54 0,27-69 0,0 1 0,1 1 0,1-1 0,1 1 0,0-1 0,4 40 0,-2-53 0,1 0 0,1 0 0,-1 0 0,1 0 0,0 0 0,1-1 0,-1 1 0,1-1 0,1 0 0,-1 0 0,1 0 0,0 0 0,0-1 0,1 1 0,0-1 0,0 0 0,0 0 0,0-1 0,1 0 0,0 0 0,0 0 0,0-1 0,10 5 0,-11-6 0,0 0 0,1 0 0,-1-1 0,0 0 0,0 0 0,1 0 0,-1-1 0,1 0 0,-1 0 0,0 0 0,1-1 0,-1 0 0,0 0 0,10-3 0,-7 1 0,1-1 0,-1 0 0,0 0 0,-1-1 0,1 0 0,-1 0 0,0-1 0,8-8 0,2-5 0,0-1 0,-2-1 0,0 0 0,-1-1 0,15-33 0,-8 9 0,-2-2 0,-2 0 0,-3-1 0,9-51 0,-16 63 0,-2 0 0,-1-1 0,-2 0 0,-2 1 0,-1-1 0,-8-42 0,8 70 0,-2 0 0,1 0 0,-1 0 0,-1 0 0,1 1 0,-2 0 0,1-1 0,-1 2 0,-1-1 0,1 0 0,-2 1 0,1 0 0,-1 1 0,0-1 0,-12-8 0,10 10 0,-1 0 0,0 0 0,0 1 0,0 0 0,-1 1 0,0 0 0,0 1 0,0 0 0,0 1 0,0 0 0,0 1 0,-1 0 0,-16 1 0,25 0 0,0 1 0,0-1 0,0 0 0,0 1 0,0 0 0,0 0 0,0 0 0,1 0 0,-1 0 0,0 0 0,1 1 0,-1-1 0,1 1 0,-1 0 0,1 0 0,0 0 0,0 0 0,0 0 0,0 0 0,0 0 0,0 1 0,0-1 0,1 1 0,-3 4 0,0 5 0,-1 0 0,2 0 0,-1 0 0,-1 20 0,3-23 0,-6 62 0,2 1 0,4 0 0,3-1 0,3 1 0,3-1 0,3 0 0,20 72 0,-21-110 0,0-1 0,2-1 0,2 1 0,0-2 0,2 0 0,2-1 0,0 0 0,2-1 0,1-1 0,39 39 0,-57-63 0,0-1 0,0 0 0,1 0 0,-1 0 0,1 0 0,-1 0 0,1 0 0,0-1 0,0 1 0,0-1 0,0 0 0,0 0 0,0 0 0,0 0 0,0-1 0,5 1 0,-6-1 0,1-1 0,0 0 0,0 0 0,-1 0 0,1 0 0,0 0 0,-1 0 0,1-1 0,-1 1 0,0-1 0,1 0 0,-1 0 0,0 0 0,0 0 0,0 0 0,0 0 0,0 0 0,2-5 0,7-10 0,-1-1 0,-1 0 0,-1-1 0,0 1 0,-1-2 0,-1 1 0,-1-1 0,5-36 0,-5 12 0,-2-1 0,-2 1 0,-4-47 0,-3 31 0,-2 2 0,-21-74 0,20 98 0,-2 1 0,-2 0 0,-1 0 0,-1 2 0,-23-36 0,31 56 0,-2 0 0,1 0 0,-2 1 0,1 0 0,-1 0 0,-18-12 0,23 18 0,0 1 0,-1 0 0,1 0 0,-1 0 0,0 0 0,0 1 0,0 0 0,0 0 0,0 1 0,-1-1 0,1 1 0,0 1 0,-1-1 0,1 1 0,-11 1 0,14 0 0,0 0 0,0 0 0,0 0 0,0 0 0,0 1 0,0-1 0,1 1 0,-1 0 0,1-1 0,-1 1 0,1 1 0,0-1 0,-1 0 0,1 0 0,0 1 0,1-1 0,-1 1 0,0 0 0,1 0 0,-1-1 0,1 1 0,0 0 0,-1 4 0,-2 8 0,0 1 0,1-1 0,-2 22 0,4-27 0,-6 66 0,3 0 0,3 0 0,15 125 0,-13-196 0,-1 0 0,0 0 0,1 0 0,0-1 0,0 1 0,0 0 0,1 0 0,-1-1 0,1 1 0,0-1 0,0 1 0,4 4 0,-5-8 0,-1-1 0,0 0 0,1 0 0,-1 0 0,0 0 0,1 1 0,-1-1 0,0 0 0,1 0 0,-1 0 0,0 0 0,1 0 0,-1 0 0,1 0 0,-1 0 0,0 0 0,1 0 0,-1 0 0,0 0 0,1 0 0,-1 0 0,0-1 0,1 1 0,-1 0 0,0 0 0,1 0 0,-1-1 0,0 1 0,1 0 0,-1 0 0,0 0 0,0-1 0,1 1 0,-1 0 0,0-1 0,0 1 0,1 0 0,-1-1 0,0 1 0,0 0 0,0-1 0,0 1 0,0 0 0,1-1 0,-1 1 0,0 0 0,0-1 0,4-13 0,1 0 0,-2 0 0,0 0 0,-1 0 0,0-1 0,0-26 0,-1 15 0,2-106 0,-16-159 0,-41-133 0,49 391 0,0-9 0,-2 1 0,-2 0 0,-28-77 0,35 114 0,1 0 0,-1 0 0,0 1 0,0-1 0,-1 1 0,1 0 0,0 0 0,-5-5 0,6 8 0,1-1 0,-1 1 0,0-1 0,0 1 0,1-1 0,-1 1 0,0 0 0,0-1 0,1 1 0,-1 0 0,0-1 0,0 1 0,0 0 0,0 0 0,0 0 0,1 0 0,-1 0 0,0 0 0,0 0 0,0 0 0,0 0 0,0 0 0,1 1 0,-1-1 0,-1 1 0,-2 2 0,1 0 0,-1 0 0,1 1 0,0-1 0,0 1 0,0 0 0,0 0 0,1 0 0,0 0 0,0 0 0,0 1 0,0-1 0,-1 7 0,-12 35 0,3 0 0,1 1 0,-6 72 0,1 149 0,15-254 0,6 380 0,2-324 0,2 0 0,4-1 0,33 106 0,-33-152 0,-13-23 0,0 0 0,1 0 0,-1 0 0,1 0 0,-1 0 0,0 0 0,1 0 0,-1 0 0,0 0 0,1 0 0,-1 0 0,1 0 0,-1 0 0,0-1 0,1 1 0,-1 0 0,0 0 0,1 0 0,-1-1 0,0 1 0,1 0 0,-1 0 0,0-1 0,0 1 0,1 0 0,-1-1 0,0 1 0,0 0 0,0-1 0,1 1 0,-1 0 0,0-1 0,0 1 0,0 0 0,0-1 0,3-8 0,0 0 0,-1 0 0,0-1 0,1-12 0,8-97 0,-6-1 0,-5 1 0,-5 0 0,-29-164 0,32 269 0,-25-107 0,24 109 0,-2 1 0,1-1 0,-1 1 0,-1-1 0,0 1 0,0 1 0,-12-15 0,17 24 0,0 0 0,1 0 0,-1 0 0,0 0 0,0 0 0,0 0 0,0 0 0,0 0 0,0 1 0,0-1 0,0 0 0,0 1 0,-1-1 0,1 0 0,0 1 0,0 0 0,-1-1 0,1 1 0,0 0 0,0 0 0,-1-1 0,1 1 0,0 0 0,-1 0 0,1 1 0,-3-1 0,2 1 0,0 1 0,-1-1 0,1 1 0,0-1 0,0 1 0,0 0 0,0 0 0,0 0 0,1 0 0,-1 0 0,0 0 0,1 0 0,-2 3 0,-5 11 0,0-1 0,1 1 0,1 0 0,0 1 0,-6 33 0,-7 93 0,17-118 0,-6 58 0,4 1 0,4 0 0,3 0 0,4 0 0,4-1 0,3 0 0,4-1 0,54 152 0,-66-219 0,-5-10 0,1 1 0,0-1 0,0 1 0,0-1 0,1 0 0,-1 0 0,1 0 0,1 0 0,-1 0 0,1-1 0,0 0 0,6 6 0,-9-10 0,0 1 0,0-1 0,0 0 0,0 0 0,0 0 0,0 0 0,0 0 0,0 0 0,-1-1 0,1 1 0,0 0 0,0 0 0,0-1 0,0 1 0,0 0 0,0-1 0,0 1 0,-1-1 0,1 1 0,0-1 0,0 0 0,-1 1 0,1-1 0,0 0 0,-1 1 0,1-1 0,0 0 0,-1 0 0,1 0 0,-1 0 0,0 1 0,1-1 0,0-2 0,10-18 0,-1 0 0,-1-1 0,-1 0 0,10-44 0,13-105 0,-23 115 0,-3 0 0,-2 0 0,-3-1 0,-8-68 0,2 83 0,-2 0 0,-1 0 0,-3 1 0,-1 1 0,-1 0 0,-24-44 0,33 75 0,-1-1 0,0 1 0,0 0 0,-1 0 0,0 1 0,-1 0 0,0 0 0,0 1 0,-14-10 0,20 15 0,-1 1 0,1 0 0,-1-1 0,1 1 0,-1 0 0,0 1 0,1-1 0,-1 0 0,0 1 0,1-1 0,-1 1 0,0 0 0,0 0 0,0 0 0,1 0 0,-1 0 0,-3 2 0,3-1 0,0 0 0,0 1 0,0 0 0,0 0 0,0 0 0,0 0 0,1 0 0,-1 1 0,1-1 0,0 1 0,-1-1 0,1 1 0,0 0 0,1 0 0,-1 0 0,1 0 0,-3 6 0,-13 40 0,1 0 0,3 1 0,2 1 0,2 0 0,3 1 0,-1 56 0,5-21 0,4-1 0,18 130 0,-11-162 0,2-1 0,3-1 0,1 0 0,3 0 0,30 58 0,-41-95 0,-2-5 0,0 0 0,0 0 0,1 0 0,13 16 0,-18-25 0,0-1 0,0 1 0,-1 0 0,1 0 0,0-1 0,0 1 0,0-1 0,0 1 0,0-1 0,0 1 0,0-1 0,0 1 0,0-1 0,0 0 0,0 1 0,0-1 0,0 0 0,0 0 0,0 0 0,0 0 0,0 0 0,2 0 0,-1-1 0,0 0 0,-1 0 0,1-1 0,0 1 0,-1 0 0,1-1 0,-1 1 0,0 0 0,1-1 0,-1 0 0,0 1 0,0-1 0,0 0 0,0 0 0,0 1 0,1-5 0,7-18 0,0-1 0,-2-1 0,-1 1 0,5-39 0,3-116 0,-12 153 0,1-74 0,-3 0 0,-18-127 0,8 165 0,-2-1 0,-2 2 0,-4 0 0,-42-100 0,54 148 0,0 1 0,-1 0 0,0 1 0,-1 0 0,0 0 0,-14-15 0,21 26 0,0 0 0,0 0 0,0 0 0,1 0 0,-1 0 0,0 1 0,0-1 0,0 0 0,-1 1 0,1-1 0,0 1 0,0-1 0,0 1 0,0 0 0,0-1 0,-1 1 0,1 0 0,0 0 0,0 0 0,-1 0 0,1 0 0,0 0 0,0 0 0,0 0 0,-2 1 0,1 0 0,0 0 0,0 0 0,1 0 0,-1 1 0,0-1 0,1 0 0,-1 1 0,1-1 0,-1 1 0,1 0 0,0 0 0,0-1 0,-2 4 0,-3 7 0,1 0 0,0 1 0,-5 21 0,10-32 0,-14 57 0,3 1 0,3 0 0,2 0 0,3 0 0,8 101 0,3-83 0,3 0 0,4-1 0,46 143 0,-60-217 0,3 9 0,1 1 0,0-1 0,0 0 0,13 20 0,-13-30 0,-4-11 0,-8-38 0,-1 1 0,-3 0 0,-2 0 0,-20-49 0,7 20 0,-127-429 0,147 483 0,3 10 0,0 0 0,-1-1 0,0 2 0,0-1 0,-1 0 0,-1 1 0,0 0 0,-7-10 0,12 20 0,1 0 0,0 0 0,-1-1 0,1 1 0,-1 0 0,1 0 0,0 0 0,-1-1 0,1 1 0,-1 0 0,1 0 0,-1 0 0,1 0 0,-1 0 0,1 0 0,-1 0 0,1 0 0,0 0 0,-1 0 0,1 0 0,-1 0 0,1 1 0,-1-1 0,1 0 0,-1 0 0,1 0 0,0 1 0,-1-1 0,1 0 0,-1 0 0,1 1 0,0-1 0,-1 0 0,1 1 0,0-1 0,-1 0 0,1 1 0,0-1 0,0 1 0,0-1 0,-1 0 0,1 1 0,0-1 0,0 1 0,0-1 0,0 1 0,0-1 0,-1 0 0,1 1 0,0-1 0,0 1 0,0-1 0,1 2 0,-6 14 0,1 1 0,0 0 0,1 0 0,2 0 0,-1 25 0,8 95 0,-5-126 0,98 649 0,-59-489 0,-29-141 0,-11-30 0,0 0 0,0 0 0,0 0 0,0 0 0,0 0 0,0 0 0,0 0 0,0-1 0,0 1 0,0 0 0,0 0 0,0 0 0,0 0 0,0 0 0,0 0 0,0 0 0,1 0 0,-1 0 0,0 0 0,0 0 0,0 0 0,0-1 0,0 1 0,0 0 0,0 0 0,0 0 0,0 0 0,0 0 0,0 0 0,1 0 0,-1 0 0,0 0 0,0 0 0,0 0 0,0 0 0,0 0 0,0 0 0,0 0 0,0 0 0,0 0 0,0 0 0,1 0 0,-1 0 0,0 0 0,0 0 0,0 0 0,0 0 0,0 0 0,0 1 0,0-1 0,0 0 0,0 0 0,0 0 0,0 0 0,1 0 0,-1 0 0,0 0 0,0 0 0,0 0 0,0 0 0,0 0 0,0 0 0,0 0 0,0 1 0,0-1 0,0 0 0,0 0 0,0 0 0,1-21 0,-6-62 0,-21-112 0,-32-88 0,55 268 0,-4-15 0,2 3 0,-1 1 0,-1-1 0,-2 1 0,-18-41 0,27 67 0,0-1 0,0 1 0,0-1 0,0 1 0,0 0 0,0-1 0,-1 1 0,1 0 0,0-1 0,0 1 0,0-1 0,0 1 0,-1 0 0,1 0 0,0-1 0,0 1 0,-1 0 0,1-1 0,0 1 0,0 0 0,-1 0 0,1-1 0,0 1 0,-1 0 0,1 0 0,0 0 0,-1 0 0,1-1 0,-1 1 0,1 0 0,0 0 0,-1 0 0,1 0 0,0 0 0,-1 0 0,1 0 0,-1 0 0,1 0 0,0 0 0,-1 0 0,0 0 0,-5 19 0,5 30 0,11 25 0,3 0 0,40 123 0,-35-133 0,-10-35 0,2 0 0,1 0 0,0 0 0,26 42 0,-35-69 0,-1 0 0,0 0 0,1 0 0,-1 0 0,1 0 0,0 0 0,-1 0 0,1-1 0,0 1 0,0 0 0,0-1 0,3 2 0,-5-3 0,1 0 0,0 0 0,-1 0 0,1 0 0,0 0 0,-1 0 0,1 0 0,0 0 0,-1 0 0,1 0 0,0 0 0,-1 0 0,1 0 0,0 0 0,-1-1 0,1 1 0,-1 0 0,1 0 0,0-1 0,-1 1 0,1 0 0,-1-1 0,1 1 0,-1-1 0,1 1 0,-1-1 0,1 1 0,0-2 0,2-3 0,0-1 0,-1 0 0,1 0 0,-1 0 0,-1 0 0,1 0 0,-1-1 0,1-7 0,4-37 0,-2-1 0,-2 1 0,-2-1 0,-3 0 0,-2 1 0,-2 0 0,-16-57 0,20 98 0,1 0 0,-2 0 0,1 0 0,-1 1 0,-1 0 0,-7-12 0,12 21 0,0-1 0,0 1 0,-1-1 0,1 1 0,0-1 0,-1 1 0,1-1 0,-1 1 0,1-1 0,0 1 0,-1 0 0,1-1 0,-1 1 0,1 0 0,-1-1 0,1 1 0,-1 0 0,1 0 0,-1-1 0,0 1 0,1 0 0,-1 0 0,1 0 0,-1 0 0,1 0 0,-1 0 0,0 0 0,1 0 0,-1 0 0,1 0 0,-1 0 0,0 0 0,-10 17 0,1 34 0,7-2 20,3-1 0,2 1 0,2 0 0,3-1 0,13 55 0,82 235-1505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09:47.01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09:48.63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7:10:10.061"/>
    </inkml:context>
    <inkml:brush xml:id="br0">
      <inkml:brushProperty name="width" value="0.35" units="cm"/>
      <inkml:brushProperty name="height" value="0.35" units="cm"/>
      <inkml:brushProperty name="color" value="#FFFFFF"/>
    </inkml:brush>
  </inkml:definitions>
  <inkml:trace contextRef="#ctx0" brushRef="#br0">172 554 24575,'1'9'0,"0"1"0,1 0 0,0-1 0,1 1 0,0-1 0,6 13 0,5 16 0,145 558 0,-156-582 0,1 0 0,1 0 0,0 0 0,1-1 0,0 0 0,11 16 0,-16-28 0,-1 0 0,1 0 0,0 0 0,-1 0 0,1 0 0,0 0 0,0 0 0,0 0 0,0 0 0,0 0 0,0 0 0,0-1 0,0 1 0,0 0 0,0-1 0,0 1 0,2 0 0,-2-1 0,0 0 0,-1 0 0,1-1 0,-1 1 0,1 0 0,-1 0 0,1 0 0,-1-1 0,1 1 0,-1 0 0,1-1 0,-1 1 0,1 0 0,-1-1 0,1 1 0,-1-1 0,0 1 0,1 0 0,-1-1 0,0 1 0,1-1 0,-1 1 0,0-1 0,1 1 0,-1-1 0,0 0 0,2-4 0,-1 0 0,0 1 0,0-1 0,-1 0 0,1 0 0,-1 1 0,0-1 0,0 0 0,-1-5 0,-16-70 0,-32-92 0,16 58 0,28 94 0,4 15 0,1 0 0,-1 1 0,0-1 0,0 1 0,-1 0 0,1-1 0,-1 1 0,0 0 0,0 0 0,-1 0 0,1 0 0,-4-4 0,6 8 0,-1 0 0,1 0 0,0 1 0,-1-1 0,1 0 0,-1 0 0,1 0 0,0 0 0,-1 1 0,1-1 0,0 0 0,-1 0 0,1 1 0,0-1 0,0 0 0,-1 0 0,1 1 0,0-1 0,0 0 0,-1 1 0,1-1 0,0 0 0,0 1 0,0-1 0,0 0 0,0 1 0,0-1 0,-1 1 0,1-1 0,0 0 0,0 1 0,0-1 0,0 1 0,0-1 0,0 0 0,0 1 0,1-1 0,-1 0 0,0 2 0,-3 30 0,2 1 0,1 0 0,2 0 0,8 50 0,-2-22 0,-1 3 0,27 221 0,-22-212 0,39 127 0,-50-193 0,2 0 0,-1-1 0,1 1 0,0-1 0,1 0 0,-1 0 0,1 0 0,0 0 0,8 7 0,-11-12 0,1 1 0,-1-2 0,0 1 0,1 0 0,-1 0 0,1 0 0,-1-1 0,1 1 0,-1 0 0,1-1 0,-1 0 0,1 1 0,0-1 0,-1 0 0,1 0 0,0 0 0,2 0 0,-1-1 0,-1 1 0,1-1 0,0 0 0,-1 0 0,1-1 0,0 1 0,-1 0 0,1-1 0,-1 0 0,0 1 0,0-1 0,0 0 0,3-3 0,5-8 0,1 0 0,-2-1 0,0 0 0,0-1 0,-2 0 0,0 0 0,0-1 0,-2 0 0,0 0 0,5-25 0,-1-12 0,6-105 0,-14 151 0,2-191 0,-3 169 0,-3 0 0,0 1 0,-2-1 0,-13-44 0,18 72 0,0 0 0,0 1 0,0-1 0,0 0 0,0 0 0,0 1 0,0-1 0,-1 0 0,1 0 0,0 1 0,0-1 0,-1 0 0,1 1 0,-1-1 0,1 1 0,0-1 0,-1 0 0,0 1 0,1-1 0,-1 1 0,1-1 0,-1 1 0,1-1 0,-1 1 0,0 0 0,1-1 0,-1 1 0,0 0 0,-1-1 0,-7 20 0,2 36 0,8-48 0,1-1 0,0 1 0,0-1 0,0 1 0,1-1 0,0 0 0,0 0 0,0 0 0,1-1 0,0 1 0,0-1 0,0 0 0,1 0 0,0 0 0,0 0 0,0-1 0,1 0 0,-1 0 0,1-1 0,0 1 0,0-1 0,0 0 0,9 2 0,-1 0 0,0 0 0,0 0 0,0-2 0,1 0 0,0 0 0,-1-2 0,1 0 0,0 0 0,29-4 0,-35 1 0,-1-1 0,1 0 0,0 0 0,-1-1 0,1 0 0,-1-1 0,0 0 0,-1 0 0,1-1 0,-1 1 0,0-2 0,-1 1 0,1-1 0,-1 0 0,0 0 0,-1-1 0,0 1 0,0-1 0,-1-1 0,6-12 0,1-7 0,0 0 0,-2-1 0,-1 0 0,-1 0 0,3-35 0,-8 48 0,0-1 0,-1 1 0,-1 0 0,0-1 0,-1 1 0,-5-26 0,4 36 0,1 1 0,-1 0 0,0 0 0,-1 0 0,1 0 0,-1 0 0,0 1 0,0-1 0,0 1 0,-1 0 0,1 0 0,-1 0 0,0 0 0,0 1 0,-1-1 0,1 1 0,-1 0 0,1 0 0,-1 1 0,0 0 0,0-1 0,0 2 0,-11-4 0,-1 1 0,-1 0 0,0 2 0,-1 0 0,1 1 0,-23 1 0,35 0 0,-1 0 0,1 1 0,-1 0 0,1 0 0,0 1 0,0-1 0,-1 1 0,1 1 0,1-1 0,-1 1 0,0 0 0,1 0 0,-1 1 0,1 0 0,0 0 0,0 0 0,0 0 0,-6 9 0,2 1 0,1 1 0,1 0 0,1 1 0,0-1 0,0 1 0,2 0 0,-4 21 0,-9 121 0,16-89 0,3 0 0,3 0 0,3 0 0,4-1 0,23 81 0,-29-124 0,1 0 0,1-1 0,1 0 0,19 36 0,-25-54 0,1-1 0,-1 1 0,1-1 0,0 0 0,0 0 0,1 0 0,-1-1 0,1 1 0,0-1 0,1 0 0,-1 0 0,1-1 0,-1 0 0,1 0 0,0 0 0,0-1 0,0 0 0,1 0 0,-1 0 0,0-1 0,1 0 0,-1 0 0,7 0 0,-4-1 0,-1-1 0,1 1 0,-1-2 0,1 1 0,-1-1 0,0 0 0,0-1 0,0 0 0,0 0 0,0-1 0,0 0 0,-1 0 0,12-10 0,-10 6 0,0 0 0,0-1 0,-1-1 0,0 0 0,-1 0 0,0 0 0,-1-1 0,8-16 0,0-10 0,-1 1 0,-2-2 0,-2 1 0,8-78 0,-13 83 0,2 0 0,-3 1 0,0-1 0,-2 1 0,-2-1 0,-6-52 0,6 79 0,-1 1 0,1-1 0,-1 0 0,0 1 0,0 0 0,0-1 0,-1 1 0,1 0 0,-1 0 0,0 0 0,0 0 0,-1 1 0,1-1 0,-1 1 0,0 0 0,1 0 0,-7-3 0,3 2 0,0 1 0,0 0 0,0 0 0,-1 0 0,1 1 0,-1 1 0,0-1 0,0 1 0,1 0 0,-12 1 0,10 0 0,0 0 0,0 1 0,1 0 0,-1 0 0,1 1 0,-1 0 0,1 1 0,-1-1 0,1 2 0,0-1 0,1 1 0,-1 0 0,0 1 0,1 0 0,0 0 0,0 1 0,1 0 0,0 0 0,0 0 0,-8 12 0,0 8 0,2 1 0,1 0 0,2 1 0,-13 55 0,-6 120 0,26-171 0,1 0 0,1-1 0,1 1 0,2-1 0,2 1 0,0-1 0,13 38 0,-13-54 0,0-1 0,2 0 0,-1-1 0,1 1 0,1-2 0,1 1 0,0-1 0,0 0 0,1 0 0,1-2 0,-1 1 0,2-1 0,0-1 0,0 0 0,0 0 0,27 12 0,-16-11 0,1 0 0,0-2 0,0-1 0,1-1 0,0-2 0,0 0 0,0-1 0,0-2 0,0 0 0,1-2 0,33-5 0,-41 4 0,1-2 0,-1-1 0,0 0 0,0-1 0,-1-1 0,0 0 0,0-1 0,0-1 0,-1-1 0,-1-1 0,1 0 0,-2 0 0,0-2 0,0 0 0,22-28 0,-13 7 0,-2-1 0,-2 0 0,0-2 0,-3 0 0,-1-1 0,-2-1 0,14-68 0,-11 19 0,-4-1 0,1-128 0,-13 208 0,1-13 0,-1 0 0,-1 0 0,-1 0 0,-7-32 0,8 49 0,0 0 0,-1 0 0,0 0 0,0 1 0,0-1 0,0 1 0,-1-1 0,0 1 0,1 0 0,-2 0 0,1 0 0,0 0 0,-1 1 0,0-1 0,0 1 0,0 0 0,0 0 0,0 1 0,0-1 0,-1 1 0,1 0 0,-1 0 0,0 0 0,0 1 0,-6-2 0,-5 1 0,-1 1 0,1 0 0,-1 1 0,1 1 0,-1 0 0,1 2 0,-1 0 0,1 0 0,0 2 0,0 0 0,1 0 0,0 2 0,0 0 0,-24 15 0,25-13 0,-1 0 0,1 2 0,1 0 0,0 0 0,0 1 0,1 1 0,1 0 0,0 0 0,0 1 0,2 1 0,0 0 0,0 0 0,2 0 0,-8 23 0,2 14 0,2 0 0,2 1 0,3 1 0,3-1 0,1 1 0,7 62 0,-3-91 0,2 0 0,0-1 0,2 0 0,1 0 0,0 0 0,2-1 0,1 0 0,0-1 0,18 27 0,-20-37 0,0 0 0,0-1 0,2 0 0,-1 0 0,1-1 0,1 0 0,0-1 0,0 0 0,1-1 0,0 0 0,0-1 0,1 0 0,0-1 0,0 0 0,0-1 0,1-1 0,18 4 0,-15-5 0,0-1 0,-1-1 0,1 0 0,0-2 0,28-3 0,-38 3 0,1 0 0,-1-1 0,0 0 0,0-1 0,0 0 0,-1 0 0,1 0 0,-1-1 0,1 0 0,-1 0 0,0 0 0,-1-1 0,1 0 0,-1 0 0,8-10 0,1-7 0,-1 0 0,0-1 0,-2 0 0,-1-1 0,0 0 0,-2 0 0,6-32 0,-5 12 0,-2-1 0,-2 1 0,-1-63 0,-4 80 0,-1 0 0,-2 0 0,-1 0 0,-1 0 0,-1 1 0,-16-44 0,19 61 0,-1 1 0,0 0 0,0 0 0,-1 0 0,0 0 0,0 1 0,-1 0 0,0 0 0,0 0 0,-1 1 0,0 0 0,0 0 0,0 0 0,-1 1 0,1 0 0,-1 1 0,-1 0 0,1 0 0,0 1 0,-1 0 0,0 0 0,0 1 0,-18-2 0,-5 3 0,-1 1 0,0 2 0,1 1 0,-1 2 0,1 1 0,-51 16 0,-185 80 0,263-99 0,-182 84 0,161-73 0,0 2 0,1 0 0,1 2 0,-38 35 0,54-45 0,0 2 0,1-1 0,0 1 0,0 0 0,1 0 0,1 1 0,0-1 0,0 1 0,1 1 0,0-1 0,1 0 0,0 1 0,1 0 0,1-1 0,0 1 0,0 0 0,2 19 0,0-23 0,0 1 0,0 0 0,1-1 0,0 1 0,1-1 0,0 1 0,0-1 0,1 0 0,0 0 0,0-1 0,1 1 0,0-1 0,1 0 0,-1 0 0,1-1 0,0 0 0,1 0 0,0 0 0,0 0 0,0-1 0,0-1 0,1 1 0,0-1 0,8 3 0,22 6 0,1-3 0,1-1 0,-1-1 0,1-3 0,1-1 0,-1-2 0,0-2 0,1-1 0,49-9 0,-72 7 0,0-1 0,-1-1 0,0 0 0,0-1 0,0-1 0,-1 0 0,0-2 0,0 1 0,-1-2 0,0 0 0,-1-1 0,16-16 0,-23 21 0,-1-1 0,0 0 0,-1-1 0,1 1 0,-1-1 0,-1 0 0,1 0 0,-1-1 0,-1 1 0,0-1 0,0 0 0,-1 0 0,0 0 0,0 0 0,-1-1 0,0 1 0,-1 0 0,0 0 0,0-1 0,-1 1 0,0 0 0,-1 0 0,0 0 0,-6-17 0,6 19 0,-1 1 0,1-1 0,-1 1 0,-1 0 0,1 0 0,-1 1 0,0-1 0,0 1 0,-1-1 0,0 1 0,0 1 0,-8-8 0,9 10 0,1 1 0,0-1 0,0 1 0,-1-1 0,1 1 0,0 0 0,-1 0 0,1 1 0,-1-1 0,1 1 0,-1-1 0,0 1 0,1 0 0,-1 1 0,1-1 0,-1 1 0,1-1 0,-1 1 0,1 0 0,-1 0 0,1 1 0,0-1 0,0 1 0,-1-1 0,-3 4 0,-5 3 0,2 1 0,-1 0 0,1 0 0,0 1 0,1 1 0,0-1 0,1 1 0,0 1 0,0 0 0,2 0 0,-1 0 0,2 1 0,-1-1 0,2 1 0,0 1 0,-4 18 0,5-14 0,0 0 0,1 0 0,1 0 0,0 0 0,2 0 0,0 1 0,1-1 0,1 0 0,0-1 0,2 1 0,0 0 0,8 17 0,-7-23 0,0-2 0,1 1 0,1-1 0,-1 0 0,2 0 0,-1-1 0,1 0 0,1 0 0,-1-1 0,1-1 0,1 0 0,0 0 0,0-1 0,0 0 0,0-1 0,1 0 0,0-1 0,14 4 0,14 1 0,1-1 0,0-2 0,1-1 0,48-2 0,-66-2 0,-1-2 0,1 0 0,-1-1 0,1-2 0,-1 0 0,43-15 0,-55 15 0,0-1 0,-1 0 0,0-1 0,0 0 0,-1-1 0,1 0 0,-1 0 0,-1-1 0,1 0 0,-2-1 0,1 0 0,-1 0 0,0 0 0,-1-1 0,0 0 0,5-11 0,-2-2 0,-1-1 0,-1 1 0,-1-1 0,-1-1 0,0 1 0,-3-1 0,0 1 0,-1-1 0,-1 0 0,-1 0 0,-2 1 0,0-1 0,-2 1 0,-1-1 0,0 2 0,-16-36 0,21 56 0,0 0 0,-1 0 0,1 0 0,-1 1 0,0-1 0,0 1 0,0-1 0,0 1 0,0 0 0,-1-1 0,1 1 0,-1 0 0,1 1 0,-1-1 0,0 0 0,1 1 0,-1-1 0,0 1 0,0 0 0,-4-1 0,3 2 0,-1-1 0,1 1 0,-1 0 0,1 1 0,-1-1 0,1 1 0,0 0 0,-1 0 0,1 0 0,0 1 0,-1-1 0,-5 5 0,-8 4 0,1 1 0,0 1 0,1 1 0,-28 29 0,24-22 0,2 0 0,-30 44 0,43-57 0,0 0 0,1 1 0,0 0 0,0 0 0,1 0 0,0 0 0,0 0 0,1 1 0,0-1 0,1 1 0,-1-1 0,2 1 0,-1 10 0,3-15 0,-1 1 0,1 0 0,-1 0 0,1-1 0,0 1 0,1-1 0,-1 0 0,1 0 0,0 0 0,0 0 0,0 0 0,1 0 0,-1-1 0,1 0 0,0 1 0,0-1 0,0-1 0,0 1 0,0-1 0,1 1 0,-1-1 0,1-1 0,0 1 0,-1 0 0,8 0 0,7 3 0,-1-1 0,1-1 0,0-1 0,1 0 0,25-2 0,-15-3 0,0 0 0,0-2 0,-1-2 0,1 0 0,-1-2 0,-1-1 0,0-2 0,-1 0 0,0-2 0,-1-1 0,0-1 0,-1-1 0,-1-1 0,-1-1 0,0-2 0,38-45 0,-29 26 0,-1-2 0,-3-1 0,-1-1 0,-2-1 0,-3-1 0,-1-2 0,-2 0 0,-3-1 0,13-60 0,-12 26 0,-4 0 0,-3-1 0,-1-103 0,-9 174 0,0 0 0,-1 0 0,-1 0 0,0 0 0,0 0 0,-1 1 0,-1-1 0,-5-12 0,7 21 0,-1 0 0,1 0 0,-1 1 0,0-1 0,0 1 0,0-1 0,-1 1 0,1 0 0,-1 0 0,1 0 0,-1 1 0,0 0 0,0-1 0,0 1 0,-1 0 0,1 1 0,0-1 0,-1 1 0,1 0 0,-1 0 0,1 0 0,-1 1 0,1 0 0,-9 0 0,-12 1 0,2 1 0,-1 2 0,0 0 0,1 1 0,-1 2 0,2 0 0,-1 2 0,1 0 0,-39 23 0,13-2 0,1 1 0,2 2 0,-51 49 0,29-18 0,3 4 0,3 2 0,3 3 0,3 2 0,-86 158 0,133-215 0,0 0 0,2 1 0,0-1 0,1 2 0,1-1 0,0 0 0,-1 33 0,5-4 0,11 90 0,-10-128 0,1 1 0,0-1 0,0 0 0,1 0 0,1 0 0,-1 0 0,2 0 0,9 16 0,-10-20 0,1 0 0,0 0 0,0-1 0,0 0 0,1 0 0,-1 0 0,1-1 0,0 0 0,1 0 0,-1 0 0,1-1 0,-1 0 0,12 4 0,-3-3 0,0 0 0,0-1 0,1-1 0,-1 0 0,1-1 0,0 0 0,-1-2 0,1 0 0,0 0 0,-1-2 0,0 0 0,1 0 0,-1-2 0,-1 0 0,22-10 0,-20 7 0,0 0 0,-1-2 0,0 0 0,0-1 0,-1 0 0,0-1 0,-1-1 0,-1 0 0,0-1 0,0 0 0,-2-1 0,0 0 0,8-16 0,-2-1 0,-2 0 0,-1-1 0,-2 0 0,-1-1 0,-2 0 0,-1-1 0,4-66 0,-11 77 0,0 0 0,-1-1 0,-2 2 0,0-1 0,-2 0 0,0 1 0,-2 0 0,0 0 0,-2 0 0,0 1 0,-2 0 0,-17-27 0,13 26 0,-2 1 0,0 1 0,-1 0 0,-30-26 0,42 41 0,0 1 0,-1 0 0,0 0 0,0 0 0,0 1 0,0 0 0,-1 0 0,0 1 0,0 0 0,0 1 0,0-1 0,0 2 0,0-1 0,-1 1 0,1 0 0,0 1 0,-1 0 0,1 0 0,-10 2 0,2 2 0,0 2 0,0 0 0,1 1 0,0 0 0,0 1 0,0 1 0,1 0 0,1 1 0,-1 1 0,-17 18 0,-12 16 0,-54 73 0,42-44 0,4 2 0,-50 99 0,73-118 0,2 1 0,3 1 0,2 1 0,-13 69 0,30-113 0,1 0 0,1 0 0,1 1 0,0-1 0,1 1 0,0-1 0,5 25 0,-4-35 0,1 1 0,0-1 0,0 0 0,1 0 0,0 0 0,0 0 0,0-1 0,0 1 0,1-1 0,0 1 0,0-1 0,1-1 0,0 1 0,-1-1 0,1 1 0,1-1 0,-1-1 0,1 1 0,-1-1 0,1 0 0,9 3 0,2 0 0,0-1 0,0-1 0,1 0 0,-1-1 0,1-2 0,0 1 0,-1-2 0,1 0 0,0-2 0,28-4 0,-22 1 0,0-1 0,-1 0 0,1-2 0,-1-1 0,-1-1 0,0-1 0,25-16 0,-16 5 0,-1-2 0,-2-1 0,0-2 0,-2-1 0,0 0 0,22-36 0,-10 8 0,-2-1 0,44-100 0,-79 155 0,34-86 0,-33 82 0,0 0 0,0 0 0,-1-1 0,1 1 0,-2 0 0,1-1 0,-1 1 0,0-1 0,0 1 0,0-1 0,-2-6 0,1 12 0,0-1 0,1 0 0,-1 1 0,0-1 0,0 0 0,0 1 0,0-1 0,-1 1 0,1 0 0,0-1 0,-1 1 0,1 0 0,0 0 0,-1 0 0,1 0 0,-1 0 0,0 0 0,1 0 0,-1 1 0,0-1 0,0 0 0,1 1 0,-1 0 0,0-1 0,0 1 0,0 0 0,1 0 0,-1 0 0,0 0 0,0 0 0,0 0 0,-2 1 0,-7 1 0,1 1 0,0-1 0,0 1 0,-16 8 0,-22 12 0,2 2 0,0 1 0,-65 52 0,87-59 0,2 0 0,0 2 0,1 0 0,0 2 0,2 0 0,1 1 0,-28 50 0,42-67 0,1 1 0,-1 0 0,1 0 0,1 1 0,-4 12 0,6-19 0,0 0 0,0 0 0,0 1 0,0-1 0,0 0 0,0 0 0,0 0 0,1 0 0,-1 0 0,1 0 0,-1 0 0,1 0 0,0 0 0,0 0 0,0 0 0,0 0 0,0-1 0,0 1 0,0 0 0,1-1 0,-1 1 0,1-1 0,-1 1 0,1-1 0,0 0 0,-1 0 0,1 1 0,2 0 0,4 1 0,1 1 0,-1-1 0,1-1 0,0 0 0,0 0 0,0-1 0,0 0 0,0 0 0,0-1 0,15-1 0,6-3 0,58-14 0,-38 4 0,-1-1 0,0-3 0,-2-3 0,0-1 0,-1-2 0,-1-2 0,-2-2 0,-1-2 0,-1-2 0,-1-1 0,-3-2 0,53-63 0,-82 88 0,0-1 0,-1-1 0,0 1 0,-1-1 0,0 0 0,6-22 0,-11 32 0,0 0 0,0-1 0,-1 1 0,1 0 0,-1-1 0,0 1 0,1-1 0,-1 1 0,0 0 0,0-1 0,-1 1 0,1-1 0,0 1 0,-1 0 0,0-1 0,1 1 0,-1 0 0,0-1 0,0 1 0,0 0 0,-1 0 0,1 0 0,0 0 0,-1 0 0,1 0 0,-1 0 0,0 1 0,0-1 0,1 1 0,-1-1 0,0 1 0,0-1 0,-1 1 0,1 0 0,0 0 0,0 0 0,0 0 0,-1 1 0,1-1 0,-1 1 0,1-1 0,0 1 0,-5 0 0,-4-2 0,0 2 0,0 0 0,0 0 0,0 1 0,0 0 0,0 1 0,0 0 0,0 1 0,0 0 0,1 1 0,-1 0 0,1 0 0,0 1 0,0 1 0,1 0 0,0 0 0,0 1 0,0 0 0,-14 15 0,5-2 0,0 1 0,2 0 0,0 2 0,2 0 0,0 0 0,2 1 0,-11 28 0,23-51 0,-18 41 0,-21 85 0,36-116 0,1-1 0,0 1 0,1 0 0,0 0 0,0-1 0,1 1 0,1 0 0,0 0 0,0 0 0,1-1 0,0 1 0,1 0 0,0-1 0,7 13 0,-6-17 0,0-1 0,0 0 0,0 0 0,1 0 0,0-1 0,0 0 0,0 0 0,1 0 0,-1-1 0,1 1 0,0-1 0,0 0 0,0-1 0,0 0 0,1 0 0,-1 0 0,7 0 0,13 3 0,0-2 0,0 0 0,27-2 0,-21-2 0,0-1 0,0-2 0,-1 0 0,1-3 0,-1 0 0,-1-2 0,0-2 0,0 0 0,-1-2 0,0-1 0,-1-2 0,-1 0 0,0-2 0,-2-1 0,0-1 0,-1-1 0,-1-1 0,-1-1 0,-1-1 0,-1-1 0,28-46 0,-25 31 0,32-79 0,-48 102 0,-1-1 0,-1 0 0,0 0 0,-1 0 0,-1-1 0,-1 1 0,-1-26 0,0 42 0,-1 0 0,0 0 0,0-1 0,0 1 0,-1 0 0,1 0 0,0 0 0,-1 0 0,0 0 0,1 0 0,-1-1 0,0 1 0,0 1 0,0-1 0,0 0 0,0 0 0,-1 0 0,1 1 0,-1-1 0,1 0 0,-1 1 0,1-1 0,-1 1 0,0 0 0,0 0 0,0-1 0,1 1 0,-1 0 0,0 1 0,0-1 0,-1 0 0,1 1 0,0-1 0,0 1 0,0-1 0,0 1 0,0 0 0,-1 0 0,-1 0 0,-6 1 0,0 1 0,0 0 0,0 1 0,0 0 0,0 0 0,1 1 0,-15 8 0,-22 14 0,1 2 0,2 3 0,-73 64 0,47-29 0,-76 96 0,135-149 0,0 1 0,1-1 0,1 2 0,1-1 0,0 1 0,0 0 0,2 1 0,0-1 0,1 1 0,-5 28 0,8-36 0,0 0 0,1 0 0,0 0 0,0 0 0,0 0 0,1 0 0,0 0 0,1 0 0,0 0 0,0-1 0,1 1 0,0-1 0,0 1 0,0-1 0,1 0 0,0 0 0,1-1 0,-1 1 0,1-1 0,1 0 0,-1 0 0,1-1 0,10 8 0,0-3 0,1-1 0,1 0 0,0-2 0,0 0 0,0-1 0,1-1 0,0-1 0,36 4 0,-10-4 0,1-2 0,76-7 0,-96 2 0,0 0 0,-1-2 0,0-1 0,0-1 0,0-1 0,-1-1 0,0-1 0,-1-2 0,0 0 0,26-19 0,-36 21 0,1-1 0,-2 0 0,0-1 0,0 0 0,-1-1 0,0 0 0,-1-1 0,-1 0 0,0-1 0,-1 0 0,-1 0 0,0-1 0,-1 0 0,-1 0 0,0 0 0,4-29 0,-6 15 0,0 0 0,-2 0 0,-1 0 0,-1 0 0,-2 0 0,-1 0 0,-15-57 0,14 73 0,0 0 0,-1 1 0,0 0 0,-1 0 0,-1 0 0,0 1 0,-18-22 0,19 26 0,-1 1 0,0 0 0,0 1 0,0-1 0,-1 2 0,0-1 0,0 1 0,-1 0 0,1 1 0,-1 0 0,0 1 0,-11-3 0,1 3 0,-1 1 0,1 1 0,0 0 0,0 2 0,0 0 0,-1 1 0,1 1 0,1 1 0,-1 1 0,0 0 0,-35 17 0,16-5 0,1 3 0,1 1 0,0 2 0,-54 44 0,75-53 0,1 0 0,1 0 0,0 2 0,1-1 0,-20 33 0,30-42 0,-1 0 0,2 0 0,-1 0 0,0 1 0,1-1 0,1 1 0,-1 0 0,1 0 0,-1 9 0,2-12 0,0 0 0,1-1 0,-1 1 0,1 0 0,0-1 0,0 1 0,0-1 0,0 1 0,1-1 0,-1 1 0,1-1 0,0 0 0,0 0 0,0 0 0,0 0 0,1 0 0,-1 0 0,5 3 0,3 1 0,0 0 0,1 0 0,0-1 0,0-1 0,0 0 0,1 0 0,0-1 0,0 0 0,0-1 0,13 1 0,25 3 0,56 1 0,-93-8 0,84 3 0,141-13 0,-184 4 0,0-3 0,-1-2 0,0-2 0,58-23 0,-94 29 0,0-1 0,-1-1 0,0 0 0,-1-1 0,0 0 0,0-2 0,-1 1 0,15-18 0,-22 21 0,0 1 0,-1-1 0,0-1 0,0 1 0,-1-1 0,0 0 0,0-1 0,-1 1 0,0-1 0,-1 0 0,0 1 0,-1-1 0,0-1 0,0 1 0,-1 0 0,0-11 0,-2 17 0,1-1 0,-1 1 0,0 0 0,0 0 0,0 0 0,-1 0 0,0 0 0,1 0 0,-1 0 0,0 1 0,-1-1 0,1 0 0,-1 1 0,0 0 0,1 0 0,-2 0 0,1 0 0,0 0 0,0 0 0,-1 1 0,1 0 0,-1-1 0,0 1 0,0 1 0,0-1 0,0 0 0,-6 0 0,-2-2 0,-1 1 0,0 1 0,-1 0 0,1 1 0,0 0 0,0 1 0,-25 3 0,7 3 0,1 1 0,0 1 0,0 2 0,1 0 0,0 3 0,1 0 0,-43 28 0,40-21 0,1 2 0,1 1 0,1 1 0,1 1 0,1 1 0,-28 37 0,48-55 0,0 1 0,1-1 0,0 1 0,0 0 0,1 1 0,0-1 0,0 1 0,1 0 0,1 0 0,-1 0 0,0 13 0,3-18 0,0-1 0,0 1 0,1-1 0,-1 1 0,1-1 0,0 1 0,0-1 0,1 0 0,-1 0 0,1 0 0,0 0 0,0 0 0,1 0 0,-1 0 0,1 0 0,-1-1 0,1 1 0,0-1 0,1 0 0,-1 0 0,0 0 0,1-1 0,0 1 0,0-1 0,-1 0 0,1 0 0,1 0 0,5 2 0,6 1 0,1-1 0,0 0 0,1-1 0,-1-1 0,1-1 0,-1 0 0,1-1 0,-1-1 0,0-1 0,23-5 0,7-2 0,-1-3 0,73-29 0,-84 27 0,-1-3 0,-1-1 0,0-1 0,-1-2 0,-1-1 0,-2-1 0,0-2 0,-1-1 0,35-42 0,-32 29 0,-2-2 0,-2-1 0,-2-1 0,-1-1 0,-2-1 0,26-80 0,-40 101 0,-1-1 0,-1 0 0,-2 0 0,0 0 0,-1 0 0,-2-49 0,-1 66 0,-1-1 0,0 1 0,0 0 0,-1 0 0,0 0 0,0 1 0,-1-1 0,0 0 0,0 1 0,-1-1 0,0 1 0,0 0 0,-1 1 0,0-1 0,0 1 0,-1 0 0,1 0 0,-1 0 0,-1 1 0,1 0 0,-1 0 0,1 1 0,-1-1 0,-1 2 0,-7-4 0,0 2 0,-1 0 0,1 2 0,-1 0 0,0 1 0,0 0 0,0 1 0,0 1 0,0 1 0,0 0 0,1 1 0,-1 1 0,-30 9 0,6 1 0,1 2 0,1 1 0,-65 39 0,48-19 0,1 2 0,2 2 0,2 3 0,2 1 0,-84 101 0,117-126 0,1 0 0,1 0 0,0 1 0,2 1 0,0 0 0,1 1 0,2 0 0,0 0 0,1 1 0,2 0 0,0 0 0,-3 44 0,7-60 0,1 0 0,1 1 0,0-1 0,-1 0 0,2 0 0,-1 0 0,1 0 0,0 0 0,1-1 0,0 1 0,0-1 0,0 1 0,1-1 0,0 0 0,0 0 0,0 0 0,1-1 0,0 0 0,0 0 0,0 0 0,1 0 0,-1-1 0,1 0 0,0 0 0,0-1 0,1 1 0,-1-1 0,1-1 0,10 4 0,6 1 0,1-2 0,0 0 0,1-1 0,-1-1 0,0-2 0,1 0 0,34-5 0,-26 1 0,-1-2 0,1-1 0,-1-1 0,-1-2 0,1-1 0,-1-2 0,-1-1 0,0-1 0,51-35 0,-62 36 0,-2 0 0,1-1 0,-2-2 0,0 1 0,-1-2 0,-1 0 0,0-1 0,-1 0 0,-1-1 0,-1 0 0,-1-1 0,-1 0 0,0-1 0,-1 0 0,6-31 0,-8 29 0,-2 0 0,0 0 0,-2-1 0,0 1 0,-2-1 0,0 0 0,-2 1 0,-1-1 0,-6-26 0,6 43 0,0 1 0,-1 0 0,1 0 0,-1 0 0,-1 0 0,1 1 0,-1-1 0,0 1 0,0 0 0,-1 1 0,1-1 0,-1 1 0,0 0 0,0 1 0,-1-1 0,1 1 0,-1 0 0,1 1 0,-1 0 0,0 0 0,0 0 0,-10 0 0,-8-2 0,0 1 0,1 1 0,-1 2 0,0 0 0,-27 5 0,16 0 0,1 2 0,0 2 0,0 1 0,1 1 0,1 2 0,0 2 0,1 0 0,0 3 0,1 0 0,1 2 0,1 1 0,1 2 0,1 1 0,1 0 0,-39 50 0,56-62 0,1 0 0,-1 0 0,2 1 0,0 0 0,1 1 0,0 0 0,1 0 0,0 0 0,2 0 0,-1 1 0,2 0 0,-2 21 0,4-28 0,0 1 0,1-1 0,0 1 0,0 0 0,0-1 0,2 0 0,-1 1 0,1-1 0,0 0 0,0 0 0,1-1 0,0 1 0,1-1 0,-1 0 0,1 0 0,1 0 0,-1 0 0,1-1 0,0 0 0,1-1 0,0 1 0,10 6 0,-1-3 0,0-1 0,1-1 0,0 0 0,0-1 0,1 0 0,-1-2 0,1 0 0,22 1 0,-8-2 0,0-1 0,-1-2 0,61-8 0,-69 3 0,0-1 0,-1-1 0,1 0 0,-2-2 0,1-1 0,-1 0 0,-1-2 0,0 0 0,0-1 0,-2-1 0,1-1 0,26-29 0,-19 16 0,-1-1 0,-2-1 0,-1-1 0,-1-1 0,-1-1 0,-2 0 0,13-37 0,-16 31 0,-2 0 0,14-72 0,-24 94 0,-1 0 0,0-1 0,-1 0 0,-1 1 0,-1-1 0,0 1 0,-2-1 0,-7-32 0,7 44 0,1 1 0,-1-1 0,0 1 0,0-1 0,-1 1 0,0 0 0,0 0 0,0 0 0,0 1 0,-1-1 0,1 1 0,-1 0 0,0 0 0,-1 1 0,1 0 0,0 0 0,-1 0 0,0 0 0,0 1 0,0 0 0,0 0 0,0 1 0,0-1 0,-8 1 0,-7-2 0,-1 2 0,1 1 0,-1 0 0,1 1 0,-40 9 0,24-2 0,1 2 0,0 2 0,1 1 0,1 2 0,0 2 0,1 0 0,-59 43 0,32-13 0,2 2 0,-98 109 0,129-127 0,1 1 0,2 1 0,1 1 0,2 1 0,-18 41 0,30-56 0,1 0 0,1 1 0,0 0 0,2-1 0,1 2 0,0-1 0,2 1 0,0-1 0,1 1 0,2-1 0,3 28 0,-3-43 0,1 1 0,0-2 0,0 1 0,1 0 0,0 0 0,0-1 0,0 1 0,0-1 0,1 0 0,0 0 0,0 0 0,1-1 0,-1 1 0,1-1 0,0 0 0,0-1 0,0 1 0,0-1 0,1 0 0,0 0 0,8 3 0,5 1 0,0-1 0,0 0 0,1-1 0,0-2 0,30 3 0,8-4 0,0-2 0,0-2 0,-1-4 0,75-15 0,-49 1 0,0-2 0,103-45 0,-144 49 0,1-2 0,-2-2 0,-1-2 0,-1-1 0,-1-2 0,50-46 0,-69 54 0,0 0 0,-1-2 0,-1 0 0,-1-1 0,-1 0 0,-1-1 0,-1-1 0,-1 0 0,-1-1 0,-1 0 0,-1-1 0,7-37 0,-15 56 0,1 1 0,-1 0 0,0 0 0,-1-1 0,0 1 0,0-1 0,0 1 0,-1 0 0,0-1 0,0 1 0,-2-7 0,1 11 0,1-1 0,-1 1 0,0-1 0,0 1 0,0 0 0,0 0 0,0-1 0,-1 2 0,1-1 0,0 0 0,-1 0 0,0 1 0,1-1 0,-1 1 0,0 0 0,0 0 0,0 0 0,0 0 0,0 0 0,0 1 0,0-1 0,0 1 0,0 0 0,-4 0 0,-12 0 0,0 2 0,0-1 0,0 2 0,0 1 0,1 0 0,-1 1 0,1 1 0,0 1 0,1 1 0,0 0 0,-20 13 0,-13 10 0,1 3 0,-60 53 0,9 1 0,3 4 0,-146 181 0,230-255 0,0 0 0,1 1 0,1 0 0,0 1 0,2 0 0,0 1 0,-6 24 0,13-38 0,1 0 0,-1 1 0,1-1 0,1 0 0,-1 0 0,1 0 0,1 1 0,-1-1 0,1 0 0,0 0 0,1 0 0,0 0 0,0 0 0,0 0 0,1 0 0,0 0 0,1-1 0,-1 0 0,1 0 0,0 0 0,1 0 0,-1 0 0,1-1 0,0 0 0,7 6 0,4 0 0,0 0 0,0-1 0,1-1 0,1 0 0,-1-2 0,1 0 0,1 0 0,-1-2 0,1 0 0,0-2 0,0 0 0,0-1 0,28 0 0,-2-3 0,-1-2 0,0-2 0,0-1 0,74-22 0,-46 4 0,-1-2 0,-2-4 0,0-3 0,-3-2 0,0-4 0,-3-2 0,79-68 0,-124 95 0,-1-1 0,0-1 0,-2 0 0,0-1 0,0-1 0,22-37 0,-35 52 0,0-1 0,-1 1 0,1 0 0,-1-1 0,0 1 0,0-1 0,0 1 0,0-1 0,0 1 0,-1-1 0,0 0 0,0 1 0,0-1 0,0 0 0,0 1 0,-1-1 0,1 1 0,-1-1 0,0 1 0,-2-5 0,1 4 0,-1 1 0,0-1 0,1 1 0,-1 0 0,0 0 0,-1 1 0,1-1 0,0 1 0,-1-1 0,0 1 0,1 0 0,-1 0 0,0 1 0,0-1 0,0 1 0,-7-2 0,-14-2 0,1 0 0,0 2 0,-1 0 0,1 2 0,-1 1 0,0 1 0,1 1 0,-1 1 0,1 1 0,0 1 0,0 1 0,0 2 0,-35 15 0,39-14 0,1 1 0,0 0 0,1 2 0,0 0 0,1 1 0,1 0 0,0 2 0,1 0 0,0 0 0,1 2 0,1 0 0,0 0 0,2 1 0,0 0 0,-17 40 0,15-16 0,2 1 0,2 0 0,2 1 0,1 0 0,3 0 0,2 0 0,1 0 0,7 50 0,-6-82 0,1 1 0,0-1 0,1 0 0,1 0 0,-1 0 0,2 0 0,0-1 0,0 0 0,1 0 0,0 0 0,15 18 0,-15-22 0,0-1 0,1 1 0,0-1 0,1-1 0,-1 0 0,1 0 0,0 0 0,0-1 0,0 0 0,1 0 0,-1-1 0,1 0 0,0-1 0,0 0 0,0 0 0,14 0 0,-3-1 0,0-2 0,1 0 0,-1-1 0,0-1 0,-1 0 0,1-2 0,-1 0 0,1-2 0,-2 0 0,1-1 0,-1-1 0,0 0 0,-1-1 0,0-1 0,-1-1 0,27-24 0,0-7 0,-2-1 0,-2-2 0,-2-2 0,42-70 0,-54 76 0,-1-1 0,-3-1 0,-2-1 0,-1 0 0,-3-2 0,-1 0 0,-3 0 0,9-78 0,-19 111 0,0 1 0,0 0 0,-1-1 0,-1 1 0,0-1 0,-1 1 0,-3-14 0,3 22 0,1 1 0,-1-1 0,0 1 0,-1-1 0,1 1 0,-1 0 0,0 0 0,0 0 0,0 0 0,0 1 0,-1-1 0,1 1 0,-1 0 0,0 0 0,0 0 0,0 0 0,-1 1 0,1 0 0,-1 0 0,1 0 0,-1 0 0,-6-1 0,-11-2 0,0 2 0,0 0 0,0 2 0,0 0 0,0 1 0,-1 2 0,1 0 0,-30 7 0,10 1 0,0 1 0,1 2 0,-61 29 0,59-21 0,2 1 0,1 3 0,1 1 0,1 1 0,1 2 0,-45 48 0,75-70 0,1 0 0,0 0 0,0 1 0,0 0 0,1 0 0,1 1 0,-1-1 0,1 1 0,1 0 0,0 0 0,0 0 0,0 1 0,2-1 0,-2 14 0,3-20 0,0 0 0,1 0 0,-1-1 0,1 1 0,0 0 0,0-1 0,0 1 0,0-1 0,1 1 0,-1-1 0,0 1 0,1-1 0,0 0 0,0 0 0,0 0 0,0 0 0,0 0 0,0 0 0,0 0 0,0-1 0,1 1 0,-1-1 0,1 0 0,-1 0 0,1 0 0,-1 0 0,4 1 0,9 2 0,0 0 0,0-1 0,25 2 0,-39-5 0,32 1 0,1 0 0,0-3 0,-1 0 0,1-3 0,-1 0 0,0-3 0,0 0 0,-1-2 0,0-2 0,-1 0 0,0-3 0,35-21 0,-38 19 0,-1-1 0,-1-1 0,0-1 0,-2-1 0,0-1 0,-2-2 0,0 0 0,-1-1 0,-2-1 0,-1-1 0,-1-1 0,26-56 0,-32 57 0,-1-2 0,-1 1 0,-2-1 0,-1-1 0,-1 1 0,-1-1 0,0-49 0,-4 74 0,-1-1 0,0 0 0,1 1 0,-2-1 0,1 1 0,-1-1 0,1 1 0,-2 0 0,1-1 0,0 1 0,-1 0 0,0 0 0,0 1 0,-1-1 0,1 1 0,-1-1 0,0 1 0,0 0 0,0 1 0,-1-1 0,0 1 0,1 0 0,-1 0 0,0 0 0,0 1 0,-1-1 0,1 1 0,0 0 0,-1 1 0,-8-2 0,-6 0 0,0 1 0,0 1 0,1 0 0,-1 2 0,0 0 0,0 1 0,-34 9 0,-3 5 0,1 2 0,1 2 0,1 3 0,1 2 0,-72 46 0,54-24 0,2 3 0,2 3 0,-70 71 0,110-96 0,0 0 0,-30 46 0,49-63 0,1 0 0,0 1 0,1-1 0,1 2 0,0-1 0,0 0 0,2 1 0,-1 0 0,1 0 0,-1 18 0,4-27 0,0 1 0,0-1 0,1 0 0,-1 0 0,1 0 0,0 0 0,0 0 0,0-1 0,1 1 0,-1 0 0,1 0 0,0-1 0,0 1 0,0-1 0,1 1 0,-1-1 0,1 0 0,0 0 0,0 0 0,0-1 0,0 1 0,0-1 0,0 1 0,1-1 0,-1 0 0,1 0 0,0-1 0,-1 1 0,1-1 0,0 0 0,6 2 0,8 1 0,0-1 0,0-1 0,0 0 0,0-1 0,36-3 0,-8-4 0,-1-2 0,1-2 0,-2-1 0,1-3 0,-2-2 0,0-1 0,45-26 0,-14 2 0,-2-4 0,-2-3 0,64-57 0,-85 61 0,-2-2 0,-2-2 0,-2-2 0,-3-2 0,-2-2 0,48-89 0,-48 70 0,-4-2 0,-3-2 0,-4-1 0,31-140 0,-52 191 0,-1-1 0,-1 1 0,-1-1 0,-2 0 0,-1 0 0,-5-41 0,4 63 0,0 0 0,0 0 0,-1 0 0,0 0 0,0 0 0,-1 1 0,0-1 0,0 1 0,0-1 0,0 1 0,-1 0 0,0 0 0,0 1 0,0-1 0,-1 1 0,-6-5 0,4 4 0,-1 1 0,1 1 0,-1-1 0,0 1 0,0 0 0,0 1 0,0 0 0,0 0 0,-1 1 0,-14-1 0,-8 3 0,0 1 0,-1 1 0,1 2 0,1 1 0,-40 13 0,24-4 0,2 2 0,0 2 0,1 2 0,0 2 0,2 1 0,-51 41 0,25-11 0,3 3 0,-95 107 0,105-100 0,2 2 0,-68 115 0,99-143 0,1 0 0,3 1 0,0 1 0,3 0 0,1 1 0,2 0 0,-5 45 0,14-75 0,1 1 0,1 0 0,0 0 0,0 0 0,1 0 0,1-1 0,0 1 0,3 12 0,-2-18 0,-1 1 0,1 0 0,1-1 0,-1 0 0,1 0 0,0 0 0,1 0 0,-1 0 0,1-1 0,0 0 0,1 0 0,-1 0 0,13 7 0,0-2 0,0 0 0,1-1 0,1-1 0,-1-1 0,1-1 0,0-1 0,1-1 0,39 4 0,-15-5 0,0-2 0,0-3 0,53-7 0,-31-3 0,-1-2 0,0-4 0,-1-2 0,-1-3 0,-1-3 0,94-53 0,-75 29 0,-1-3 0,-2-4 0,-4-3 0,73-73 0,-79 63 0,-3-2 0,80-114 0,-121 150 0,-2-2 0,-1 0 0,-2-2 0,-2 0 0,-1-1 0,-3-1 0,16-71 0,-27 100 0,-1 0 0,-1-1 0,0 1 0,0-1 0,-2 1 0,0-1 0,0 1 0,-6-25 0,5 32 0,0 1 0,0 0 0,-1 0 0,0 0 0,0 0 0,0 0 0,0 0 0,0 1 0,-1 0 0,0-1 0,0 1 0,0 1 0,-1-1 0,1 1 0,-1 0 0,0 0 0,0 0 0,0 0 0,0 1 0,0 0 0,-1 0 0,1 0 0,-10-1 0,-4 0 0,-1 0 0,1 2 0,-1 0 0,1 1 0,-35 5 0,3 4 0,-57 17 0,12 5-115,1 3 0,2 5 0,2 4 0,1 4 0,-162 113 0,125-63 27,4 4-1,5 6 1,-108 126 0,221-227 88,-54 59 0,-95 137 0,142-183 0,0 1 0,1 0 0,1 1 0,0 0 0,2 0 0,1 1 0,0 0 0,2 0 0,0 1 0,2 0 0,0 0 0,2 33 0,1-50 43,0 0 0,1 0 0,0-1 0,1 1 0,-1 0 0,1-1 0,0 1 0,0-1 0,1 0 0,-1 0 0,1 0 0,0 0 0,1 0 0,-1 0 0,1-1 0,0 0 0,0 0 0,0 0 0,1 0 1,-1 0-1,1-1 0,0 0 0,8 4 0,4 0-42,1-1 1,-1-1-1,1 0 1,1-1-1,-1-1 1,22 1-1,5-2-1,1-2 0,-1-2 0,0-2 0,0-2 0,-1-2 0,0-1 0,0-3 0,42-17 0,11-10 0,-1-4 0,119-73 0,-109 50 0,-2-4 0,-4-4 0,-3-5 0,-4-4 0,-4-4 0,-3-4 0,-4-4 0,87-131 0,-161 214 0,4-7 0,0 0 0,13-29 0,-23 44 0,0 0 0,0 0 0,-1 0 0,0 0 0,0 0 0,0-1 0,0 1 0,-1 0 0,0-1 0,1 1 0,-2 0 0,1-1 0,0 1 0,-1 0 0,0 0 0,0-1 0,0 1 0,-3-5 0,3 6 0,-1 1 0,1 0 0,-1-1 0,0 1 0,0 0 0,0 0 0,-1 1 0,1-1 0,0 0 0,-1 1 0,1-1 0,-1 1 0,1 0 0,-1 0 0,1 0 0,-1 0 0,0 0 0,0 0 0,0 1 0,1-1 0,-1 1 0,0 0 0,0 0 0,0 0 0,0 0 0,-4 2 0,-8 0 0,-1 1 0,1 1 0,-25 10 0,-14 7 0,2 3 0,1 2 0,0 3 0,3 1 0,-73 59 0,65-41 0,3 2 0,2 2 0,2 2 0,-44 65 0,75-94 0,1 2 0,2 0 0,1 1 0,1 0 0,-17 52 0,27-68 0,-1 0 0,1 1 0,1-1 0,0 1 0,1 0 0,1-1 0,0 1 0,0 0 0,1 0 0,1-1 0,0 1 0,1-1 0,0 1 0,1-1 0,0 0 0,9 17 0,-8-22 0,1 1 0,-1-1 0,2 0 0,-1 0 0,1-1 0,0 0 0,0 0 0,1-1 0,-1 0 0,1 0 0,0-1 0,1 0 0,-1 0 0,1-1 0,10 3 0,6 1 0,0-2 0,0-1 0,0-1 0,34 0 0,-30-4 0,0-1 0,0-2 0,-1 0 0,1-2 0,-1-1 0,0-1 0,-1-2 0,0-1 0,-1 0 0,0-2 0,44-30 0,-30 14 0,-1-1 0,-2-2 0,-1-1 0,-1-3 0,-2 0 0,32-47 0,-49 60 0,-1 0 0,-1 0 0,-1-2 0,-1 1 0,15-47 0,-26 67 0,1-1 0,-1 1 0,0 0 0,0 0 0,0 0 0,-1-1 0,0 1 0,0 0 0,0-1 0,0 1 0,0 0 0,-1-1 0,0 1 0,0 0 0,0 0 0,-1 0 0,1 0 0,-1 0 0,0 0 0,0 0 0,0 0 0,-5-5 0,3 5 0,-1 1 0,1 0 0,-1 1 0,1-1 0,-1 1 0,0 0 0,0 0 0,0 0 0,0 1 0,0 0 0,0 0 0,0 0 0,-1 0 0,1 1 0,0 0 0,0 0 0,-1 1 0,-7 0 0,-4 3 0,0-1 0,-1 2 0,1 0 0,1 1 0,-1 1 0,1 1 0,1 0 0,-1 1 0,1 0 0,1 1 0,0 1 0,-16 15 0,-1 4 0,2 2 0,1 0 0,-45 69 0,56-76 0,2 0 0,1 2 0,0-1 0,3 2 0,0 0 0,1 0 0,2 1 0,-7 46 0,13-58 0,1 0 0,1 0 0,0-1 0,2 1 0,0 0 0,0 0 0,2-1 0,0 1 0,1-1 0,0 0 0,1-1 0,1 1 0,1-1 0,0 0 0,1-1 0,18 23 0,2-4 0,2-1 0,1-1 0,1-2 0,2-1 0,1-2 0,1-1 0,1-2 0,61 27 0,-55-31 0,1-1 0,0-3 0,1-2 0,1-1 0,0-3 0,0-2 0,88 2 0,-94-11 0,0-2 0,-1-1 0,1-3 0,-1-1 0,0-2 0,-1-1 0,-1-2 0,0-2 0,0-2 0,-2-1 0,-1-2 0,63-48 0,-71 48 0,0-2 0,-2-1 0,0-1 0,-2-2 0,-1 0 0,-1-1 0,-1-1 0,-1-1 0,-2 0 0,-1-2 0,-2 0 0,-1 0 0,-1-1 0,-2-1 0,8-47 0,-17 70 0,1 1 0,-2-1 0,1 0 0,-1 1 0,-1-1 0,0 0 0,-1 1 0,-4-19 0,3 22 0,0 1 0,0 0 0,0 0 0,0 0 0,-1 0 0,0 1 0,0-1 0,-1 1 0,0 0 0,1 0 0,-2 1 0,1-1 0,0 1 0,-10-5 0,-2 0 0,-1 0 0,1 2 0,-1 0 0,0 1 0,-1 1 0,0 0 0,-33-3 0,-6 4 0,-77 4 0,61 5 0,1 3 0,0 4 0,1 2 0,1 4 0,0 3 0,1 3 0,2 2 0,0 4 0,2 3 0,2 3 0,-65 46 0,98-59 0,0 1 0,-33 33 0,53-45 0,1-1 0,0 1 0,1 1 0,0 0 0,1 0 0,0 1 0,1 0 0,-6 17 0,11-27 0,1 0 0,-1 1 0,1-1 0,1 0 0,-1 0 0,1 1 0,-1-1 0,1 0 0,0 1 0,1-1 0,-1 0 0,1 0 0,0 1 0,0-1 0,0 0 0,0 0 0,1 0 0,0 0 0,-1 0 0,5 5 0,-2-4 0,0-1 0,0 0 0,0 0 0,1 0 0,-1-1 0,1 0 0,0 0 0,0 0 0,0 0 0,1-1 0,-1 0 0,0 0 0,1 0 0,-1-1 0,12 2 0,17 1 0,-1-2 0,1-1 0,0-2 0,0-1 0,-1-2 0,1-1 0,51-15 0,-13-2 0,-1-3 0,92-47 0,-83 31 0,148-102 0,-182 108 0,-1-1 0,-2-2 0,-2-2 0,44-55 0,-69 73 0,0 0 0,20-39 0,-31 50 0,0 1 0,0-2 0,-1 1 0,-1 0 0,0-1 0,-1 1 0,0-1 0,1-13 0,-3 20 0,-1 1 0,1-1 0,-1 1 0,0-1 0,0 1 0,0 0 0,-1-1 0,1 1 0,-1 0 0,0 0 0,0 0 0,-1 0 0,1 0 0,-1 0 0,0 1 0,0-1 0,0 1 0,0 0 0,-1 0 0,1 0 0,-1 0 0,0 1 0,0 0 0,0-1 0,0 1 0,0 1 0,-9-4 0,-4 0 0,-1 0 0,0 1 0,0 1 0,0 0 0,-32 1 0,5 3 0,0 3 0,0 1 0,0 2 0,1 2 0,1 2 0,-66 26 0,38-8 0,0 4 0,-129 82 0,131-69 0,-62 55 0,106-79 0,1 1 0,1 0 0,2 2 0,0 0 0,-26 44 0,40-57 0,1 0 0,0 1 0,0 1 0,2-1 0,0 0 0,0 1 0,1 0 0,1 0 0,-2 26 0,4-34 0,1 1 0,-1-1 0,1 0 0,0 1 0,0-1 0,0 0 0,1 0 0,0 0 0,1 0 0,-1 0 0,1-1 0,0 1 0,0-1 0,1 1 0,0-1 0,0 0 0,0 0 0,0-1 0,1 0 0,0 1 0,0-1 0,0-1 0,9 6 0,4-1 0,0 0 0,1-1 0,0-1 0,1-1 0,-1-1 0,1 0 0,0-1 0,0-2 0,33 0 0,-1-4 0,0-3 0,80-17 0,-66 6 0,0-2 0,-2-3 0,0-3 0,-2-3 0,115-70 0,-131 68 0,0-2 0,-3-3 0,0-1 0,-3-2 0,-1-2 0,-2-1 0,57-83 0,-81 106 0,-2 0 0,0-1 0,-1 0 0,-1-1 0,0 0 0,-2 0 0,-1-1 0,0 0 0,4-32 0,-10 50 0,1 0 0,-1 0 0,0-1 0,0 1 0,-1 0 0,1 0 0,0 0 0,-1 0 0,0 0 0,0 0 0,0 0 0,0 0 0,0 0 0,-1 0 0,1 1 0,-1-1 0,0 0 0,0 1 0,0-1 0,0 1 0,0 0 0,-1 0 0,1 0 0,0 0 0,-1 0 0,0 0 0,1 1 0,-1-1 0,0 1 0,0 0 0,0 0 0,0 0 0,0 0 0,0 0 0,-3 0 0,-8 0 0,1 0 0,-1 1 0,1 0 0,0 1 0,-1 0 0,1 1 0,-15 5 0,-16 4 0,1 2 0,1 3 0,0 0 0,1 3 0,1 2 0,1 1 0,0 2 0,2 1 0,1 3 0,2 0 0,0 2 0,2 2 0,2 1 0,-38 51 0,61-73 0,0 0 0,0 1 0,1-1 0,1 1 0,-8 24 0,12-32 0,0 0 0,0 0 0,0 0 0,1 0 0,-1 0 0,1 0 0,0 0 0,0 0 0,1 0 0,-1 0 0,1 0 0,0 0 0,0 0 0,1 0 0,-1 0 0,1 0 0,-1-1 0,1 1 0,0-1 0,1 1 0,-1-1 0,0 0 0,4 4 0,3 0 0,-1-1 0,2 1 0,-1-2 0,1 1 0,-1-1 0,1-1 0,1 0 0,-1 0 0,1-1 0,-1 0 0,1-1 0,0 0 0,0-1 0,0 0 0,0 0 0,0-1 0,12-2 0,22-3 0,-1-2 0,-1-1 0,44-15 0,13-7 0,-2-5 0,-1-3 0,-2-5 0,162-100 0,-198 104 0,-2-2 0,-1-3 0,-3-2 0,-1-3 0,-3-2 0,-2-2 0,-2-1 0,40-67 0,-71 101 0,-2-1 0,-1-1 0,0 1 0,-2-2 0,0 1 0,-2-1 0,8-40 0,-14 60 0,-1 0 0,1 0 0,-1 0 0,1 0 0,-1 0 0,0 0 0,0 0 0,-1 0 0,1 0 0,0 0 0,-1 0 0,0 0 0,0 0 0,0 0 0,0 0 0,0 1 0,-1-1 0,1 0 0,-1 1 0,1-1 0,-1 1 0,0 0 0,0-1 0,0 1 0,-1 0 0,1 0 0,0 0 0,-1 1 0,1-1 0,-1 0 0,0 1 0,1 0 0,-1 0 0,0-1 0,0 2 0,0-1 0,-4-1 0,-8 1 0,-1 0 0,1 1 0,0 1 0,0 0 0,0 1 0,-27 7 0,-32 11 0,2 2 0,1 4 0,-132 67 0,117-46 0,3 5 0,-131 104 0,190-136 0,0 1 0,2 1 0,-28 35 0,41-45 0,0 1 0,1 1 0,1 0 0,0 0 0,1 0 0,0 1 0,1-1 0,-5 26 0,5-17 0,1 1 0,1-1 0,2 1 0,0-1 0,1 1 0,2 0 0,4 26 0,-4-40 0,1-1 0,0 1 0,0-1 0,1 0 0,0 0 0,0-1 0,1 1 0,0-1 0,1 0 0,-1 0 0,2-1 0,-1 1 0,1-1 0,0-1 0,1 1 0,-1-1 0,1-1 0,0 1 0,16 6 0,2-1 0,1-1 0,0-1 0,0-2 0,1-1 0,-1-1 0,1-1 0,0-1 0,38-2 0,-28-2 0,-1-2 0,0-2 0,0-1 0,0-1 0,67-25 0,-55 12 0,-1-2 0,-1-2 0,-1-3 0,77-58 0,-94 62 0,-2 0 0,0-2 0,-2-2 0,0 0 0,-2-1 0,-2-1 0,35-62 0,-53 86 0,0-1 0,0 1 0,-1-1 0,0 0 0,0 0 0,-1 0 0,0 0 0,0 0 0,0-1 0,-1 1 0,0-7 0,0 10 0,-1 1 0,0-1 0,1 0 0,-1 1 0,0 0 0,-1-1 0,1 1 0,0-1 0,-1 1 0,1 0 0,-1 0 0,0 0 0,0 0 0,0 0 0,0 0 0,0 1 0,0-1 0,0 0 0,0 1 0,-1 0 0,1 0 0,-1-1 0,1 1 0,-1 1 0,1-1 0,-1 0 0,0 1 0,-3-1 0,-12-2 0,0 1 0,0 1 0,0 0 0,0 2 0,-1 0 0,-25 5 0,4 2 0,1 2 0,-40 15 0,35-8 0,1 2 0,1 2 0,1 2 0,1 2 0,-63 50 0,73-49 0,1 0 0,1 2 0,1 1 0,2 2 0,1 0 0,1 1 0,-22 44 0,39-65 0,1 0 0,0 0 0,1 1 0,0 0 0,1 0 0,-3 16 0,6-25 0,-1 1 0,1 0 0,0-1 0,0 1 0,0 0 0,1-1 0,-1 1 0,1-1 0,0 1 0,0 0 0,0-1 0,1 0 0,-1 1 0,1-1 0,-1 0 0,1 0 0,0 0 0,1 0 0,-1 0 0,0 0 0,1 0 0,0-1 0,-1 1 0,1-1 0,4 3 0,9 3 0,0-1 0,1 0 0,0-1 0,0-1 0,0-1 0,1 0 0,-1-1 0,1-1 0,35 0 0,0-4 0,0-1 0,61-13 0,-40 2 0,0-4 0,-1-3 0,0-3 0,99-48 0,-120 45 0,-1-2 0,-1-2 0,-1-2 0,-2-2 0,-2-2 0,56-59 0,137-192 0,-234 283 0,3-4 0,0-1 0,-1 0 0,0 0 0,6-15 0,-11 24 0,-1-1 0,1 0 0,-1 0 0,1 1 0,-1-1 0,1 0 0,-1 0 0,0 0 0,0 0 0,0 1 0,0-1 0,0 0 0,0 0 0,0 0 0,-1 0 0,1 1 0,-1-1 0,1 0 0,-1 0 0,0 1 0,0-1 0,0 0 0,0 1 0,0-1 0,0 1 0,0-1 0,0 1 0,-1 0 0,1-1 0,0 1 0,-1 0 0,1 0 0,-1 0 0,-1-1 0,-5-1 0,0-1 0,0 1 0,-1 1 0,1 0 0,0 0 0,-1 0 0,0 1 0,1 0 0,-1 1 0,-14 1 0,-8 2 0,-54 12 0,24 0 0,0 3 0,2 2 0,0 2 0,2 4 0,0 1 0,2 3 0,1 3 0,2 2 0,1 2 0,-52 50 0,85-69 0,2 1 0,0 1 0,0 0 0,2 1 0,1 0 0,0 2 0,2-1 0,1 1 0,0 1 0,2 0 0,1 0 0,0 1 0,2 0 0,1 0 0,1 0 0,1 32 0,1-47 0,2-1 0,-1 0 0,1 1 0,0-1 0,1 0 0,0 0 0,1 0 0,0 0 0,0 0 0,1-1 0,0 1 0,1-1 0,-1 0 0,2 0 0,9 11 0,-6-11 0,0 1 0,1-2 0,0 1 0,0-1 0,0-1 0,1 0 0,0 0 0,1-1 0,-1-1 0,1 0 0,17 4 0,14 0 0,0-1 0,0-3 0,0-1 0,1-2 0,-1-2 0,0-2 0,0-2 0,0-2 0,0-1 0,44-16 0,30-16 0,-2-4 0,139-76 0,-212 98 0,0-2 0,-2-1 0,0-2 0,40-37 0,-63 49 0,0-2 0,-1-1 0,-1 0 0,0-1 0,-2 0 0,0-1 0,-1 0 0,-1-1 0,-1-1 0,9-28 0,-16 42 0,-1-1 0,0 0 0,0 1 0,-1-1 0,0 0 0,0 0 0,-1 0 0,0 0 0,-1 0 0,0 1 0,0-1 0,-3-9 0,2 13 0,0 1 0,0 0 0,0 0 0,0 0 0,-1 1 0,1-1 0,-1 0 0,0 1 0,0 0 0,0 0 0,-1 0 0,1 0 0,-1 0 0,0 1 0,1-1 0,-1 1 0,0 0 0,-1 0 0,1 1 0,0-1 0,0 1 0,-1 0 0,1 0 0,-1 0 0,1 1 0,-7-1 0,-20 2 0,1 2 0,0 0 0,0 2 0,0 1 0,-55 20 0,73-23 0,-75 27 0,1 4 0,2 3 0,1 4 0,3 4 0,1 3 0,-133 108 0,176-126 0,0 1 0,2 2 0,-32 42 0,54-61 0,1 0 0,1 1 0,1 1 0,0-1 0,0 2 0,2-1 0,0 1 0,1 0 0,1 0 0,0 1 0,-2 22 0,7-32 0,0 1 0,1-1 0,-1 0 0,2 0 0,-1 0 0,1 0 0,1 0 0,-1 0 0,1 0 0,1-1 0,-1 1 0,1-1 0,1 0 0,-1 0 0,1 0 0,1-1 0,-1 0 0,1 0 0,0 0 0,0-1 0,0 0 0,1 0 0,0 0 0,9 4 0,1 0 0,0 0 0,1-1 0,0 0 0,0-2 0,1 0 0,-1-1 0,1-1 0,0-1 0,27 1 0,-14-5 0,0-1 0,0-1 0,-1-2 0,1-1 0,-1-2 0,49-19 0,-22 4 0,-1-3 0,76-48 0,-63 30 0,127-106 0,-170 127 0,-2-2 0,0-1 0,-2 0 0,-1-2 0,-1-1 0,-1 0 0,19-40 0,-30 50 0,-1 0 0,-1-1 0,8-38 0,-14 52 0,0-1 0,0 1 0,-1 0 0,0 0 0,0 0 0,-1 0 0,-2-12 0,2 15 0,0 1 0,0-1 0,0 0 0,0 1 0,-1-1 0,1 1 0,-1-1 0,0 1 0,0 0 0,1-1 0,-1 1 0,-1 0 0,1 0 0,0 0 0,0 1 0,-1-1 0,-3-1 0,-8-3 0,0 1 0,-1 0 0,0 1 0,0 1 0,0 0 0,0 1 0,0 1 0,0 0 0,0 1 0,-21 3 0,3 1 0,1 1 0,0 1 0,0 2 0,-30 12 0,20-3 0,2 1 0,0 3 0,1 1 0,1 1 0,1 2 0,-64 58 0,76-59 0,1 1 0,1 1 0,1 0 0,1 2 0,1 1 0,2 0 0,1 2 0,1-1 0,-17 52 0,32-79 0,-3 7 0,1-1 0,1 1 0,0 0 0,-2 19 0,4-27 0,0 1 0,0-1 0,0 1 0,1-1 0,-1 0 0,0 1 0,1-1 0,0 0 0,0 1 0,-1-1 0,1 0 0,1 0 0,-1 0 0,0 0 0,0 0 0,1 0 0,-1 0 0,1 0 0,0-1 0,-1 1 0,1 0 0,0-1 0,0 0 0,0 1 0,0-1 0,4 2 0,5 1 0,1 0 0,0-1 0,-1 0 0,1-1 0,0-1 0,1 1 0,-1-2 0,0 0 0,16-2 0,18-3 0,49-13 0,-35 3 0,-1-2 0,-1-3 0,-1-3 0,-1-2 0,-2-3 0,61-39 0,-46 20 0,-2-2 0,-3-4 0,-1-2 0,57-66 0,-91 89 0,-2-1 0,-1-1 0,-2-2 0,-1 0 0,-2-1 0,-1-1 0,-2-1 0,-2-1 0,-1 0 0,12-58 0,-25 87 0,0-1 0,0 0 0,-2 0 0,1 0 0,-1 0 0,-1-1 0,0 1 0,-1 0 0,-6-22 0,6 29 0,0 0 0,0 0 0,-1 0 0,1 0 0,-1 1 0,-1-1 0,1 1 0,-1 0 0,1-1 0,-1 2 0,0-1 0,-1 0 0,1 1 0,-1 0 0,1 0 0,-1 0 0,0 0 0,0 1 0,0 0 0,-1 0 0,1 1 0,0-1 0,-1 1 0,-7-1 0,-13 0 0,0 1 0,0 2 0,0 0 0,0 2 0,0 0 0,0 2 0,1 1 0,0 1 0,-41 17 0,4 3 0,1 2 0,-99 66 0,65-29 0,4 3 0,2 5 0,3 3 0,4 4 0,-93 119 0,145-160 0,1 1 0,2 2 0,3 0 0,-21 48 0,37-71 0,1 1 0,1 0 0,1 0 0,-6 42 0,10-51 0,1 0 0,0 1 0,1-1 0,0 0 0,1 0 0,0 0 0,1 0 0,0 0 0,8 19 0,-6-23 0,0 1 0,0-1 0,1 0 0,0 0 0,0-1 0,1 0 0,0 0 0,0-1 0,1 1 0,0-2 0,0 1 0,0-1 0,1 0 0,-1-1 0,1 0 0,0 0 0,1-1 0,-1 0 0,12 2 0,5 0 0,0-1 0,1-1 0,-1-2 0,1 0 0,-1-2 0,29-4 0,11-6 0,-1-3 0,0-2 0,-2-4 0,0-2 0,93-47 0,-55 16 0,-1-6 0,128-98 0,-136 84 0,120-122 0,-158 137 0,-3-2 0,-2-2 0,44-74 0,-87 127 0,0-1 0,-1 0 0,0 0 0,-1 0 0,-1 0 0,5-17 0,-8 25 0,1 0 0,-1-1 0,0 1 0,0 0 0,0-1 0,0 1 0,0 0 0,0-1 0,-1 1 0,1 0 0,-1-1 0,0 1 0,1 0 0,-1 0 0,0 0 0,-1-1 0,1 1 0,0 0 0,0 0 0,-1 1 0,1-1 0,-1 0 0,0 0 0,1 1 0,-1-1 0,0 1 0,0 0 0,0-1 0,0 1 0,0 0 0,0 0 0,-1 0 0,1 0 0,0 1 0,-4-2 0,-6 0 0,-1 0 0,1 0 0,0 1 0,-1 1 0,1 0 0,0 1 0,-1 0 0,1 1 0,0 0 0,-15 5 0,-16 6 0,-65 31 0,48-17 0,1 3 0,1 3 0,2 2 0,2 3 0,1 2 0,2 2 0,-47 51 0,72-65 0,2 1 0,0 1 0,3 2 0,0 0 0,-28 64 0,38-70 0,1 0 0,2 1 0,1 0 0,1 1 0,1-1 0,1 1 0,2 0 0,2 49 0,0-69 0,1 1 0,0-1 0,0 1 0,1-1 0,0 0 0,1 0 0,0 0 0,0 0 0,1 0 0,0 0 0,0-1 0,1 0 0,-1 0 0,2 0 0,-1 0 0,1-1 0,7 7 0,-2-5 0,0-1 0,0 0 0,1 0 0,0-1 0,0 0 0,1-1 0,-1-1 0,1 0 0,0 0 0,16 1 0,1-2 0,0 0 0,0-3 0,-1 0 0,1-2 0,0-1 0,-1-1 0,1-2 0,-1-1 0,0-1 0,-1-1 0,47-23 0,-19 3 0,-1-1 0,-1-4 0,-2-1 0,75-66 0,-81 59 0,-2-2 0,-2-2 0,-2-2 0,-2-1 0,43-75 0,-77 118 0,0-1 0,-1 1 0,0 0 0,0-1 0,-1 0 0,1 1 0,-2-1 0,3-12 0,-4 18 0,0-1 0,0 1 0,0 0 0,0-1 0,-1 1 0,1 0 0,0-1 0,-1 1 0,1 0 0,-1-1 0,1 1 0,-1 0 0,0 0 0,1-1 0,-1 1 0,0 0 0,0 0 0,0 0 0,-1-1 0,-1 1 0,1-1 0,-1 1 0,1-1 0,-1 1 0,0 0 0,0 0 0,1 0 0,-1 0 0,0 1 0,0-1 0,0 1 0,-4 0 0,-15 0 0,1 1 0,0 1 0,-1 1 0,1 0 0,0 2 0,0 1 0,1 0 0,0 2 0,0 0 0,-22 13 0,2 1 0,0 3 0,2 0 0,-63 57 0,65-49 0,1 2 0,1 1 0,2 1 0,-30 47 0,50-65 0,0 1 0,2 0 0,0 0 0,2 1 0,0 1 0,1-1 0,1 1 0,1 0 0,1 1 0,1-1 0,0 26 0,3-44 0,0 0 0,0 0 0,1 0 0,-1-1 0,1 1 0,0 0 0,0 0 0,0-1 0,0 1 0,1-1 0,-1 1 0,1-1 0,0 0 0,0 1 0,0-1 0,0 0 0,1 0 0,-1-1 0,1 1 0,0 0 0,0-1 0,0 0 0,0 1 0,0-1 0,1-1 0,-1 1 0,0 0 0,1-1 0,-1 1 0,1-1 0,0 0 0,-1 0 0,1-1 0,0 1 0,4-1 0,14 2 0,1-2 0,-1 0 0,1-2 0,38-7 0,-7-2 0,0-3 0,0-3 0,-2-1 0,0-3 0,-1-2 0,-1-3 0,-2-1 0,-1-3 0,77-61 0,-39 17 0,-3-3 0,-3-4 0,124-165 0,-158 184 0,53-95 0,-85 133 0,-1 0 0,-2 0 0,0-1 0,-1 0 0,-2-1 0,-1 0 0,5-41 0,-11 61 0,1 0 0,-1-1 0,0 1 0,-1 0 0,0-1 0,0 1 0,0 0 0,0 0 0,-1 0 0,0 0 0,-1 0 0,1 0 0,-1 0 0,0 1 0,-1-1 0,1 1 0,-1 0 0,-5-6 0,3 7 0,1 0 0,-1 0 0,1 0 0,-1 1 0,0-1 0,0 2 0,0-1 0,-1 1 0,1-1 0,-1 2 0,1-1 0,-1 1 0,0 0 0,1 0 0,-1 1 0,0 0 0,-7 1 0,-5 1 0,1 0 0,0 2 0,-1 0 0,2 1 0,-1 1 0,-20 9 0,-101 60 0,62-26-64,2 4 0,2 4 0,2 2-1,-81 90 1,59-45-43,5 4 0,-86 138 0,136-186 107,-51 108 0,76-137 0,1 1 0,1 0 0,2 0 0,2 1 0,-6 49 0,12-74-3,0-1 1,1 1-1,0 0 0,0 0 1,1 0-1,0-1 0,0 1 1,1 0-1,3 8 0,-3-12 11,0 0-1,0 0 0,1 0 1,-1-1-1,1 1 1,0-1-1,0 0 1,1 0-1,-1 0 1,1 0-1,-1 0 0,1-1 1,0 0-1,0 1 1,0-1-1,0-1 1,7 3-1,11 2 45,-1 0 0,1-2 0,0 0 0,1-2 0,-1 0 0,1-2 0,-1 0 0,0-2 1,1 0-1,31-8 0,2-4-65,0-2 1,107-47-1,-38 5 13,-2-6 0,-4-4 0,-2-6 0,-4-5 0,-3-5 0,121-120 0,-168 138 0,-3-2 0,87-132 0,-118 154 0,-2-1 0,-2-2 0,-2-1 0,-2 0 0,24-92 0,-43 134 0,0 0 0,0-1 0,-1 1 0,0 0 0,0-1 0,-1 1 0,0 0 0,0-1 0,-1 1 0,-1 0 0,-2-14 0,2 18 0,-1 1 0,1-1 0,0 0 0,-1 1 0,0 0 0,0-1 0,0 1 0,0 0 0,0 1 0,-1-1 0,1 0 0,-1 1 0,0 0 0,1 0 0,-1 0 0,0 0 0,0 1 0,0-1 0,-1 1 0,1 0 0,0 1 0,0-1 0,-9 0 0,-13 0 0,0 0 0,0 2 0,0 1 0,0 1 0,0 1 0,0 1 0,1 1 0,0 2 0,0 0 0,-34 18 0,-7 7 0,1 3 0,-90 67 0,89-54 0,2 3 0,3 2 0,2 4 0,3 1 0,-57 78 0,81-91 0,1 1 0,2 1 0,2 1 0,3 2 0,2 0 0,2 1 0,2 2 0,-16 80 0,32-121 0,-1 1 0,2-1 0,0 1 0,0-1 0,1 1 0,1 0 0,0-1 0,7 27 0,-6-34 0,1 1 0,0-1 0,0 1 0,1-1 0,-1 0 0,2 0 0,-1-1 0,0 1 0,1-1 0,0 0 0,0 0 0,1-1 0,0 1 0,-1-1 0,1 0 0,1-1 0,-1 0 0,11 5 0,2-1 0,0-1 0,0-1 0,1 0 0,0-2 0,0 0 0,0-1 0,0-1 0,0-1 0,0-1 0,35-6 0,-5-2 0,1-3 0,-1-2 0,48-21 0,-23 4 0,-1-4 0,-2-3 0,-1-3 0,116-89 0,-132 86 0,-2-3 0,-2-2 0,-2-2 0,-3-3 0,72-106 0,-107 145 0,-1 0 0,-1-1 0,-1 0 0,0 0 0,-1-1 0,-1 0 0,0 0 0,3-22 0,-8 37 0,-1-1 0,0 1 0,0-1 0,0 0 0,0 1 0,-1-1 0,1 1 0,-1-1 0,1 1 0,-1 0 0,0-1 0,0 1 0,0-1 0,0 1 0,0 0 0,-1 0 0,1 0 0,-1 0 0,1 0 0,-1 0 0,0 0 0,0 0 0,0 1 0,0-1 0,0 1 0,0-1 0,0 1 0,0 0 0,-1 0 0,1 0 0,0 0 0,-1 0 0,1 0 0,-1 1 0,1-1 0,-4 1 0,-5-2 0,-1 2 0,0-1 0,1 2 0,-1 0 0,0 0 0,-18 5 0,-12 5 0,0 2 0,1 2 0,1 1 0,0 2 0,1 2 0,1 2 0,1 1 0,-65 55 0,65-46 0,1 2 0,2 2 0,1 1 0,3 1 0,1 1 0,1 2 0,-41 83 0,56-94 0,1 1 0,1 1 0,-10 45 0,18-64 0,1 0 0,0-1 0,1 1 0,1 0 0,0 0 0,0 0 0,2 0 0,-1 0 0,1-1 0,1 1 0,7 18 0,-7-24 0,1-1 0,0 0 0,1 0 0,-1-1 0,1 1 0,0-1 0,0 0 0,1 0 0,0-1 0,-1 1 0,2-1 0,-1 0 0,0-1 0,1 0 0,-1 0 0,1 0 0,0-1 0,0 0 0,0 0 0,9 0 0,10 2 0,0-1 0,0-1 0,1-1 0,35-4 0,-23-2 0,0-2 0,-1-2 0,1-1 0,-2-2 0,0-2 0,0-1 0,-1-2 0,-1-1 0,62-44 0,-37 17 0,-2-2 0,-2-2 0,-3-3 0,63-77 0,19-52 0,-116 152 0,-2-1 0,-1-1 0,-1 0 0,15-48 0,-27 70 0,-1-1 0,0 0 0,0 0 0,-1 0 0,1-19 0,-2 25 0,-1 1 0,1 0 0,-1-1 0,1 1 0,-1 0 0,0 0 0,0-1 0,-1 1 0,1 0 0,0 0 0,-1 0 0,0 0 0,0 1 0,0-1 0,0 0 0,0 1 0,-1-1 0,1 1 0,-1 0 0,0 0 0,-4-3 0,-2 0 0,-1 1 0,0 0 0,-1 0 0,1 1 0,0 0 0,-1 1 0,0 0 0,0 0 0,-19 1 0,-3 2 0,-64 9 0,51-1 0,0 2 0,1 2 0,0 2 0,1 2 0,0 1 0,2 3 0,0 1 0,-68 50 0,63-36 0,1 2 0,2 2 0,2 1 0,2 3 0,1 1 0,-50 79 0,67-89 0,2 1 0,2 0 0,-20 57 0,31-73 0,1 0 0,1 0 0,1 0 0,0 1 0,2 0 0,1 0 0,0-1 0,4 33 0,-2-46 0,0 0 0,0 0 0,1 0 0,0 0 0,1 0 0,-1-1 0,1 1 0,1-1 0,-1 0 0,1 0 0,0 0 0,1 0 0,-1 0 0,1-1 0,8 7 0,-5-6 0,1 0 0,-1-1 0,1 0 0,1 0 0,-1-1 0,1 0 0,0 0 0,0-1 0,16 3 0,7-2 0,0-2 0,0-1 0,-1-1 0,1-2 0,57-10 0,-33 0 0,-1-3 0,0-2 0,-2-2 0,0-3 0,-1-2 0,-1-2 0,50-35 0,-36 16 0,-2-2 0,-2-3 0,-2-3 0,84-95 0,-86 77 0,-3-2 0,82-145 0,-127 201 0,18-35 0,-27 50 0,-1 0 0,1 0 0,0 0 0,0 0 0,-1 0 0,1 0 0,-1 0 0,1 0 0,-1 0 0,0 0 0,0 0 0,0 0 0,0-1 0,0 1 0,0 0 0,-1 0 0,1 0 0,-1 0 0,-1-3 0,1 4 0,0 1 0,0-1 0,0 0 0,0 1 0,-1-1 0,1 0 0,0 1 0,-1 0 0,1-1 0,0 1 0,0 0 0,-1 0 0,1-1 0,-1 1 0,1 0 0,0 0 0,-1 1 0,1-1 0,0 0 0,-1 0 0,1 1 0,0-1 0,-1 1 0,1-1 0,-2 2 0,-52 18 0,1 2 0,1 3 0,-92 58 0,141-81 0,-78 49 0,-127 102 0,175-125 0,1 3 0,2 0 0,1 2 0,1 1 0,-45 73 0,67-95 0,1 0 0,0 0 0,0 1 0,1-1 0,1 1 0,0 0 0,-3 27 0,6-36 0,1 0 0,0 1 0,0-1 0,1 1 0,-1-1 0,1 1 0,0-1 0,0 0 0,1 1 0,-1-1 0,1 0 0,0 0 0,0 0 0,0 0 0,0 0 0,1-1 0,-1 1 0,1-1 0,0 1 0,0-1 0,1 0 0,-1 0 0,1-1 0,-1 1 0,1-1 0,0 1 0,6 1 0,5 2 0,1 0 0,0-1 0,1-1 0,-1-1 0,1 0 0,-1-2 0,1 1 0,0-2 0,0 0 0,0-1 0,24-5 0,9-3 0,0-3 0,72-25 0,-61 12 0,0-1 0,-2-4 0,-1-2 0,-2-2 0,-1-3 0,-1-2 0,-3-3 0,-1-2 0,-3-2 0,-1-1 0,-3-3 0,-1-2 0,-3-1 0,50-94 0,-75 122 0,-2-2 0,-1 0 0,-1 0 0,-1-1 0,-1 0 0,6-49 0,-13 67 0,-1 0 0,0 0 0,0 0 0,-1 0 0,0 0 0,-1 0 0,0 1 0,0-1 0,-1 0 0,-5-10 0,5 14 0,0 0 0,-1 1 0,0-1 0,0 1 0,0 0 0,-1 0 0,0 0 0,1 1 0,-2 0 0,1 0 0,0 0 0,-1 0 0,0 1 0,0 0 0,0 0 0,-11-3 0,-3 1 0,-1 0 0,0 2 0,1 1 0,-1 0 0,0 2 0,0 0 0,0 1 0,1 1 0,-1 1 0,-36 11 0,1 2 0,2 2 0,-94 47 0,79-31 0,2 4 0,2 3 0,2 2 0,1 4 0,3 2 0,2 2 0,2 3 0,2 2 0,-77 108 0,121-149 0,0 0 0,0 0 0,2 1 0,-7 18 0,12-28 0,0 0 0,0 0 0,1 0 0,0 0 0,0 0 0,0 0 0,1 1 0,0-1 0,0 0 0,1 0 0,0 0 0,0 0 0,0 0 0,3 8 0,-3-12 0,0 0 0,0 0 0,0 0 0,0 0 0,1 0 0,-1 0 0,0-1 0,1 1 0,0-1 0,-1 1 0,1-1 0,0 1 0,0-1 0,0 0 0,0 0 0,0 0 0,4 2 0,42 5 0,-12-6 0,0-3 0,-1-1 0,1-2 0,-1-1 0,0-2 0,0-1 0,-1-2 0,0-1 0,49-24 0,6-8 0,-3-3 0,99-72 0,145-132 0,-268 195 0,-2-2 0,-3-2 0,49-68 0,-83 96 0,-2-1 0,-1-1 0,-1-1 0,-2-1 0,-1 0 0,-2-1 0,-2 0 0,11-52 0,-21 80 0,0-1 0,-1 0 0,0 0 0,0 1 0,-1-1 0,-1 0 0,1 0 0,-1 0 0,0 0 0,-1 1 0,-4-12 0,4 16 0,0-1 0,-1 0 0,0 1 0,0 0 0,0 0 0,-1 0 0,1 0 0,-1 0 0,0 1 0,0 0 0,0-1 0,-1 2 0,1-1 0,-1 0 0,1 1 0,-1 0 0,0 0 0,0 0 0,0 1 0,-9-2 0,-1 0 0,-1 0 0,0 2 0,0 0 0,1 0 0,-1 2 0,0 0 0,-20 4 0,1 2 0,1 2 0,-51 19 0,21 1-27,2 2 0,1 3-1,1 2 1,3 4 0,-85 72-1,48-28-144,4 3 0,3 4 0,-132 182 1,134-148 23,6 5 1,-110 243-1,80-83 148,98-250 0,1 1 0,2 1 0,2 0 0,2 0 0,1 46 0,3-78 23,0-1 0,1 0 0,1 1 0,0-1-1,0 0 1,1 0 0,0 0 0,0 0 0,1 0-1,0-1 1,9 13 0,-9-15 9,0-2-1,0 1 0,1 0 1,-1-1-1,1 0 1,0 0-1,1 0 1,-1-1-1,1 0 0,-1 0 1,1 0-1,0-1 1,0 1-1,0-1 1,0-1-1,1 1 0,-1-1 1,7 0-1,3 0 25,0-1-1,0-1 1,0-1-1,0 0 1,0-1-1,22-6 1,2-4-39,57-27 0,-19-1-111,-2-3 0,-1-3-1,-3-3 1,-2-4-1,99-98 1,-35 14-167,170-227 1,-12-57-470,-222 304 487,95-215 1,-165 333 242,9-21-7,-1 0 0,0 0 0,-2 0-1,8-45 1,-14 61 14,1 0-1,-1 0 1,0 0 0,-1 0-1,1 0 1,-1 0 0,0-1-1,0 1 1,-1 1-1,1-1 1,-1 0 0,0 0-1,-1 0 1,1 1 0,-1 0-1,0-1 1,0 1-1,0 0 1,0 0 0,-1 1-1,0-1 1,0 1 0,0-1-1,0 1 1,0 0-1,-8-4 1,-1 1 62,0 1 0,0 0-1,-1 0 1,1 1 0,-1 1-1,0 1 1,0 0 0,-20-1 0,-7 3-21,-74 9 0,1 10 31,1 4 0,1 6 0,1 4-1,2 5 1,1 5 0,-179 99-1,223-104-89,2 2 0,2 3 0,1 3 0,3 2-1,2 2 1,2 3 0,-57 75 0,80-89 22,1 1 0,2 1 0,2 2 0,1 0 0,3 1 0,2 2 0,1 0 0,3 0 0,1 1 0,3 1 0,-8 94 0,17-123 75,1-1 1,0 1-1,2 0 0,0-1 0,1 1 0,1-1 1,1 0-1,11 30 0,-10-37-81,-1 0 0,2 0 0,0-1 0,0 0 0,1 0 0,0-1 0,0 0 0,1 0 0,0-1-1,1 0 1,0-1 0,0 0 0,1-1 0,15 8 0,3-2-5,0-1 0,1-2 0,0-1 0,1-1 0,0-2 0,0 0 0,0-3 0,0 0 0,62-6 0,-32-3 0,1-2 0,-2-3 0,1-3 0,65-25 0,-46 9-65,-1-4 0,-1-4 1,-3-2-1,128-95 0,-116 67-30,-3-3 0,-4-4 0,91-111 0,-164 179 95,75-98 0,-74 95 0,0-1 0,-1 0 0,0 0 0,-2-1 0,1 0 0,6-23 0,-12 34 0,1 0 0,0 0 0,-1-1 0,1 1 0,-1 0 0,0-1 0,0 1 0,0 0 0,0-1 0,0 1 0,0 0 0,-1-1 0,1 1 0,-1 0 0,0 0 0,0-1 0,1 1 0,-1 0 0,-1 0 0,1 0 0,0 0 0,0 0 0,-1 0 0,1 0 0,-1 1 0,0-1 0,1 0 0,-1 1 0,0 0 0,0-1 0,0 1 0,0 0 0,0 0 0,0 0 0,0 0 0,-1 0 0,1 0 0,0 1 0,0-1 0,-1 1 0,1 0 0,0-1 0,-1 1 0,1 0 0,-3 1 0,-10-1 0,0 1 0,0 0 0,0 1 0,0 1 0,-27 9 0,6 1 56,0 2 0,2 1 0,0 2 0,0 2 0,2 1 0,1 1 0,0 1 0,2 2 0,1 1 0,0 2 0,3 0 0,-41 57 0,20-15-60,3 3-1,3 1 0,4 1 0,-49 146 0,81-208 5,-9 23 0,-10 53 0,21-79 0,0 0 0,1 0 0,1 0 0,-1 1 0,2-1 0,-1 0 0,1 0 0,1 0 0,0 0 0,4 12 0,-4-17 0,0-1 0,1 1 0,0-1 0,0 1 0,0-1 0,0 0 0,0-1 0,1 1 0,0 0 0,0-1 0,0 0 0,0 0 0,0 0 0,1-1 0,-1 1 0,1-1 0,0 0 0,0 0 0,-1-1 0,8 2 0,7 1 0,0-1 0,0 0 0,0-2 0,23 0 0,-1-4 0,-1-1 0,1-3 0,-1 0 0,-1-3 0,0-1 0,0-2 0,-1-2 0,-1-1 0,-1-2 0,0-2 0,-1-1 0,38-30 0,-24 12 0,-1-1 0,-2-3 0,-2-1 0,-2-2 0,-2-3 0,-3 0 0,42-73 0,-54 78 0,-2-2 0,-2 0 0,-2-1 0,-3-1 0,-1-1 0,-3-1 0,-1 1 0,-3-2 0,-2 1 0,-1-82 0,-5 125 0,0 0 0,-1-1 0,0 1 0,0 0 0,-1 0 0,0 0 0,0 0 0,-1 0 0,0 0 0,-7-12 0,7 15 0,-1 0 0,1 0 0,-1 0 0,0 1 0,0-1 0,-1 1 0,1 0 0,-1 0 0,1 1 0,-1-1 0,0 1 0,0 0 0,0 0 0,0 1 0,-6-1 0,-8-2 0,0 1 0,-1 2 0,1 0 0,0 1 0,-1 0 0,1 2 0,0 0 0,0 2 0,0 0 0,0 1 0,-22 9 0,-5 4 0,1 3 0,1 1 0,-53 36 0,59-33 0,0 2 0,2 2 0,1 1 0,2 2 0,1 1 0,1 1 0,-31 48 0,42-52 0,2 1 0,1 1 0,1 1 0,2 0 0,1 1 0,2 0 0,1 1 0,2 0 0,-7 62 0,14-84 0,1 0 0,0 0 0,0 0 0,2 0 0,0 0 0,0-1 0,1 1 0,0 0 0,1-1 0,1 0 0,0 0 0,11 19 0,-6-16 0,1 1 0,1-2 0,0 0 0,1 0 0,0-1 0,1-1 0,0 0 0,18 11 0,0-4 0,0-1 0,1-2 0,1-1 0,0-2 0,1-1 0,1-1 0,0-3 0,51 7 0,-48-12 0,1-3 0,0-1 0,0-1 0,0-2 0,-1-3 0,0 0 0,0-3 0,-1-1 0,0-2 0,44-21 0,-13 0 0,0-4 0,-3-2 0,-1-3 0,74-64 0,-86 61 0,-2-1 0,-3-3 0,83-110 0,-107 126 0,-1-2 0,-2-1 0,-1-1 0,-3-1 0,-1 0 0,-1-1 0,14-66 0,-26 92 0,-1 0 0,0 1 0,-1-1 0,-1 0 0,0 0 0,-1 0 0,0 0 0,-1 1 0,0-1 0,-6-17 0,5 25 0,0-1 0,0 1 0,0 0 0,-1 0 0,0 0 0,0 0 0,-1 0 0,1 1 0,-1 0 0,0 0 0,-1 0 0,1 1 0,-1 0 0,0 0 0,0 0 0,0 1 0,-1 0 0,1 0 0,-1 0 0,1 1 0,-15-3 0,-1 1 0,0 1 0,1 2 0,-1 0 0,0 1 0,0 1 0,0 1 0,-40 9 0,6 3 0,-101 40 0,81-20 0,1 2 0,1 4 0,3 3 0,1 3 0,3 2 0,2 4 0,-65 66 0,102-88 0,0 0 0,2 2 0,-37 59 0,51-72 0,2 1 0,0 0 0,1 0 0,2 1 0,0 0 0,1 1 0,1-1 0,-3 29 0,7-44 0,0 0 0,1 0 0,0 1 0,0-1 0,1 0 0,-1 0 0,1 0 0,1 0 0,-1 0 0,1 0 0,0 0 0,0-1 0,1 1 0,0-1 0,0 1 0,0-1 0,1 0 0,-1 0 0,1 0 0,7 6 0,-2-5 0,0 0 0,0 0 0,0-1 0,1 0 0,0-1 0,0 0 0,0 0 0,0-1 0,1-1 0,-1 0 0,12 1 0,17 1 0,0-2 0,0-2 0,0-1 0,0-2 0,-1-2 0,1-1 0,-1-3 0,50-16 0,-12-3 0,-1-2 0,-2-4 0,69-44 0,-33 12 0,-3-4 0,153-133 0,-210 158 0,-2-1 0,-1-3 0,-3-2 0,-3-1 0,-1-3 0,53-100 0,-86 143 0,0-1 0,0 1 0,-2-1 0,1 0 0,-2 0 0,5-24 0,-8 34 0,0-1 0,0 0 0,-1 1 0,1-1 0,-1 1 0,1-1 0,-1 1 0,0-1 0,0 1 0,-1 0 0,1-1 0,-1 1 0,1 0 0,-1 0 0,0 0 0,0 0 0,-1 0 0,1 1 0,-1-1 0,1 1 0,-1-1 0,0 1 0,0 0 0,0 0 0,0 0 0,0 1 0,0-1 0,-7-2 0,-9-2 0,0 1 0,-1 0 0,1 1 0,-1 1 0,0 1 0,0 1 0,0 1 0,0 0 0,0 2 0,-29 5 0,-8 4 0,0 3 0,-74 28 0,77-22 0,1 3 0,1 2 0,2 2 0,0 3 0,-76 60 0,103-72 0,1 2 0,0 0 0,2 2 0,0 0 0,2 1 0,0 1 0,2 0 0,1 2 0,1 0 0,1 0 0,1 1 0,-16 56 0,25-70 0,0 0 0,1 0 0,1 0 0,0 0 0,1 0 0,0 0 0,1 0 0,0 0 0,2 0 0,-1-1 0,1 1 0,1 0 0,0-1 0,1 0 0,0 0 0,1 0 0,0-1 0,1 0 0,10 13 0,-5-11 0,0 0 0,1 0 0,1-1 0,0-1 0,1 0 0,0-1 0,0-1 0,1 0 0,1-1 0,-1-1 0,1-1 0,0 0 0,28 6 0,-6-6 0,0-2 0,0-1 0,0-1 0,0-3 0,0-1 0,0-2 0,0-2 0,0-1 0,46-16 0,0-4 0,-1-4 0,157-84 0,-190 87 0,-2-3 0,-1-1 0,-2-3 0,-1-2 0,65-68 0,-86 78 0,-1-1 0,-1-1 0,-1-1 0,-2-1 0,-1-1 0,-1 0 0,-2-1 0,-1-1 0,18-70 0,-30 96 0,0-1 0,-1 1 0,0-1 0,0 0 0,0 0 0,-1 1 0,-1-1 0,0 0 0,0 0 0,0 1 0,-4-12 0,2 15 0,1 0 0,-1 0 0,0 0 0,0 1 0,-1-1 0,0 1 0,1 0 0,-1 0 0,-1 0 0,1 0 0,-1 1 0,1 0 0,-1 0 0,0 0 0,0 0 0,0 1 0,0 0 0,-7-2 0,-7-2-1,0 1 0,0 0 0,0 1 0,-1 2 1,0 0-1,-37 1 0,21 3 5,0 2 0,1 2 0,-42 11 0,-15 13-69,-160 73-1,122-40-35,2 5 0,4 5 0,3 6-1,4 5 1,-127 118 0,210-169 101,1 0 0,-29 41 0,52-61 0,0 0 0,2 1 0,0 0 0,0 1 0,1 0 0,1 0 0,0 1 0,1-1 0,-3 20 0,7-30 27,1 0-1,0 1 1,0-1 0,0 0-1,1 0 1,0 0-1,0 0 1,0 0-1,0 0 1,1 0 0,0 0-1,0 0 1,0-1-1,0 1 1,1-1-1,0 1 1,0-1 0,0 0-1,1 0 1,-1 0-1,1-1 1,0 1 0,4 2-1,6 4-11,1 0 0,0-1 0,1-1 0,0-1 0,26 9 0,-7-4-15,1-2 0,1-1 0,0-2 0,0-2 0,0-1 0,1-2 0,-1-1 0,70-9 0,-53 0 0,0-4 0,-1-1 0,-1-3 0,0-2 0,77-39 0,-36 9-57,-3-5 1,-2-3-1,-2-5 0,99-90 0,-119 90 10,-4-2 0,-2-3-1,-3-3 1,-3-2 0,63-109-1,-116 178 48,13-22 0,-1-1 0,-1 0 0,12-39 0,-22 58 0,0 0 0,0 0 0,-1-1 0,0 1 0,-1-1 0,1 1 0,-1 0 0,0-1 0,-1 1 0,1-1 0,-1 1 0,-1 0 0,1-1 0,-1 1 0,0 0 0,0 0 0,-1 0 0,0 0 0,0 1 0,-7-10 0,4 8 0,0 1 0,-1 0 0,0 0 0,0 1 0,0 0 0,-1 0 0,1 1 0,-1 0 0,-15-5 0,1 1 0,0 2 0,-39-6 0,27 8 48,0 1-1,-1 2 0,1 1 1,-1 2-1,-36 7 0,-1 4 95,-93 31 0,100-23-142,2 4 0,0 2 0,2 2 0,-108 71 0,125-69 0,1 2 0,2 1 0,1 3 0,2 1 0,1 1 0,-51 74 0,80-101 0,1 0 0,-1 0 0,2 0 0,0 1 0,1-1 0,0 1 0,1 1 0,0-1 0,1 1 0,0 0 0,0 23 0,3-27 0,1 0 0,0 0 0,1-1 0,1 1 0,-1 0 0,1-1 0,1 1 0,0-1 0,0 0 0,1 0 0,0-1 0,0 1 0,1-1 0,0 0 0,1-1 0,12 12 0,-2-4 0,1-1 0,0-1 0,1 0 0,1-2 0,0 0 0,0-1 0,1-1 0,0-1 0,1-1 0,33 7 0,7-3 0,0-2 0,102 1 0,-102-11 0,-1-2 0,0-3 0,-1-3 0,0-3 0,0-2 0,-1-3 0,100-42 0,-92 28 0,-1-2 0,-2-4 0,-1-2 0,-3-3 0,-1-3 0,59-57 0,-81 65 0,-1-1 0,48-67 0,-71 85 0,0 0 0,-1 0 0,-1-1 0,-1-1 0,-1 0 0,-1 0 0,9-42 0,-16 59 0,0 1 0,0-1 0,0 0 0,-1 0 0,0 0 0,0 0 0,0 0 0,0 0 0,-1 0 0,0 0 0,0 0 0,0 0 0,0 1 0,-1-1 0,0 0 0,0 1 0,0 0 0,-1-1 0,1 1 0,-1 0 0,0 0 0,0 0 0,-1 1 0,1-1 0,-1 1 0,0-1 0,0 1 0,0 1 0,0-1 0,0 0 0,0 1 0,-1 0 0,1 0 0,-1 0 0,0 1 0,0-1 0,1 1 0,-6 0 0,-9-3 0,0 1 0,0 1 0,0 1 0,0 1 0,0 0 0,0 1 0,-35 8 0,-6 5 0,-62 24 0,110-34 0,-54 18 0,2 2 0,0 4 0,2 2 0,2 2 0,0 4 0,3 2 0,1 2 0,2 3 0,-58 58 0,101-89 0,1-1 0,0 1 0,1 1 0,0 0 0,1 0 0,0 1 0,1 0 0,1 0 0,0 1 0,-3 15 0,7-24 0,1 1 0,0 0 0,0 0 0,1 0 0,0 0 0,0 0 0,1 0 0,0 0 0,0 0 0,0-1 0,1 1 0,0 0 0,0-1 0,1 1 0,0-1 0,0 1 0,0-1 0,1-1 0,0 1 0,0 0 0,1-1 0,-1 0 0,1 0 0,8 7 0,5 1 0,0-1 0,1-1 0,0 0 0,1-1 0,0-1 0,1-1 0,0-1 0,38 7 0,19 1 0,84 4 0,-109-15 0,1-2 0,-1-3 0,1-2 0,76-14 0,-98 10 0,-1 0 0,0-2 0,-1-2 0,0 0 0,-1-2 0,0-2 0,-1 0 0,45-33 0,-65 41 0,1 0 0,-1-1 0,0 0 0,-1 0 0,0-1 0,0 0 0,-1 0 0,8-14 0,-13 20 0,1 0 0,-1 0 0,0 0 0,0 0 0,0 0 0,0 0 0,-1 0 0,1 0 0,-1 0 0,0 0 0,0 0 0,0 0 0,0-1 0,0 1 0,-1 0 0,1 0 0,-1 0 0,0 0 0,0 0 0,0 0 0,-1 0 0,1 1 0,0-1 0,-1 0 0,0 1 0,0-1 0,0 1 0,0-1 0,0 1 0,0 0 0,-1 0 0,1 0 0,-5-3 0,-2 1 0,1 0 0,-1 1 0,-1 0 0,1 0 0,0 1 0,-1 0 0,1 1 0,-1 0 0,1 1 0,-1-1 0,0 2 0,1-1 0,-1 2 0,-13 2 0,-25 5 0,0 2 0,0 2 0,1 3 0,1 1 0,0 2 0,1 2 0,2 3 0,0 1 0,1 2 0,-70 60 0,96-72 0,1 1 0,0 0 0,2 1 0,0 1 0,0 0 0,-17 36 0,25-44 0,1-1 0,0 1 0,0 0 0,1 0 0,1 1 0,0-1 0,0 1 0,1-1 0,0 1 0,1-1 0,0 1 0,0 0 0,1-1 0,1 1 0,5 19 0,-4-23 0,1 0 0,0 0 0,0 0 0,1-1 0,0 1 0,0-1 0,0 0 0,1 0 0,0-1 0,0 0 0,0 0 0,1 0 0,-1-1 0,1 0 0,0 0 0,1-1 0,-1 0 0,10 3 0,13 3 0,-1-1 0,1-2 0,44 4 0,-34-5 0,0-2 0,0-3 0,1 0 0,-1-3 0,0-1 0,0-2 0,62-19 0,-84 20 0,-2-1 0,1-1 0,-1 0 0,0-1 0,0-1 0,-1-1 0,0 0 0,-1-1 0,0 0 0,-1-1 0,0-1 0,-1 0 0,0-1 0,-1 0 0,-1 0 0,0-1 0,-1-1 0,-1 0 0,10-24 0,-10 15 0,0-1 0,-2 1 0,-1-1 0,-1 0 0,-1 0 0,-2 0 0,-2-48 0,0 62 0,-1 0 0,0 1 0,-1-1 0,0 1 0,-1 0 0,0-1 0,-1 2 0,-10-19 0,10 22 0,0 1 0,0 0 0,0 0 0,-1 0 0,1 1 0,-1-1 0,-1 1 0,1 1 0,-1-1 0,0 1 0,0 1 0,0-1 0,0 1 0,-10-3 0,-6 1 0,1 0 0,-1 2 0,0 1 0,1 0 0,-1 2 0,0 0 0,0 2 0,-40 7 0,19 1 0,0 1 0,0 3 0,-63 28 0,41-8 0,1 3 0,2 3 0,2 2 0,2 3 0,2 3 0,-72 76 0,109-105 0,1 2 0,1 1 0,0 0 0,2 1 0,0 1 0,2 0 0,1 1 0,-12 31 0,23-51 0,1-1 0,-1 1 0,1 0 0,0-1 0,0 1 0,1 0 0,-1 0 0,1 0 0,0 0 0,0 0 0,1 0 0,-1-1 0,2 6 0,0-7 0,-1 0 0,1 0 0,-1-1 0,1 1 0,0-1 0,0 1 0,0-1 0,0 0 0,1 1 0,-1-1 0,0 0 0,1-1 0,0 1 0,-1 0 0,1-1 0,0 1 0,0-1 0,0 0 0,0 0 0,0 0 0,0 0 0,3 0 0,16 3 0,-1-2 0,0 0 0,0 0 0,1-2 0,39-5 0,110-26 0,-159 28 0,63-16-32,-1-3 0,-1-4 0,0-3 0,-3-3-1,0-2 1,-3-4 0,-1-3 0,-2-3 0,-1-2 0,-3-3-1,-2-3 1,-3-2 0,-2-3 0,-2-1 0,47-73 0,-27 26-24,73-145 0,-113 185 58,-2-1 0,-3-2 1,29-117-1,-52 175-2,-1 0 0,0 0 0,-1-1 0,0 1 0,0-1 0,-1 1 0,-1-1 0,0 1 0,0 0 0,-1-1 0,0 1 0,-5-12 0,5 18 0,-1 0 0,1 0 0,-1 0 0,0 0 0,0 1 0,0-1 0,-1 1 0,1 0 0,-1 0 0,0 0 0,0 0 0,0 1 0,0-1 0,0 1 0,0 0 0,-1 1 0,1-1 0,-1 1 0,1-1 0,-1 1 0,0 1 0,1-1 0,-1 1 0,0 0 0,1 0 0,-1 0 0,-8 2 0,-8 0 0,0 1 0,0 2 0,1 0 0,0 1 0,-23 10 0,-95 49 0,44-14-2,3 4 0,-166 131 0,196-133 127,1 2 0,3 3-1,3 3 1,-71 103-1,110-140-124,0 1 0,2 0 0,1 1 0,1 1 0,2 0 0,0 0 0,2 1 0,1 0 0,1 0 0,1 0 0,2 1 0,1 0 0,3 42 0,-1-63 0,0 1 0,0 0 0,1-1 0,0 1 0,0-1 0,1 0 0,0 1 0,1-1 0,0-1 0,0 1 0,0 0 0,1-1 0,0 0 0,1 0 0,10 10 0,-9-11 0,1 0 0,0-1 0,1 0 0,-1 0 0,1-1 0,0 0 0,0 0 0,1-1 0,-1-1 0,1 1 0,-1-1 0,1-1 0,17 1 0,-8-2 0,0-1 0,0-1 0,0 0 0,-1-2 0,1 0 0,-1-1 0,0-1 0,0-1 0,0 0 0,-1-1 0,0-1 0,-1-1 0,0 0 0,0-1 0,17-17 0,-6 4 0,-1-2 0,-1 0 0,-2-2 0,0-1 0,-2 0 0,-1-2 0,17-37 0,-20 33 0,-1-1 0,-2-1 0,-2 0 0,-2-1 0,-1 0 0,-1 0 0,3-71 0,-10 100 0,-1 1 0,-1 0 0,0-1 0,0 1 0,0 0 0,-1-1 0,0 1 0,-1 0 0,-3-9 0,3 12 0,0 0 0,0 0 0,-1 0 0,1 1 0,-1-1 0,0 1 0,0 0 0,-1 0 0,1 1 0,-1-1 0,1 1 0,-1 0 0,0 0 0,-7-3 0,-8-1 0,1 1 0,-1 0 0,0 1 0,-1 1 0,1 1 0,-1 1 0,-34 1 0,2 3 0,-95 17 0,97-8 0,2 1 0,-1 3 0,2 2 0,-68 34 0,44-13 0,1 3 0,-68 53 0,117-77 0,1 0 0,0 1 0,-26 31 0,38-39 0,1 1 0,0 0 0,1 1 0,0 0 0,1 0 0,0 0 0,1 1 0,-6 23 0,10-34 0,0 1 0,0 0 0,0-1 0,1 1 0,-1 0 0,1 0 0,-1-1 0,1 1 0,0 0 0,1 0 0,-1 0 0,0-1 0,1 1 0,-1 0 0,1 0 0,0-1 0,0 1 0,0 0 0,0-1 0,0 1 0,1-1 0,-1 1 0,1-1 0,0 0 0,-1 0 0,1 0 0,0 0 0,0 0 0,1 0 0,-1 0 0,0-1 0,1 1 0,-1-1 0,1 1 0,-1-1 0,1 0 0,3 1 0,5 0 0,0 0 0,0-1 0,1 0 0,-1 0 0,0-2 0,0 1 0,0-1 0,18-5 0,5-2 0,0-1 0,-1-2 0,0-2 0,-1-1 0,0-1 0,-1-2 0,-1-1 0,53-42 0,-48 30 0,-1 0 0,-2-3 0,-1 0 0,-1-2 0,-2-2 0,32-54 0,-48 70 0,0-1 0,-1 0 0,-2-1 0,0 0 0,7-32 0,-14 50 0,-1 0 0,0-1 0,0 0 0,0 1 0,-1-1 0,0 1 0,0-1 0,0 0 0,-1 1 0,0-1 0,0 1 0,0-1 0,-1 1 0,0 0 0,0-1 0,0 1 0,0 0 0,-1 0 0,0 0 0,0 1 0,-1-1 0,1 1 0,-1 0 0,0 0 0,0 0 0,0 0 0,0 0 0,-10-5 0,-6 0 0,0 0 0,-1 1 0,0 1 0,0 1 0,-1 1 0,0 1 0,-23-2 0,-24 1 0,-73 4 0,30 8 0,-1 5 0,2 5 0,-212 61 0,-313 152 0,14 53 0,610-277 0,-60 37 0,68-40 0,-1 1 0,0-1 0,1 1 0,0 0 0,0 0 0,0 0 0,1 0 0,-1 1 0,1-1 0,-5 10 0,19-25 0,23-31 0,-2-2 0,45-83 0,-61 97 0,-2-1 0,-1 0 0,-1-1 0,-2 0 0,11-58 0,-20 82 0,1 0 0,-2 0 0,1-1 0,-1 1 0,-1 0 0,1 0 0,-1 0 0,-1 0 0,0 0 0,0 0 0,0 0 0,-1 1 0,0-1 0,0 1 0,-1-1 0,0 1 0,-1 0 0,1 1 0,-1-1 0,0 1 0,-7-6 0,0 2 0,0 1 0,-1 1 0,0 0 0,0 1 0,-1 1 0,1 0 0,-1 0 0,-1 1 0,1 1 0,-30-4 0,-25-1-29,-1 4 0,1 2-1,-1 4 1,1 3-1,-1 3 1,1 2 0,-70 21-1,-38 17-308,-249 102-1,-444 227 339,502-211 0,338-152 0,-178 85 0,181-84 0,1 2 0,1 1 0,0 1 0,1 1 0,-23 24 0,29-23-25,18-20 29,1 0-1,-1 0 1,0 0-1,0 0 1,0 0-1,0 0 1,0 0-1,0 0 1,0 0-1,0 0 1,0 0-1,0 0 1,0 0-1,1 0 1,-1 0-1,0 0 1,0 0-1,0 1 1,0-1-1,0 0 0,0 0 1,0 0-1,0 0 1,0 0-1,0 0 1,0 0-1,0 0 1,0 0-1,0 0 1,0 0-1,1 0 1,-1 0-1,0 0 1,0 1-1,0-1 1,0 0-1,0 0 1,0 0-1,0 0 1,0 0-1,0 0 1,0 0-1,0 0 1,0 0-1,0 1 1,32-32 620,-27 24-589,10-10-2,-2 0-1,0-2 0,19-36 0,-30 52-32,0-1 0,0 0-1,0 0 1,-1 0-1,0 0 1,1 0-1,-1 0 1,-1 0-1,1-1 1,-1 1 0,0 0-1,0 0 1,0-1-1,0 1 1,-1 0-1,1 0 1,-1-1 0,0 1-1,-1 0 1,1 0-1,-1 0 1,0 0-1,0 1 1,0-1 0,0 0-1,0 1 1,-5-6-1,0 4 1,1 0 0,-1 0 0,0 0 0,0 1 0,-1 0 0,1 0 0,-1 1 0,0 0 0,1 0 0,-1 1 0,-16-3 0,-2 2 0,0 1 0,0 1 0,-27 2 0,-29 5-28,1 5 1,-142 36-1,-161 72-755,73-7 649,6 13 0,-339 192 1,583-283 133,-86 65 0,144-97 0,-38 36 0,41-37 0,-1 0 0,0-1 0,1 1 0,-1 0 0,0 0 0,1 0 0,-1 0 0,1-1 0,-1 1 0,1 0 0,0 0 0,-1 0 0,1 0 0,0 0 0,0 0 0,-1 0 0,1 0 0,0 0 0,0 0 0,0 0 0,0 0 0,0 0 0,1 0 0,-1 0 0,0 0 0,0 0 0,1 0 0,-1 0 0,0 0 0,1 0 0,-1 0 0,1 0 0,-1 0 0,1-1 0,0 1 0,-1 0 0,1 0 0,0-1 0,0 1 0,-1 0 0,1-1 0,0 1 0,0-1 0,0 1 0,0-1 0,1 1 0,5 2-1,1-1 1,0 0 0,0 0 0,0 0 0,0-1-1,0-1 1,0 1 0,0-1 0,14-2 0,86-17 165,-42 2-80,0-3 0,-2-3 0,-1-3 0,0-2 0,-2-3 0,-2-3 0,-1-2 0,-2-3 0,-1-2 0,-2-3-1,-2-1 1,79-93 0,-130 137-85,58-77 0,-53 70 0,0 1 0,-1-1 0,0 0 0,0 0 0,-1-1 0,0 1 0,3-16 0,-6 22 0,0-1 0,1 1 0,-1 0 0,0 0 0,-1 0 0,1 0 0,0-1 0,-1 1 0,1 0 0,-1 0 0,1 0 0,-1 0 0,0 0 0,0 0 0,0 0 0,0 0 0,-1 1 0,1-1 0,0 0 0,-1 1 0,1-1 0,-1 0 0,1 1 0,-1 0 0,0-1 0,0 1 0,1 0 0,-1 0 0,0 0 0,-4-1 0,-5-2 0,1 1 0,-1 1 0,0 0 0,-21-2 0,-17 2 0,0 2 0,-1 3 0,1 1 0,1 2 0,-1 3 0,1 2 0,1 2 0,-50 20 0,-13 12 0,3 4 0,-121 76 0,207-112 0,-145 93 0,147-92 0,0 2 0,1 0 0,1 1 0,0 1 0,-27 37 0,42-52 0,0-1 0,0 1 0,1 0 0,-1 0 0,1 0 0,-1 0 0,1 0 0,0 0 0,0 0 0,1 0 0,-1 0 0,1 1 0,-1-1 0,1 0 0,0 5 0,1-6 0,0 0 0,0 0 0,0 0 0,0 0 0,0 0 0,1 0 0,-1-1 0,0 1 0,1 0 0,0-1 0,-1 1 0,1-1 0,0 0 0,0 1 0,0-1 0,-1 0 0,1 0 0,0 0 0,1-1 0,-1 1 0,0 0 0,0-1 0,0 1 0,5-1 0,25 5 0,1-2 0,0-2 0,0-1 0,0-1 0,56-10 0,-21 3 0,16 0 0,-1-5 0,118-33 0,-159 33 0,0-1 0,-1-3 0,-1-1 0,-1-2 0,-1-2 0,51-38 0,-72 47 0,-1-1 0,-1-1 0,0-1 0,0 0 0,16-26 0,-24 31 0,0 1 0,-1-1 0,-1-1 0,0 1 0,0-1 0,-1 0 0,0 0 0,-1 0 0,-1 0 0,2-18 0,-4 26 0,0 0 0,-1 0 0,1 0 0,-1 0 0,0 0 0,1 0 0,-2 0 0,1 1 0,0-1 0,-1 0 0,0 1 0,0-1 0,0 1 0,0-1 0,0 1 0,-1 0 0,1 0 0,-1 0 0,0 0 0,0 1 0,0-1 0,-1 1 0,1 0 0,0 0 0,-1 0 0,1 0 0,-1 0 0,0 1 0,0 0 0,1-1 0,-9 0 0,-11-2 0,-1 0 0,0 1 0,1 2 0,-30 1 0,46 0 0,-59 4 0,1 2 0,0 3 0,0 3 0,-86 27 0,-245 105 0,-67 73 0,371-165 0,2 4 0,-148 122 0,237-176 0,-6 3 0,1 1 0,0 0 0,0 0 0,-9 12 0,15-17 0,-1 0 0,1 0 0,-1 0 0,0 0 0,1 0 0,0 0 0,-1 0 0,1 0 0,0 0 0,-1 0 0,1 0 0,0 0 0,0 0 0,0 0 0,0 0 0,0 0 0,0 0 0,0 1 0,0-1 0,0 0 0,1 0 0,-1 0 0,0 0 0,1 0 0,-1 0 0,1 0 0,-1 0 0,1 0 0,-1-1 0,1 1 0,0 0 0,-1 0 0,1 0 0,0 0 0,0-1 0,0 1 0,-1 0 0,1-1 0,0 1 0,0-1 0,0 1 0,0-1 0,0 0 0,0 1 0,2 0 0,5 1 0,0 0 0,0 0 0,0-1 0,0 0 0,1 0 0,-1-1 0,0 0 0,9-1 0,75-12 0,-65 9 0,43-8 0,0-4 0,-1-2 0,128-53 0,-163 56 0,0-2 0,-2-1 0,0-1 0,-1-2 0,-1-1 0,-1-1 0,-1-2 0,-1-1 0,32-40 0,-56 63 0,-1 1 0,0-1 0,0 0 0,0 0 0,0 0 0,0 0 0,0 0 0,-1-1 0,0 1 0,1 0 0,-1-1 0,0 1 0,-1-1 0,1 1 0,-1-1 0,1 0 0,-1 1 0,0-1 0,-1 1 0,0-7 0,-1 6 0,0 1 0,-1-1 0,1 0 0,-1 1 0,0 0 0,0 0 0,0 0 0,0 0 0,-1 0 0,1 1 0,-1-1 0,0 1 0,1 0 0,-1 0 0,0 0 0,0 1 0,-7-3 0,-21-5 2,0 1-1,0 2 0,-1 1 0,0 1 1,0 2-1,0 2 0,0 0 0,1 2 1,-49 10-1,-40 12-89,-133 44-1,58-6-104,2 9-1,3 8 1,5 8-1,-200 126 1,361-197 191,-12 5 2,0 3-1,2 1 1,0 1-1,2 2 1,-32 35 0,63-61-1,0 0 0,1 0 1,-1 0-1,0 0 1,1 0-1,0 0 1,-1 1-1,1-1 1,0 0-1,0 1 1,0-1-1,1 1 0,-1-1 1,0 4-1,1-5 7,1 1 1,-1-1-1,1 0 0,0 1 0,-1-1 0,1 0 0,0 0 0,0 1 1,0-1-1,0 0 0,0 0 0,0 0 0,0 0 0,0 0 1,0-1-1,1 1 0,-1 0 0,0 0 0,0-1 0,1 1 0,-1-1 1,0 1-1,1-1 0,-1 1 0,1-1 0,-1 0 0,3 0 0,22 4 127,1-1 0,0-2 0,0-1 0,-1-1 0,1-1-1,32-7 1,39-8-121,-1-5-1,-1-4 0,139-57 1,263-153-16,-383 175 4,-3-4 0,-3-5 0,158-133 0,-207 142 0,-58 60 0,-1-1 0,1 1 0,-1-1 0,1 0 0,-1 1 0,0-1 0,0 0 0,0 0 0,0 0 0,0 0 0,0 0 0,0 0 0,0-3 0,-2 4 0,0 1 0,0-1 0,0 1 0,0 0 0,0 0 0,0-1 0,0 1 0,0 0 0,-1 0 0,1 0 0,0 0 0,0 0 0,0 0 0,0 0 0,0 1 0,0-1 0,0 0 0,0 0 0,0 1 0,0-1 0,0 1 0,0-1 0,0 1 0,0 0 0,-1 0 0,-27 12 0,1 2 0,0 0 0,1 2 0,1 1 0,1 1 0,-31 30 0,7-2 0,-83 106 0,108-121 0,-24 43 0,41-64 0,1 2 0,0-1 0,1 1 0,1 0 0,0 0 0,0 0 0,-1 15 0,5-24 0,-1 1 0,2-1 0,-1 1 0,0-1 0,1 1 0,0-1 0,0 1 0,0-1 0,0 0 0,1 1 0,0-1 0,0 0 0,0 0 0,0 0 0,1-1 0,-1 1 0,1 0 0,0-1 0,0 0 0,0 0 0,1 1 0,-1-2 0,1 1 0,0 0 0,-1-1 0,1 0 0,0 0 0,0 0 0,1 0 0,7 2 0,9 2 0,1 0 0,-1-2 0,1 0 0,0-1 0,25 0 0,-5-4 0,0-1 0,0-2 0,-1-1 0,1-3 0,-2-1 0,77-28 0,-47 9 0,-1-4 0,129-79 0,-94 36 0,-92 65 0,0 0 0,0-1 0,-1 0 0,-1-1 0,12-16 0,-21 27 0,-1 1 0,1-1 0,0 0 0,-1 1 0,1-1 0,-1 0 0,1 1 0,-1-1 0,1 0 0,-1 0 0,0 0 0,1 1 0,-1-1 0,0 0 0,0 0 0,1 0 0,-1 0 0,0 0 0,0 0 0,0 1 0,0-1 0,0 0 0,0 0 0,0 0 0,-1 0 0,1 0 0,0 0 0,0 1 0,-1-1 0,1 0 0,0 0 0,-1 0 0,1 1 0,-1-1 0,1 0 0,-1 0 0,1 1 0,-1-1 0,0 1 0,1-1 0,-1 0 0,0 1 0,0-1 0,1 1 0,-1 0 0,0-1 0,0 1 0,0-1 0,1 1 0,-1 0 0,0 0 0,0 0 0,0-1 0,0 1 0,0 0 0,1 0 0,-3 0 0,-6 0 0,-1 0 0,1 0 0,-1 1 0,-9 2 0,18-2 0,-47 9 0,1 2 0,0 2 0,1 2 0,-70 36 0,-168 112 0,257-146 0,0 1 0,1 1 0,-35 34 0,59-53 0,1 0 0,0 0 0,0 0 0,-1 0 0,1 0 0,0 0 0,0 0 0,0 1 0,0-1 0,0 0 0,0 1 0,0-1 0,1 1 0,-1-1 0,0 1 0,1-1 0,0 1 0,-1 0 0,1-1 0,0 1 0,-1 0 0,1-1 0,0 3 0,3-3 0,-1 0 0,0 0 0,0 0 0,1 0 0,-1-1 0,0 1 0,1-1 0,-1 1 0,0-1 0,1 0 0,-1 0 0,1 0 0,-1 0 0,0 0 0,1-1 0,-1 1 0,4-2 0,36-6 0,0-1 0,0-2 0,53-23 0,120-64 0,-164 73 0,70-49 0,-87 46 0,-30 17 0,-27 12 0,-26 14 0,-1 2 0,2 2 0,-50 28 0,-140 89 0,186-106 0,2 2 0,1 3 0,2 1 0,-46 48 0,86-77 0,0 0 0,1 0 0,0 1 0,1 0 0,0 0 0,0 1 0,0-1 0,-3 11 0,8-18 0,-1 1 0,1-1 0,0 1 0,-1-1 0,1 1 0,0-1 0,0 1 0,0-1 0,0 1 0,0-1 0,1 1 0,-1-1 0,0 0 0,1 1 0,-1-1 0,1 1 0,-1-1 0,1 0 0,0 1 0,-1-1 0,1 0 0,1 2 0,1-1 0,0 0 0,-1-1 0,1 1 0,0-1 0,0 1 0,0-1 0,0 0 0,0 0 0,0-1 0,0 1 0,0 0 0,0-1 0,0 0 0,0 0 0,4 0 0,28-3 0,0-2 0,-1-1 0,1-2 0,55-20 0,-66 21 0,-13 3 0,332-110 0,-262 83 0,-2-3 0,86-52 0,-164 85 0,7-4 0,0 1 0,-1-2 0,1 1 0,7-9 0,-14 13 0,0 0 0,0 0 0,0 0 0,0 0 0,0 0 0,0 0 0,-1 0 0,1 0 0,0 0 0,-1-1 0,1 1 0,-1 0 0,1 0 0,-1-1 0,0 1 0,1 0 0,-1-1 0,0 1 0,0 0 0,0-1 0,0 1 0,0-1 0,0 1 0,-1 0 0,1-1 0,0 1 0,-1 0 0,1 0 0,-1-1 0,1 1 0,-1 0 0,1 0 0,-1 0 0,0-1 0,-1 0 0,-1-1 0,0 0 0,-1 0 0,1 1 0,0 0 0,-1 0 0,1 0 0,-1 0 0,0 0 0,0 1 0,0-1 0,0 1 0,0 0 0,0 1 0,0-1 0,-7 0 0,-69 4 0,69-2 0,-53 7 0,-1 3 0,2 2 0,0 4 0,1 2 0,0 3 0,-63 32 0,46-14 0,1 4 0,2 4 0,-133 109 0,194-145 0,1 0 0,0 1 0,1 1 0,0 0 0,-18 28 0,30-41 0,0 1 0,0-1 0,0 0 0,0 1 0,1-1 0,-1 1 0,1-1 0,-1 1 0,1-1 0,-1 1 0,1 0 0,0-1 0,0 1 0,0-1 0,0 1 0,0 0 0,0-1 0,0 1 0,0-1 0,1 1 0,-1 0 0,1-1 0,-1 1 0,1-1 0,0 1 0,-1-1 0,1 0 0,0 1 0,0-1 0,0 0 0,0 1 0,0-1 0,0 0 0,1 0 0,-1 0 0,0 0 0,0 0 0,1 0 0,-1-1 0,1 1 0,-1 0 0,1-1 0,-1 1 0,3 0 0,7 2 0,0 0 0,-1 0 0,1-2 0,0 1 0,15-1 0,10-1 0,1-2 0,-1-2 0,0-1 0,0-2 0,0-2 0,-1 0 0,0-3 0,-1-1 0,62-33 0,-26 6 0,-2-3 0,-2-3 0,86-78 0,-119 95 0,-3 0 0,52-64 0,-75 83 0,0 0 0,0 0 0,-1 0 0,0-1 0,-1 0 0,0 0 0,0 0 0,-2 0 0,1-1 0,-1 0 0,-1 0 0,0 0 0,-1 0 0,0-19 0,-2 27 0,1-1 0,-1 1 0,-1-1 0,1 1 0,0 0 0,-1 0 0,0 0 0,0 0 0,0 0 0,0 0 0,-1 0 0,0 0 0,0 1 0,0 0 0,0-1 0,0 1 0,0 0 0,-1 1 0,0-1 0,1 0 0,-1 1 0,0 0 0,0 0 0,0 0 0,-6-1 0,-7-2 0,-1 0 0,0 1 0,0 1 0,-1 1 0,-18 0 0,-46 1 0,0 4 0,1 3 0,-1 4 0,2 3 0,-98 30 0,44-2 0,2 7 0,-156 78 0,228-96 0,1 3 0,2 2 0,-75 59 0,113-77 0,0 0 0,0 1 0,2 2 0,1 0 0,0 0 0,1 2 0,2 0 0,0 1 0,1 0 0,1 1 0,-13 40 0,22-54 0,0 0 0,1 1 0,0-1 0,1 1 0,0 0 0,0-1 0,1 1 0,3 17 0,-2-22 0,0-1 0,1 1 0,0 0 0,0 0 0,0-1 0,1 1 0,0-1 0,0 0 0,0 0 0,1 0 0,0 0 0,-1 0 0,2-1 0,-1 0 0,1 0 0,-1 0 0,6 3 0,6 2 0,0-1 0,0 0 0,1-1 0,0-1 0,0 0 0,0-2 0,1 0 0,-1-1 0,1 0 0,0-2 0,0 0 0,0-1 0,0-1 0,35-6 0,2-3 0,0-3 0,-2-2 0,90-38 0,-45 9-192,-2-5-1,153-103 1,150-164-22,-326 252 214,-3-3 0,-3-3 0,97-131 0,-151 183 0,-1-1 0,0 0 0,15-39 0,-25 54 0,0 0 0,-1 0 0,1 0 0,-1 0 0,0-1 0,-1 1 0,1 0 0,-1-1 0,1 1 0,-1 0 0,-1-1 0,1 1 0,-1-1 0,1 1 0,-1 0 0,0 0 0,-1-1 0,1 1 0,-1 0 0,0 0 0,0 0 0,0 1 0,0-1 0,-1 0 0,0 1 0,-5-6 0,1 3-1,-1 0 1,-1 1 0,1 0 0,-1 0-1,0 1 1,0 0 0,-1 1 0,1-1-1,-11 0 1,-9-2 45,0 1 0,-34-1 0,4 5 121,0 2-1,0 3 1,-101 20 0,-172 62-279,218-51 22,1 5 0,2 5 0,2 5-1,2 4 1,-189 130 0,252-150 91,1 2 0,-67 72 0,91-86 0,0 1 0,2 1 0,0 0 0,2 1 0,1 1 0,-20 49 0,32-70 0,0 0-1,1-1 0,-1 1 1,1 0-1,0 0 1,0 0-1,1 0 1,-1 0-1,1 1 1,0-1-1,1 0 1,-1 0-1,1 0 0,2 9 1,-1-11 5,1 1 1,-1-1 0,1 0-1,0 0 1,-1 0-1,1 0 1,1 0 0,-1-1-1,0 1 1,1-1-1,-1 0 1,1 0 0,0 0-1,-1 0 1,1-1-1,0 0 1,0 1 0,0-1-1,0-1 1,6 1-1,27 6 97,0-3-1,0-1 0,0-1 0,69-7 1,-45-3-70,-1-2 0,78-25 1,11-17-482,189-92 0,130-103 12,-366 184 351,-4-5-1,126-113 0,-210 169 87,-1 0 0,-1-1 0,14-20 0,-24 32 0,-1-1 0,0 0 1,0 0-1,0 0 0,0 0 0,0 0 0,0 0 0,-1 0 0,1 0 0,-1 0 0,1-1 1,-1 1-1,0 0 0,0-3 0,0 4 0,0 0 0,0 0 0,-1 0-1,1 0 1,-1 0 0,1 0 0,-1 0 0,1 1 0,-1-1 0,1 0 0,-1 0 0,0 0-1,1 1 1,-1-1 0,0 0 0,0 1 0,0-1 0,0 1 0,1-1 0,-1 1-1,0-1 1,-1 0 0,-6-1 21,0 1-1,-1-1 1,1 1 0,0 0-1,0 1 1,0 0-1,-11 2 1,-83 10 211,0 5 0,2 5 0,-180 62 0,180-46-170,2 4 0,2 4 0,1 4 0,3 5 0,-105 82 0,183-127-47,1 1 0,0 0 0,1 1-1,-14 17 1,25-27-15,-1 0 0,1 0 0,0 0 0,0 0 0,0 0 0,0 0 0,0 0 0,0 0 0,0 1 0,1-1 0,-1 0 0,1 0 0,0 5 0,0-6 0,0 0 0,0 0 0,0 0 0,1-1 0,-1 1 0,1 0 0,-1 0 0,0 0 0,1-1 0,-1 1 0,1 0 0,0 0 0,-1-1 0,1 1 0,0-1 0,-1 1 0,1-1 0,0 1 0,-1-1 0,1 1 0,0-1 0,0 1 0,0-1 0,1 1 0,5 0 0,-1 0 0,1 0 0,0-1 0,0 0 0,-1 0 0,1 0 0,0-1 0,12-3 0,83-24 0,-1-4 0,-2-4 0,99-53 0,-128 57 0,-2-4 0,-1-3 0,-2-2 0,-2-4 0,93-83 0,-150 122 0,4-3 0,-1-1 0,0 0 0,0 0 0,-1-1 0,7-12 0,-14 21 0,1 0 0,-2 0 0,1 0 0,0 0 0,0 0 0,0 0 0,-1 0 0,0 0 0,1-1 0,-1 1 0,0 0 0,0 0 0,0 0 0,0-1 0,0 1 0,0 0 0,-1 0 0,1 0 0,-1 0 0,0-1 0,1 1 0,-1 0 0,0 0 0,0 0 0,-1 1 0,1-1 0,0 0 0,0 0 0,-1 1 0,1-1 0,-1 0 0,0 1 0,1 0 0,-1-1 0,0 1 0,0 0 0,-3-1 0,-6-4 0,0 0 0,-1 1 0,0 1 0,0 0 0,0 0 0,0 1 0,-14-1 0,-13 0 0,-51 0 0,-7 8-82,0 5 0,1 3 0,0 4 0,-132 42 0,-364 158-329,463-161 411,2 6 0,3 5 0,-166 117 0,279-175 0,-1 0 0,1 0 0,0 1 0,1 1 0,0 0 0,1 0 0,0 1 0,-8 12 0,17-22 0,-1-1 0,1 1 0,0-1 0,-1 1 0,1-1 0,-1 1 0,1 0 0,0-1 0,0 1 0,-1 0 0,1-1 0,0 1 0,0 0 0,0-1 0,-1 1 0,1 0 0,0 0 0,0-1 0,0 1 0,0 0 0,1 0 0,-1-1 0,0 1 0,0 0 0,0-1 0,1 1 0,-1 0 0,0-1 0,0 1 0,1 0 0,-1-1 0,1 1 0,-1-1 0,0 1 0,1-1 0,-1 1 0,1-1 0,0 1 0,-1-1 0,1 1 0,-1-1 0,1 1 0,0-1 0,-1 0 0,1 0 0,0 1 0,-1-1 0,1 0 0,0 0 0,-1 0 0,1 0 0,0 1 0,0-1 0,-1 0 0,1 0 0,0-1 0,-1 1 0,2 0 0,7 0 0,-1-1 0,1-1 0,-1 1 0,16-6 0,63-26 0,99-54 0,-146 68 0,123-64 55,166-115 0,-238 136-28,-4-4 0,-2-4 1,81-88-1,-155 148-27,-1-1 0,-1 0 0,0 0 0,-1-1 0,0 0 0,7-16 0,-14 27 0,-1 0 0,1 0 0,-1 0 0,1 0 0,-1 0 0,0-1 0,0 1 0,1 0 0,-1 0 0,0 0 0,0 0 0,0 0 0,0-1 0,0 1 0,-1 0 0,1 0 0,0 0 0,-1 0 0,1 0 0,0-1 0,-1 1 0,1 0 0,-1 0 0,0 0 0,1 0 0,-1 0 0,0 1 0,1-1 0,-1 0 0,0 0 0,0 0 0,0 1 0,0-1 0,0 0 0,0 1 0,0-1 0,0 1 0,0-1 0,0 1 0,0-1 0,0 1 0,-1 0 0,1 0 0,0-1 0,0 1 0,0 0 0,-2 0 0,-13 0 0,1 0 0,0 1 0,0 1 0,-1 0 0,-21 7 0,-91 26-158,-234 98 0,-121 92-285,328-149 398,65-33 74,-197 100 289,219-105-202,-125 93-1,189-128-115,-52 45 0,54-46 0,0 0 0,0-1 0,0 1 0,0 0 0,1 0 0,-1 0 0,1 0 0,-1 0 0,1 1 0,0-1 0,-1 0 0,1 1 0,0-1 0,1 1 0,-1-1 0,0 1 0,1-1 0,-1 1 0,1 5 0,0-8 0,1 1 0,-1-1 0,0 1 0,1 0 0,-1-1 0,1 1 0,-1-1 0,1 1 0,-1-1 0,1 0 0,-1 1 0,1-1 0,-1 1 0,1-1 0,0 0 0,-1 0 0,1 1 0,-1-1 0,1 0 0,0 0 0,-1 0 0,1 1 0,1-1 0,32-2 0,21-9 0,0-2 0,94-37 0,111-64 0,-86 28 36,200-132 0,-259 139-12,-3-4 0,148-145 0,-249 217-24,48-52 0,-57 61 0,0 0 0,0-1 0,-1 1 0,1-1 0,-1 1 0,1-1 0,-1 1 0,0-1 0,0 0 0,0 0 0,0 0 0,0 1 0,-1-1 0,1 0 0,-1 0 0,0 0 0,0 0 0,0 0 0,0 0 0,0 0 0,-2-6 0,-1 5-2,0 1 1,-1-1-1,1 0 1,-1 1-1,0-1 1,0 1-1,0 0 0,0 1 1,0-1-1,-1 1 1,1-1-1,-1 1 0,1 1 1,-1-1-1,0 1 1,0-1-1,-7 1 1,-15-5 48,-1 3 1,-29-2-1,0 5 73,0 3-1,1 2 1,0 3 0,-97 25-1,-217 86-173,313-98 80,-9 2-26,-228 87 0,235-84 0,1 2 0,-95 63 0,141-82 0,0 0 0,0 1 0,1 1 0,0 0 0,1 0 0,0 1 0,1 0 0,0 1 0,-11 24 0,17-33 0,2 0 0,-1 0 0,0 1 0,1-1 0,0 1 0,0-1 0,0 1 0,1-1 0,-1 1 0,1-1 0,0 1 0,0-1 0,1 1 0,0 0 0,-1-1 0,1 1 0,1-1 0,-1 0 0,1 1 0,0-1 0,-1 0 0,2 0 0,-1 0 0,1 0 0,-1 0 0,1-1 0,0 1 0,0-1 0,0 0 0,1 0 0,-1 0 0,1 0 0,0-1 0,0 1 0,0-1 0,6 3 0,6 3 0,1-1 0,0-1 0,1 0 0,-1-1 0,1-1 0,0 0 0,1-2 0,-1 0 0,25-1 0,22-3 0,85-15 0,-142 16 0,155-25 0,0-8 0,-2-6 0,-3-7 0,-1-7 0,275-136 0,-392 169 0,0-2 0,-2-2 0,62-49 0,-79 46 0,-21 28 0,0 0 0,0-1 0,1 1 0,-1 0 0,0-1 0,0 1 0,0 0 0,0-1 0,0 1 0,0 0 0,0-1 0,0 1 0,0-1 0,0 1 0,0 0 0,0-1 0,0 1 0,-1 0 0,1-1 0,0 1 0,0 0 0,0-1 0,0 1 0,-1 0 0,1-1 0,0 1 0,0 0 0,0 0 0,-1-1 0,1 1 0,0 0 0,-1 0 0,1-1 0,0 1 0,-1 0 0,1 0 0,0 0 0,-1 0 0,1-1 0,-6 1 0,0-1 0,1 1 0,-1 0 0,0 0 0,1 1 0,-1-1 0,-11 4 0,-40 11 0,0 2 0,0 3 0,-105 53 0,-152 112 0,305-179 0,-131 90 0,124-84 0,1 2 0,0-1 0,1 2 0,0 0 0,1 0 0,-11 19 0,23-33 0,0 0 0,0 0 0,0 1 0,1-1 0,-1 0 0,0 1 0,1-1 0,-1 1 0,1-1 0,-1 0 0,1 1 0,0-1 0,0 1 0,-1 0 0,1-1 0,0 1 0,1-1 0,-1 1 0,0-1 0,0 1 0,0-1 0,1 3 0,1-3 0,0 1 0,-1 0 0,1-1 0,0 1 0,0-1 0,0 1 0,0-1 0,0 0 0,0 1 0,0-1 0,0-1 0,0 1 0,1 0 0,3 1 0,19 4 0,1-1 0,-1-1 0,1-1 0,-1-1 0,27-1 0,132-17 0,-91 2 0,0-5 0,-1-3 0,-2-5 0,0-4 0,-2-3 0,-2-4 0,110-66 0,-184 97 0,-1-1 0,1 0 0,-2 0 0,1-1 0,11-12 0,-21 20 0,0 0 0,0 0 0,0 0 0,0 0 0,0-1 0,-1 1 0,1 0 0,0 0 0,-1 0 0,1-1 0,0 1 0,-1 0 0,0 0 0,1-1 0,-1 1 0,0-1 0,0 1 0,1 0 0,-1-1 0,0 1 0,-1 0 0,1-1 0,0 1 0,0-1 0,0 1 0,-1 0 0,1-1 0,-1 1 0,1 0 0,-1 0 0,0-1 0,1 1 0,-1 0 0,0 0 0,0 0 0,0 0 0,0 0 0,0 0 0,0 0 0,0 0 0,0 0 0,0 1 0,-2-2 0,-4-2 0,0 2 0,1-1 0,-1 1 0,0 0 0,0 0 0,0 1 0,0 0 0,-8 0 0,-19 0 0,0 2 0,0 2 0,-36 7 0,-111 28 0,32 3-116,2 6-1,2 7 0,2 6 0,3 7 1,-189 120-1,294-165 117,12-10 0,1 1 0,1 1 0,0 1 0,1 1 0,1 1 0,0 0 0,-30 38 0,47-52 2,-1 0-1,1 1 1,0-1-1,0 1 1,0 0 0,1-1-1,-1 1 1,1 0-1,0 0 1,0 0 0,0 0-1,1 0 1,-1 0 0,1 0-1,0 0 1,1 5-1,-1-6 20,1 0-1,0 0 0,1 0 0,-1 0 0,0-1 1,1 1-1,0 0 0,-1-1 0,1 1 1,0-1-1,0 0 0,1 0 0,-1 0 1,0 0-1,1 0 0,4 3 0,8 2 27,0 0 0,0-2 0,0 1 0,0-2 0,1 0 0,30 3 0,29 1-94,0-4 0,-1-4 0,1-2 1,0-4-1,-1-3 0,0-3 0,116-35 0,-52 2-65,-2-6 1,-2-6 0,126-74-1,-155 72 112,-3-5 0,-2-4 0,147-131 0,-220 175 0,40-50 0,-64 70 0,0 1 0,0-1 0,0 1 0,-1-1 0,1 0 0,-1 0 0,0 0 0,0 0 0,0-1 0,-1 1 0,0 0 0,0-1 0,0 1 0,0-1 0,0-5 0,-2 8 0,1 0 0,0 1 0,-1-1 0,0 0 0,1 1 0,-1-1 0,0 1 0,0-1 0,0 1 0,0-1 0,0 1 0,0 0 0,0 0 0,-1-1 0,-2-1 0,0 0 0,-1 0 0,0 0 0,0 1 0,-1-1 0,1 1 0,-8-2 0,-17-3 0,0 2 0,0 1 0,-1 1 0,1 1 0,-1 2 0,-50 5 0,-193 43 0,261-46 0,-528 143-436,431-106 446,2 5 0,-184 104 0,251-122 134,1 1 0,-64 57 1,85-66-112,1 0 0,1 2 0,0 0 1,2 0-1,0 2 0,-19 39 0,29-52-4,1 0-1,1 0 0,0 0 0,0 0 0,1 0 0,0 1 0,1 0 0,0-1 0,0 15 0,2-20-17,-1 0 0,1 0 0,0 0 0,0 0-1,0 0 1,0 0 0,1-1 0,0 1 0,-1 0-1,1-1 1,1 1 0,-1-1 0,0 0 0,1 1-1,0-1 1,-1 0 0,1-1 0,0 1 0,1-1-1,-1 1 1,0-1 0,1 0 0,0 0 0,-1 0-1,5 1 1,5 2-11,1-1 0,0-1 0,0 0 0,0-1 0,0 0 0,16 0 0,93-7 0,-42-3 0,0-4 0,-1-3 0,0-4 0,-2-3 0,128-54 0,-159 55 0,-2-2 0,0-2 0,-2-1 0,0-3 0,-3-1 0,0-3 0,-2 0 0,-1-3 0,-2-1 0,39-53 0,-60 69 0,-1 0 0,0 0 0,-2-1 0,0-1 0,-2 0 0,0 0 0,8-40 0,-15 56 0,-1 0 0,0-1 0,0 1 0,0-1 0,-1 1 0,-1-1 0,1 1 0,-1-1 0,0 1 0,-1-1 0,0 1 0,0 0 0,0 0 0,-1 0 0,0 0 0,0 0 0,-1 1 0,0 0 0,0-1 0,-1 1 0,1 1 0,-1-1 0,-1 1 0,1-1 0,-1 2 0,0-1 0,0 0 0,0 1 0,-8-4 0,-6-1 0,0 1 0,0 0 0,-1 1 0,1 2 0,-26-5 0,-7 3 0,-55-1 0,9 7-72,0 5-1,0 4 0,-114 24 1,-279 93-495,114 10 567,303-102 0,1 3 0,-122 82 0,180-108 0,1 1 0,0 1 0,0 1 0,1 0 0,1 0 0,0 1 0,-14 21 0,26-33 4,-1 0-1,1 1 1,-1-1 0,1 0-1,0 1 1,0-1-1,0 1 1,1-1 0,-1 1-1,1 0 1,-1-1-1,1 1 1,0 0-1,0-1 1,0 1 0,0 0-1,0-1 1,1 1-1,-1-1 1,1 1 0,0 0-1,0-1 1,-1 1-1,2-1 1,-1 0 0,0 1-1,0-1 1,1 0-1,0 0 1,-1 0-1,1 0 1,0 0 0,3 3-1,4 1 71,-1 0 0,1 0 0,1-1 0,-1 0 0,1-1 0,-1 0 0,17 4 0,20 3-48,0-1 0,1-3 0,0-2 0,0-2 0,85-5 0,-49-6-30,0-3-1,115-30 1,-194 40 4,40-9 0,0-2 0,0-2 0,-2-2 0,75-39 0,-114 54 0,0-1 0,0 1 0,0-1 0,0 0 0,0 0 0,0-1 0,-1 1 0,1 0 0,-1-1 0,0 0 0,1 1 0,-1-1 0,0 0 0,-1 0 0,1 0 0,0-1 0,-1 1 0,2-7 0,-3 8 0,0 0 0,-1-1 0,1 1 0,0 0 0,-1-1 0,0 1 0,0 0 0,1 0 0,-1 0 0,0-1 0,-1 1 0,1 0 0,0 0 0,-1 0 0,1 1 0,-1-1 0,1 0 0,-1 1 0,0-1 0,-4-2 0,-6-4 0,-1 1 0,0 0 0,0 1 0,0 0 0,-1 1 0,0 1 0,0 0 0,-16-2 0,-19 0 0,1 3 0,-1 1 0,-86 9 0,-147 37 0,131-13 0,1 7 0,3 7 0,-180 80 0,279-103 0,1 2 0,-50 35 0,77-44 0,0 0 0,0 2 0,2 0 0,0 1 0,1 0 0,-21 31 0,33-43 0,1 0 0,0 0 0,1 1 0,0 0 0,0 0 0,0 0 0,1 0 0,0 0 0,0 0 0,1 1 0,0-1 0,0 1 0,1-1 0,0 8 0,1-10 0,0 0 0,0 0 0,0-1 0,1 1 0,0 0 0,0-1 0,0 0 0,0 1 0,1-1 0,0 0 0,0 0 0,0 0 0,0-1 0,0 1 0,1-1 0,0 0 0,0 0 0,0 0 0,0 0 0,0 0 0,0-1 0,8 3 0,4 1 0,1 0 0,-1-2 0,1 0 0,0-1 0,0 0 0,0-1 0,0-1 0,0-1 0,1-1 0,17-2 0,30-7 0,82-22 0,-141 30 0,79-20 0,-2-4 0,0-3 0,-2-5 0,-1-2 0,-2-4 0,-2-4 0,-2-2 0,-1-4 0,101-93 0,-140 112 0,53-66 0,-78 86 0,0-1 0,-2 0 0,1-1 0,-1 0 0,-1 0 0,0 0 0,-1-1 0,-1 0 0,5-21 0,-9 30 0,1 1 0,-1-1 0,0 1 0,0 0 0,-1-1 0,1 1 0,-1 0 0,0-1 0,0 1 0,-1 0 0,1 0 0,-1 0 0,0 0 0,0 0 0,0 0 0,-1 1 0,1-1 0,-1 1 0,0-1 0,0 1 0,0 0 0,0 0 0,-1 0 0,1 1 0,-1-1 0,1 1 0,-1 0 0,0 0 0,-5-2 0,-9-4 0,-1 2 0,0 0 0,0 1 0,0 0 0,-28-1 0,4 2 0,0 3 0,0 1 0,0 2 0,-75 14 0,-168 54 0,189-40 0,1 4 0,1 4 0,2 4 0,3 4 0,-97 66 0,136-76 0,2 2 0,1 2 0,-75 84 0,93-89 0,3 1 0,0 2 0,3 0 0,1 1 0,-33 79 0,52-108 0,1 0 0,-1 0 0,2 0 0,-1 1 0,2-1 0,-1 0 0,1 1 0,1-1 0,0 1 0,2 19 0,0-23 0,0 0 0,0 0 0,1 0 0,0-1 0,0 1 0,0-1 0,1 1 0,0-1 0,0 0 0,0-1 0,1 1 0,0-1 0,0 0 0,1 0 0,-1 0 0,12 6 0,-3-2 0,0-2 0,0 1 0,1-2 0,0 0 0,0-1 0,30 6 0,-12-5 0,0-2 0,50-1 0,-5-5 0,0-5 0,-1-2 0,0-4 0,0-4 0,85-29 0,-40 3 0,-3-6 0,154-85 0,-213 99 0,0-3 0,-3-2 0,76-68 0,-101 78 0,-2 0 0,-1-3 0,-2 0 0,-1-2 0,-1 0 0,33-67 0,-53 93 0,-1 0 0,0 0 0,0-1 0,-1 1 0,-1-1 0,0 1 0,0-1 0,-1 0 0,0 0 0,-1-19 0,-1 24 0,0 0 0,0 0 0,-1 0 0,0 0 0,0 0 0,0 0 0,-1 1 0,1-1 0,-1 1 0,0 0 0,-1-1 0,1 1 0,-1 1 0,0-1 0,0 0 0,0 1 0,0 0 0,0 0 0,-1 0 0,1 1 0,-1-1 0,-7-2 0,-15-6 0,0 2 0,0 0 0,-1 2 0,0 1 0,0 1 0,-40-2 0,-6 5 0,-101 10 0,77 3 0,0 5 0,1 3 0,1 5 0,-129 50 0,75-12 0,-269 154 0,348-176 0,29-16 0,1 0 0,-60 48 0,100-72 0,0 1 0,-1 0 0,1 0 0,0 0 0,0 1 0,-1-1 0,1 0 0,0 0 0,0 1 0,0-1 0,1 0 0,-1 1 0,0-1 0,0 1 0,1-1 0,-1 1 0,1 0 0,-1-1 0,1 1 0,-1 1 0,2-1 0,0-1 0,0 0 0,0 0 0,-1 0 0,1 1 0,0-1 0,0 0 0,1-1 0,-1 1 0,0 0 0,0 0 0,0 0 0,1-1 0,-1 1 0,0 0 0,0-1 0,1 1 0,-1-1 0,1 0 0,-1 1 0,0-1 0,4 0 0,10 3 0,0-2 0,1 0 0,-1 0 0,0-1 0,1-1 0,-1-1 0,18-4 0,106-32 0,-108 27 0,0-1 0,-2-2 0,1-1 0,-2-1 0,0-1 0,-1-2 0,-1 0 0,0-2 0,-2-1 0,-1-1 0,0-1 0,27-40 0,-42 54 0,0-1 0,-2-1 0,1 1 0,-2-1 0,1 0 0,6-25 0,-11 32 0,0 1 0,0-1 0,0 1 0,-1-1 0,0 1 0,0-1 0,0 0 0,-1 1 0,1-1 0,-1 1 0,0-1 0,0 1 0,-1-1 0,1 1 0,-1 0 0,0 0 0,0 0 0,-1 0 0,1 0 0,-1 0 0,0 0 0,0 1 0,-4-5 0,0 3 0,0-1 0,-1 1 0,1 1 0,-1-1 0,0 2 0,-1-1 0,1 1 0,0 0 0,-1 0 0,0 1 0,1 0 0,-13 0 0,-11-1 0,-1 2 0,-41 4 0,-35 8-80,2 5 0,-152 42 0,-202 86-405,113-14 485,268-95 0,2 4 0,-86 55 0,164-93 0,-60 43 0,56-42 0,1 1 0,0 0 0,0 0 0,1 0 0,-1 0 0,1 1 0,-1-1 0,1 1 0,0-1 0,0 1 0,1 0 0,-1 0 0,-1 6 0,3-9 0,0 1 0,0 0 0,0-1 0,0 1 0,0 0 0,1-1 0,-1 1 0,0-1 0,1 1 0,-1-1 0,1 1 0,0-1 0,-1 1 0,1-1 0,0 0 0,0 1 0,0-1 0,0 0 0,0 0 0,0 1 0,1-1 0,-1 0 0,0 0 0,0 0 0,1 0 0,-1-1 0,3 2 0,2 1 0,0 0 0,1-1 0,-1 0 0,1 0 0,12 1 0,8-1 69,0-1-1,1-1 0,-1-1 1,0-2-1,0-1 1,-1-1-1,1-1 0,27-10 1,0-3-33,-1-3 1,94-52-1,-97 43-36,-1-2 0,-2-2 0,-1-2 0,-2-3 0,-2-1 0,-2-2 0,-1-1 0,-3-2 0,-2-2 0,34-61 0,-61 97 0,0 0 0,-1 0 0,-1 0 0,0 0 0,-1-1 0,0 0 0,-1 0 0,3-19 0,-6 30 0,0 0 0,0 0 0,0 0 0,-1 0 0,1 1 0,0-1 0,-1 0 0,1 0 0,-1 0 0,0 1 0,0-1 0,1 0 0,-1 0 0,0 1 0,-1-1 0,1 1 0,0-1 0,0 1 0,0 0 0,-1-1 0,1 1 0,-1 0 0,1 0 0,-3-1 0,-1-1 0,-1 1 0,0 0 0,1 0 0,-1 1 0,0 0 0,0 0 0,-7 0 0,-23 0 0,0 1 0,0 2 0,0 2 0,0 1 0,0 2 0,-48 15 0,-210 86 0,278-102 0,-359 165 0,297-130 0,2 4 0,-115 91 0,182-129 0,-1 1 0,2 0 0,-1 1 0,1 0 0,1 0 0,0 0 0,0 1 0,1 0 0,-6 13 0,10-18 0,0 0 0,0 1 0,1-1 0,0 0 0,0 1 0,1-1 0,-1 0 0,1 1 0,0-1 0,1 1 0,-1-1 0,1 0 0,0 1 0,0-1 0,1 0 0,0 0 0,0 0 0,0 0 0,0 0 0,1 0 0,5 7 0,1 0 0,1 0 0,0-1 0,0 0 0,2 0 0,-1-1 0,1-1 0,1 0 0,0-1 0,0 0 0,0-1 0,1 0 0,0-1 0,1 0 0,-1-2 0,1 0 0,0 0 0,29 2 0,-8-3 0,0-1 0,-1-2 0,1-2 0,0-1 0,-1-1 0,57-16 0,-31 3 0,-2-2 0,1-3 0,-2-3 0,88-51 0,-107 51 0,0-1 0,-2-2 0,-1-2 0,-1-1 0,-2-1 0,56-72 0,-85 99 0,-1 0 0,1 0 0,-1 0 0,0 0 0,-1-1 0,3-5 0,-5 10 0,0 0 0,0 1 0,1-1 0,-1 1 0,0-1 0,0 0 0,0 1 0,0-1 0,0 1 0,0-1 0,0 0 0,0 1 0,-1-1 0,1 1 0,0-1 0,0 1 0,0-1 0,-1 0 0,1 1 0,0-1 0,-1 1 0,1-1 0,0 1 0,-1-1 0,1 1 0,-1-1 0,-1 0 0,1 1 0,-1-1 0,1 1 0,-1-1 0,0 1 0,1 0 0,-1-1 0,0 1 0,1 0 0,-1 0 0,0 0 0,1 1 0,-1-1 0,-3 1 0,-21 7 0,0 2 0,0 0 0,1 2 0,0 1 0,-42 29 0,57-36 0,-64 41 0,-102 86 0,154-115 0,0 1 0,2 2 0,1 0 0,0 1 0,2 1 0,0 0 0,2 2 0,-21 44 0,34-66 0,1 0 0,0-1 0,0 1 0,0 0 0,0 0 0,0 0 0,1 0 0,-1 0 0,1 0 0,0 0 0,0 0 0,0 0 0,0 0 0,0 0 0,1 0 0,0 0 0,-1 0 0,1 0 0,0 0 0,1 0 0,-1 0 0,0-1 0,1 1 0,-1 0 0,1-1 0,3 4 0,-1-3 0,0 0 0,1 0 0,-1 0 0,1-1 0,0 1 0,-1-1 0,1 0 0,0-1 0,1 1 0,-1-1 0,0 0 0,0 0 0,1-1 0,-1 0 0,8 0 0,13-1 0,1-2 0,0-1 0,-1-1 0,1-1 0,46-18 0,-11-1 0,78-43 0,-81 34 0,-2-3 0,-1-1 0,88-81 0,-111 87 0,-1-1 0,-1-1 0,-2-2 0,-2-1 0,-1-1 0,31-61 0,-48 80 0,-1 0 0,-1-1 0,0 0 0,-2 0 0,6-37 0,-10 55 0,-1-1 0,0 0 0,0 0 0,0 1 0,0-1 0,0 0 0,0 0 0,-1 1 0,0-1 0,1 0 0,-1 0 0,0 1 0,0-1 0,0 1 0,-1-1 0,1 1 0,-1-1 0,1 1 0,-1 0 0,0 0 0,0 0 0,0 0 0,0 0 0,0 0 0,0 0 0,0 1 0,-1-1 0,1 1 0,-1 0 0,1 0 0,-1-1 0,1 2 0,-1-1 0,-3-1 0,-6 0 0,0 0 0,-1 1 0,1 1 0,0-1 0,-1 2 0,-21 3 0,-34 8 0,2 3 0,0 3 0,1 3 0,-67 31 0,35-7 0,-173 110 0,217-122 0,1 3 0,3 2 0,-58 57 0,102-90 0,0 0 0,1-1 0,0 2 0,0-1 0,0 0 0,0 1 0,1 0 0,0 0 0,1 0 0,-1 0 0,1 0 0,0 1 0,0-1 0,-1 12 0,4-14 0,-1 1 0,1-1 0,0 1 0,0-1 0,0 1 0,0-1 0,1 1 0,0-1 0,-1 0 0,2 0 0,-1 0 0,0 0 0,1-1 0,0 1 0,0 0 0,0-1 0,0 0 0,1 0 0,-1 0 0,1 0 0,5 3 0,9 5 0,1-1 0,0 0 0,0-1 0,1-2 0,0 0 0,1-1 0,-1-1 0,1 0 0,39 2 0,-3-4 0,1-3 0,82-9 0,-48-2 0,0-4 0,-1-5 0,-1-3 0,-1-4 0,-2-4 0,157-79 0,-226 100 0,0 0 0,-1-1 0,0 0 0,-1-2 0,0 0 0,-1-1 0,0 0 0,-1-1 0,-1-1 0,22-33 0,-33 47 0,-1-1 0,1 0 0,0 0 0,-1 0 0,1 0 0,-1 0 0,0 0 0,0-1 0,0 1 0,0 0 0,-1-1 0,1 1 0,-1 0 0,0-1 0,0 1 0,0 0 0,-1-1 0,1 1 0,-1 0 0,1-1 0,-1 1 0,0 0 0,-1 0 0,1-1 0,0 1 0,-1 0 0,0 1 0,0-1 0,0 0 0,0 0 0,0 1 0,0-1 0,-1 1 0,1 0 0,-1 0 0,1 0 0,-1 0 0,0 0 0,-3-2 0,-12-4 0,-1 0 0,1 1 0,-1 1 0,0 1 0,-35-6 0,-66-6 9,0 4-1,-219 7 0,152 17-415,-212 40-1,-225 88 211,493-99 210,2 6 0,-203 101 0,317-139-13,-5 2 0,1 1 0,-18 13 0,33-21 0,0 0 0,1 0 0,-1-1 0,1 2 0,0-1 0,0 0 0,0 1 0,1-1 0,-1 1 0,1 0 0,0 0 0,0 0 0,0 0 0,1 0 0,-3 9 0,4-11 12,0 0 0,0 0 0,0 1 1,0-1-1,0 0 0,0 0 0,1 0 0,-1 0 0,1 0 0,0 0 0,-1 0 0,1 0 0,0 0 0,0 0 0,0-1 0,0 1 0,1 0 0,-1-1 0,0 1 0,1-1 0,-1 1 0,3 1 0,1 1 61,1 0 1,0 0-1,0-1 0,1 0 1,-1 0-1,9 3 0,12 2-44,0-1 0,1-2 0,0 0 0,-1-2 0,33 0-1,145-11-53,-176 6 35,69-6-10,146-32 0,-199 30 0,0-3 0,-2-1 0,1-2 0,-2-2 0,61-36 0,-89 46 0,-2-1 0,1 0 0,-1-1 0,-1-1 0,0 1 0,11-15 0,-20 23 0,0 0 0,0 0 0,0 0 0,-1-1 0,1 1 0,-1 0 0,0-1 0,0 1 0,0-1 0,0 1 0,0-1 0,0 0 0,-1 1 0,1-1 0,-1 0 0,0 1 0,1-1 0,-1 0 0,-1 0 0,1 1 0,0-1 0,-1 0 0,1 1 0,-1-1 0,0 0 0,0 1 0,0-1 0,0 1 0,0-1 0,-1 1 0,1 0 0,-1-1 0,1 1 0,-1 0 0,0 0 0,0 0 0,0 0 0,0 1 0,0-1 0,0 0 0,-4-1 0,-10-5 0,0 1 0,0 0 0,-1 1 0,0 1 0,-1 0 0,1 1 0,-1 1 0,0 1 0,0 1 0,-32 1 0,-35 3-76,0 4 0,0 3-1,-121 31 1,-244 99-229,257-69 305,4 8 0,-228 131 0,364-173 0,45-23 0,8-14 0,0 0 0,0 0 0,0 1 0,0-1 0,1 0 0,-1 1 0,0-1 0,0 0 0,0 0 0,0 1 0,1-1 0,-1 0 0,0 0 0,0 0 0,1 1 0,-1-1 0,0 0 0,0 0 0,1 0 0,-1 0 0,0 0 0,1 1 0,-1-1 0,0 0 0,0 0 0,1 0 0,-1 0 0,0 0 0,1 0 0,-1 0 0,0 0 0,1 0 0,-1 0 0,0 0 0,1 0 0,-1 0 0,0 0 0,1-1 0,11-1 0,0 0 0,1-1 0,-2-1 0,1 0 0,15-8 0,73-39 0,-58 29 0,43-25 0,-2-3 0,-3-5 0,-2-2 0,-2-5 0,-4-2 0,-2-3 0,-3-4 0,85-116 0,-145 179 1,15-23 94,31-54-1,-49 78-71,0 0 0,-1-1-1,1 0 1,-2 0 0,1 0 0,-1 0-1,0 0 1,-1-1 0,0 1 0,0 0-1,-1-1 1,0 1 0,-1-10-1,0 13-16,-1 1-1,1 0 1,-1-1-1,1 1 0,-2 0 1,1 0-1,0 0 1,-1 0-1,1 1 0,-1-1 1,0 1-1,0-1 0,-1 1 1,1 0-1,-1 0 1,1 1-1,-1-1 0,0 1 1,-8-4-1,2 1-6,-1 2 1,0-1-1,0 1 0,0 1 0,-1-1 1,1 2-1,-16-1 0,-10 3 1,-1 2 0,1 1 0,-1 1 0,1 3 0,1 1 0,-66 25 0,21-1 0,-143 83 0,20 19 0,174-113 0,2 2 0,1 1 0,1 1 0,-35 45 0,55-63 0,1 0 0,0 0 0,0 0 0,1 1 0,0-1 0,1 1 0,0 0 0,-3 13 0,5-18 0,1-1 0,-1 1 0,1-1 0,0 1 0,0-1 0,1 1 0,-1-1 0,1 1 0,-1-1 0,1 0 0,0 1 0,0-1 0,1 0 0,-1 0 0,1 1 0,-1-1 0,1 0 0,0-1 0,0 1 0,0 0 0,1 0 0,-1-1 0,1 0 0,-1 1 0,5 2 0,2 0 0,1 0 0,0 0 0,0 0 0,0-1 0,0-1 0,1 0 0,-1 0 0,1-1 0,0 0 0,16 0 0,5-2 0,-1 0 0,45-8 0,-37 2 0,-1-3 0,0-1 0,0-1 0,-2-2 0,1-2 0,-2-1 0,0-2 0,-1-2 0,-1 0 0,0-3 0,42-38 0,-53 40 0,0 0 0,-2-2 0,-1 0 0,-1-1 0,0-1 0,22-46 0,-30 50 0,-1-1 0,-1 0 0,-1 0 0,-1 0 0,-1-1 0,-1 0 0,-1 0 0,-1 0 0,-1-32 0,-2 44 0,0 0 0,-1 0 0,0 0 0,-1 0 0,0 0 0,-1 1 0,0-1 0,-1 1 0,0 0 0,0 0 0,-1 0 0,0 1 0,-1 0 0,0 0 0,-1 1 0,1 0 0,-2 0 0,1 1 0,-1 0 0,0 0 0,0 1 0,-18-8 0,-4-1 0,-1 1 0,-1 1 0,0 3 0,-1 0 0,-67-9 0,52 13 0,-1 2 0,-1 3 0,1 1 0,0 3 0,0 2 0,0 2 0,1 2 0,0 3 0,1 1 0,0 3 0,1 1 0,-74 40 0,79-34 0,2 2 0,0 2 0,1 1 0,2 2 0,1 2 0,1 1 0,2 2 0,2 1 0,1 1 0,2 2 0,1 1 0,2 0 0,-26 62 0,41-81 0,2 1 0,0 0 0,2 1 0,0-1 0,1 1 0,2 0 0,-2 44 0,5-58 0,1 1 0,0-1 0,0 0 0,1 0 0,0 0 0,1 0 0,0 0 0,0-1 0,1 1 0,0-1 0,0 0 0,1 0 0,0 0 0,1-1 0,-1 0 0,1 0 0,1 0 0,-1 0 0,1-1 0,1-1 0,-1 1 0,12 6 0,1-2 0,0-1 0,0-1 0,1-1 0,0-1 0,0 0 0,1-2 0,0 0 0,-1-2 0,1 0 0,28-2 0,5-3 0,0-2 0,106-24 0,-99 12 0,-1-2 0,-1-3 0,-2-3 0,107-61 0,-95 43 0,-3-4 0,-1-2 0,80-79 0,-129 113 0,0-1 0,-2-1 0,0 0 0,0-1 0,-2 0 0,0-1 0,-2-1 0,0 0 0,-1 0 0,12-35 0,-21 50 0,0 0 0,0 0 0,0 0 0,-1 0 0,1 0 0,-1 0 0,0 0 0,-1 0 0,1 0 0,-1 0 0,0 0 0,0 0 0,-1 0 0,0 0 0,0 0 0,0 1 0,-4-7 0,1 4 0,0 0 0,0 0 0,-1 1 0,0 0 0,-1 1 0,1-1 0,-1 1 0,0 0 0,-13-6 0,-7-2 0,-1 2 0,-1 0 0,0 2 0,-52-9 0,-27 1 0,-1 4 0,-197 4 0,263 10 0,-58 10 0,88-9 0,1 0 0,-1 2 0,0-1 0,1 2 0,-1-1 0,1 2 0,1 0 0,-18 11 0,25-14 0,1 0 0,-1 1 0,1 0 0,0-1 0,0 1 0,0 0 0,0 1 0,1-1 0,0 0 0,0 1 0,0 0 0,0-1 0,1 1 0,0 0 0,0 0 0,0 0 0,0-1 0,1 1 0,0 0 0,0 0 0,1 6 0,-1-4 0,1-1 0,0 1 0,1 0 0,-1-1 0,1 0 0,0 1 0,1-1 0,0 0 0,0 0 0,0 0 0,1 0 0,0-1 0,0 1 0,0-1 0,7 6 0,2-2 0,0 0 0,1 0 0,0-1 0,0-1 0,1 0 0,0-1 0,0-1 0,31 7 0,-8-5 0,0-1 0,61 1 0,-83-7 0,1-1 0,-1-1 0,1 0 0,-1-1 0,0 0 0,0-2 0,0 0 0,0-1 0,-1 0 0,21-12 0,-26 12 0,0 0 0,-1-1 0,1 0 0,-1-1 0,-1 0 0,1 0 0,-1-1 0,-1 0 0,0 0 0,0-1 0,-1 0 0,0 0 0,0 0 0,-1-1 0,4-13 0,-8 20 0,1 0 0,-1 0 0,0-1 0,0 1 0,-1-1 0,1 1 0,-1-1 0,0 1 0,0-1 0,-1 1 0,1-1 0,-1 1 0,0 0 0,0-1 0,0 1 0,-1 0 0,0 0 0,1-1 0,-1 1 0,-1 1 0,1-1 0,-1 0 0,1 1 0,-1-1 0,0 1 0,0 0 0,-1-1 0,1 2 0,-1-1 0,-5-3 0,-2-1 0,-1 2 0,0-1 0,-1 1 0,1 1 0,-1 0 0,0 1 0,0 1 0,0 0 0,-22-1 0,-8 3 0,1 3 0,0 1 0,-1 1 0,2 3 0,-1 1 0,1 3 0,-65 26 0,37-8 0,2 3 0,1 2 0,-93 68 0,138-88 0,0 2 0,0 0 0,2 1 0,-29 34 0,42-44 0,0-1 0,1 1 0,0 0 0,1 1 0,0-1 0,0 1 0,0 0 0,1 0 0,1 0 0,0 0 0,0 1 0,0-1 0,1 1 0,1-1 0,0 1 0,1 13 0,0-18 0,0 0 0,0 0 0,1 0 0,-1 0 0,1 0 0,0 0 0,1 0 0,-1 0 0,1-1 0,0 1 0,0-1 0,1 0 0,-1 0 0,5 4 0,0-1 0,0-1 0,0 0 0,1-1 0,-1 0 0,1 0 0,0-1 0,10 3 0,13 3 0,-1-2 0,2-1 0,53 4 0,-38-9 0,1-1 0,-1-3 0,0-1 0,1-3 0,-2-2 0,1-2 0,-1-2 0,63-25 0,-26 3 0,-1-5 0,-3-2 0,117-82 0,-173 107 0,-1-1 0,0-1 0,-1-1 0,-1-1 0,-1-1 0,24-30 0,-41 47 0,-1 0 0,1 0 0,-1-1 0,0 1 0,0-1 0,0 1 0,0-1 0,-1 0 0,0 1 0,0-1 0,1-6 0,-2 9 0,-1-1 0,1 1 0,0 0 0,-1 0 0,0 0 0,1 0 0,-1 0 0,0 0 0,0 0 0,0 0 0,-1 0 0,1 0 0,0 0 0,-1 0 0,1 1 0,-1-1 0,1 0 0,-1 1 0,0 0 0,0-1 0,0 1 0,1 0 0,-1 0 0,0 0 0,-1 0 0,-1 0 0,-8-4-227,0 2-1,0 0 1,-1 0-1,1 1 1,-14 0-1,-77-2-6598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9:27.574"/>
    </inkml:context>
    <inkml:brush xml:id="br0">
      <inkml:brushProperty name="width" value="0.35" units="cm"/>
      <inkml:brushProperty name="height" value="0.35" units="cm"/>
      <inkml:brushProperty name="color" value="#FFFFFF"/>
    </inkml:brush>
  </inkml:definitions>
  <inkml:trace contextRef="#ctx0" brushRef="#br0">127 527 24575,'-18'-269'0,"20"393"0,-4 148 0,-1-251 0,-1 0 0,-1-1 0,-1 0 0,0 0 0,-15 29 0,13-32 0,1 1 0,0 0 0,1 0 0,1 0 0,1 0 0,0 1 0,0 21 0,7 97 0,-3-138 0,0 1 0,0 0 0,0-1 0,1 1 0,-1 0 0,0 0 0,0-1 0,1 1 0,-1 0 0,0 0 0,0 0 0,1 0 0,-1-1 0,0 1 0,1 0 0,-1 0 0,0 0 0,1 0 0,-1 0 0,0 0 0,1 0 0,-1 0 0,0 0 0,1-1 0,-1 2 0,0-1 0,1 0 0,-1 0 0,0 0 0,1 0 0,-1 0 0,0 0 0,0 0 0,1 0 0,-1 0 0,0 1 0,1-1 0,-1 0 0,0 0 0,0 0 0,1 1 0,-1-1 0,0 0 0,0 0 0,1 0 0,-1 1 0,0-1 0,0 0 0,0 1 0,0-1 0,1 0 0,-1 1 0,0-1 0,0 0 0,0 0 0,0 1 0,0-1 0,0 0 0,0 1 0,0-1 0,0 1 0,17-28 0,-3 0 0,0 0 0,-2-1 0,-1 0 0,-2 0 0,0-1 0,6-42 0,-15 63 0,0 0 0,-1 0 0,0 0 0,0 0 0,-1 0 0,0 0 0,0 0 0,-1 0 0,0 1 0,0 0 0,-1-1 0,0 1 0,0 0 0,-1 1 0,1-1 0,-2 1 0,1 0 0,-1 0 0,0 0 0,0 1 0,0 0 0,-1 0 0,1 1 0,-16-7 0,22 10 0,-1 0 0,0 1 0,0-1 0,0 1 0,0-1 0,1 1 0,-1-1 0,0 1 0,0-1 0,0 1 0,0 0 0,0 0 0,0 0 0,0-1 0,0 1 0,0 0 0,0 0 0,0 0 0,0 0 0,0 1 0,0-1 0,0 0 0,0 0 0,-2 1 0,3 0 0,-1 0 0,1 0 0,0 0 0,-1 0 0,1 0 0,0 0 0,0 0 0,0 0 0,0 0 0,0 0 0,0 0 0,0-1 0,0 1 0,0 0 0,0 0 0,0 0 0,1 0 0,-1 0 0,1 2 0,24 48 0,-7-29 0,0-1 0,2-1 0,0-1 0,1 0 0,1-2 0,1 0 0,0-2 0,1 0 0,1-2 0,0-1 0,1-1 0,0-1 0,1-1 0,0-1 0,0-2 0,0 0 0,45 2 0,-63-8 0,0 0 0,0-1 0,0 0 0,0 0 0,0-1 0,0 0 0,-1 0 0,1-1 0,-1-1 0,0 1 0,0-1 0,0-1 0,11-7 0,-8 4 0,0-1 0,-1 0 0,0-1 0,-1 0 0,0-1 0,0 0 0,-1 0 0,7-15 0,-13 21 0,0 0 0,-1 0 0,1 0 0,-1-1 0,-1 1 0,1 0 0,-1-1 0,1 1 0,-2-1 0,1 1 0,-1 0 0,1-1 0,-1 1 0,-1 0 0,1-1 0,-1 1 0,0 0 0,0 0 0,-6-9 0,2 2 0,-2 0 0,1 0 0,-2 0 0,1 1 0,-2 0 0,-16-15 0,17 20 0,-1 0 0,0 0 0,0 1 0,-1 1 0,1-1 0,-1 2 0,-17-5 0,13 4 0,-1-1 0,-28-13 0,40 16 0,0 0 0,0-1 0,0 1 0,1-1 0,-1 0 0,1 0 0,0 0 0,0-1 0,0 1 0,0-1 0,0 1 0,1-1 0,0 0 0,-4-8 0,3 2 0,0 1 0,1-1 0,0 0 0,1 0 0,0 0 0,1 0 0,-1 0 0,2 1 0,0-1 0,0 0 0,4-15 0,-1 10 0,0 0 0,1 1 0,1 0 0,1 0 0,0 0 0,16-23 0,-4 10 0,1 2 0,1 0 0,1 1 0,2 1 0,0 1 0,1 2 0,1 0 0,1 1 0,35-17 0,-60 35 0,1-1 0,1 1 0,-1 0 0,0 0 0,0 0 0,0 0 0,1 0 0,-1 1 0,0 0 0,0-1 0,1 1 0,-1 0 0,0 1 0,1-1 0,-1 1 0,0-1 0,0 1 0,1 0 0,-1 0 0,0 1 0,0-1 0,0 0 0,0 1 0,4 3 0,-3-1 0,-1-1 0,0 1 0,0 0 0,0 0 0,0 0 0,-1 1 0,1-1 0,-1 0 0,0 1 0,-1 0 0,1-1 0,-1 1 0,0 0 0,0 0 0,0 0 0,-1 6 0,2 12 0,-2 0 0,-1 0 0,-1 0 0,-1 0 0,-1 0 0,-14 44 0,12-35 0,1 1 0,2 0 0,1 0 0,1 0 0,7 60 0,-6-90 0,3 10 0,-1-1 0,2 0 0,-1 0 0,2 0 0,-1-1 0,2 1 0,0-1 0,0 0 0,12 15 0,-7-8 0,0 0 0,10 23 0,3 26 0,20 93 0,-44-158 0,1 0 0,-1 0 0,0 0 0,1 0 0,-1 0 0,1 0 0,0 0 0,-1 0 0,1 0 0,0-1 0,0 1 0,1 0 0,-1-1 0,0 1 0,0 0 0,1-1 0,-1 1 0,1-1 0,-1 0 0,1 1 0,0-1 0,-1 0 0,1 0 0,0 0 0,0 0 0,0-1 0,0 1 0,0 0 0,0-1 0,0 1 0,2-1 0,0 0 0,0-1 0,0 0 0,1 0 0,-1-1 0,0 1 0,0-1 0,-1 0 0,1 0 0,0 0 0,-1 0 0,1-1 0,-1 1 0,6-7 0,4-3 0,-2-1 0,0-1 0,0 0 0,-1 0 0,-1-1 0,0 0 0,-1-1 0,9-26 0,-8 17 0,-2 0 0,0-1 0,-2 0 0,0-1 0,0-26 0,-5 40 0,-1 1 0,-1 0 0,0 0 0,0 0 0,-2 0 0,1 1 0,-1-1 0,-10-19 0,-5-6 0,-30-42 0,47 76 0,-12-17 0,1 0 0,1-1 0,-15-37 0,26 54 0,-1 1 0,0 0 0,0 0 0,0 0 0,0 0 0,0 0 0,-1 0 0,1 1 0,-1-1 0,0 1 0,0 0 0,0 0 0,0 0 0,0 0 0,0 0 0,0 1 0,-1-1 0,1 1 0,-1 0 0,-4-1 0,1 0 0,0 1 0,0 0 0,0 0 0,0 1 0,-1 0 0,1 0 0,0 1 0,0-1 0,-9 4 0,16-4 0,0 0 0,1 0 0,-1 0 0,0 0 0,0 0 0,1 0 0,-1 1 0,0-1 0,0 0 0,1 0 0,-1 0 0,0 1 0,0-1 0,0 0 0,1 0 0,-1 0 0,0 1 0,0-1 0,0 0 0,0 1 0,0-1 0,0 0 0,1 0 0,-1 1 0,0-1 0,0 0 0,0 1 0,0-1 0,0 0 0,0 0 0,0 1 0,0-1 0,0 0 0,0 1 0,0-1 0,-1 0 0,1 0 0,0 1 0,0-1 0,0 0 0,0 0 0,0 1 0,0-1 0,-1 0 0,1 0 0,0 1 0,0-1 0,0 0 0,-1 0 0,1 0 0,0 1 0,0-1 0,-1 0 0,1 0 0,0 0 0,0 0 0,-1 0 0,1 1 0,0-1 0,-1 0 0,1 0 0,0 0 0,0 0 0,-1 0 0,1 0 0,0 0 0,-1 0 0,31 16 0,-14-9 0,-2 2 0,-1 2 0,0-1 0,-1 1 0,0 1 0,-1 0 0,-1 1 0,1 0 0,-2 1 0,0 0 0,-1 0 0,10 22 0,5 20 0,28 101 0,-45-139 0,11 45 0,-11-35 0,1-1 0,2 0 0,0 0 0,2-1 0,24 42 0,-22-48 0,-1 1 0,-1 0 0,-1 1 0,-1 0 0,-1 0 0,9 40 0,-17-60 0,0 0 0,0 1 0,1-1 0,-1 0 0,1 0 0,-1 0 0,1 0 0,0 0 0,0 0 0,0 0 0,0 0 0,0 0 0,0 0 0,0 0 0,1-1 0,-1 1 0,1 0 0,-1-1 0,1 1 0,0-1 0,-1 0 0,1 1 0,0-1 0,0 0 0,0 0 0,0 0 0,0-1 0,0 1 0,0 0 0,1-1 0,-1 1 0,0-1 0,0 0 0,0 0 0,0 0 0,1 0 0,-1 0 0,0 0 0,0 0 0,0-1 0,1 1 0,-1-1 0,0 0 0,0 0 0,0 0 0,2-1 0,9-2 0,0-1 0,0-1 0,-1 0 0,1-1 0,-1 0 0,-1 0 0,1-2 0,-1 1 0,-1-2 0,0 1 0,0-1 0,-1-1 0,0 0 0,-1 0 0,0 0 0,-1-1 0,0-1 0,-1 1 0,0-1 0,-1 0 0,0 0 0,-1-1 0,-1 1 0,0-1 0,1-16 0,-3-1 0,0 0 0,-2 0 0,-2 0 0,0 1 0,-3-1 0,0 1 0,-20-56 0,3 14 0,22 72 0,1-1 0,-1 1 0,1-1 0,0 0 0,-1 1 0,1-1 0,0 1 0,0-1 0,-1 0 0,1 0 0,0 1 0,0-1 0,0 0 0,0 1 0,0-1 0,0 0 0,0 1 0,0-1 0,0 0 0,1 0 0,-1 1 0,0-1 0,0 0 0,0 1 0,1-1 0,-1 1 0,0-1 0,1 0 0,0 0 0,22-10 0,40 5 0,-55 5 0,160 6 0,-125-2 0,-35-3 0,0-1 0,1-1 0,-1 1 0,0-1 0,0-1 0,-1 1 0,1-1 0,0-1 0,-1 1 0,0-1 0,0 0 0,0-1 0,0 0 0,-1 0 0,11-12 0,-7 9 0,0 0 0,0 0 0,1 1 0,-1 0 0,15-5 0,-24 12 0,0-1 0,0 1 0,0 0 0,0 0 0,0 0 0,1 0 0,-1 0 0,0 0 0,0 1 0,0-1 0,0 0 0,0 0 0,0 1 0,0-1 0,0 1 0,0-1 0,0 1 0,0-1 0,0 1 0,0 0 0,0-1 0,-1 1 0,1 0 0,0 0 0,0 0 0,-1-1 0,1 1 0,-1 0 0,1 0 0,0 1 0,20 41 0,-11-23 0,-8-16 0,0 0 0,-1-1 0,1 1 0,-1 0 0,0 0 0,0-1 0,0 1 0,0 0 0,-1 0 0,0 0 0,0 0 0,0 0 0,0 0 0,-1 4 0,-18 54 0,14-49 0,0 0 0,1 0 0,-3 15 0,-26 109 0,18-83 0,12-44 0,0 0 0,1 1 0,1 0 0,-1 17 0,2-26 0,0 1 0,0-1 0,0 0 0,0 0 0,0 0 0,1 0 0,-1 0 0,1 0 0,0 0 0,0 0 0,-1 0 0,1 0 0,0 0 0,1 0 0,-1-1 0,0 1 0,0 0 0,1-1 0,-1 1 0,1-1 0,0 1 0,-1-1 0,1 0 0,0 0 0,0 1 0,0-1 0,-1-1 0,1 1 0,0 0 0,4 1 0,26 2 0,0-1 0,-1-2 0,1 0 0,47-7 0,-49 4 0,-11 0 0,-1 0 0,0-2 0,0 0 0,0-1 0,0 0 0,-1-2 0,0 0 0,0-1 0,-1 0 0,1-2 0,-2 0 0,0 0 0,0-2 0,-1 0 0,0 0 0,-1-2 0,12-14 0,11-14 0,2 2 0,1 1 0,2 2 0,85-57 0,-111 85 0,-1-1 0,0 0 0,-1-1 0,0-1 0,16-18 0,-25 27 0,-1-1 0,0 0 0,0 0 0,0-1 0,0 1 0,0-1 0,-1 1 0,0-1 0,0 0 0,0 0 0,-1 0 0,0 0 0,0 0 0,0 0 0,0 0 0,-1-1 0,0 1 0,0 0 0,0 0 0,0 0 0,-3-10 0,2 12 0,0 1 0,-1 0 0,1 0 0,0 0 0,-1 0 0,0 0 0,1 0 0,-1 0 0,0 0 0,0 1 0,0-1 0,0 1 0,0-1 0,0 1 0,0 0 0,-1 0 0,1 0 0,0 0 0,-1 0 0,1 0 0,0 1 0,-1-1 0,1 1 0,-1 0 0,1 0 0,-1 0 0,1 0 0,-1 0 0,1 0 0,-1 1 0,1-1 0,-1 1 0,-2 0 0,-12 3 0,1 1 0,0 1 0,-24 11 0,34-14 0,-14 7 0,0 1 0,1 1 0,0 1 0,1 1 0,1 1 0,0 0 0,1 1 0,0 1 0,1 0 0,1 1 0,-20 35 0,31-45 0,-1-1 0,2 1 0,-1 0 0,1 1 0,1-1 0,-1 0 0,1 1 0,1-1 0,0 0 0,1 13 0,1 0 0,0 0 0,12 40 0,-11-51 0,0 0 0,1 0 0,0 0 0,1-1 0,0 1 0,1-1 0,0-1 0,0 1 0,0-1 0,1 0 0,1 0 0,-1-1 0,1 0 0,10 7 0,-6-7 0,0 0 0,0-1 0,1 0 0,-1-1 0,1-1 0,1 0 0,-1 0 0,1-1 0,-1-1 0,22 1 0,243-1 0,-152-3 0,-113 0 0,-1-1 0,0 0 0,1 0 0,-1-2 0,0 1 0,0-1 0,0-1 0,-1 0 0,0-1 0,0 0 0,0-1 0,0 0 0,-1-1 0,17-16 0,-9 6 0,-1 0 0,-1-1 0,0-1 0,-2 0 0,0-1 0,17-37 0,-30 56 0,1 0 0,-1 0 0,0-1 0,0 1 0,-1-1 0,1 1 0,0-1 0,-1 1 0,0-1 0,1 0 0,-1 1 0,0-1 0,0 1 0,-1-1 0,1 0 0,0 1 0,-1-1 0,0 1 0,1-1 0,-1 1 0,0-1 0,0 1 0,-1 0 0,1 0 0,0-1 0,-1 1 0,1 0 0,-1 0 0,0 0 0,0 0 0,0 1 0,0-1 0,0 0 0,-3-1 0,-5-3 0,-1 1 0,1 0 0,-1 0 0,-1 1 0,1 1 0,-15-3 0,-19-4 0,-1 2 0,-1 2 0,-70-1 0,96 8 0,-1 0 0,1 0 0,-1 2 0,1 1 0,0 1 0,0 0 0,1 2 0,0 0 0,-39 21 0,37-12 0,0 2 0,1 1 0,0 0 0,2 1 0,0 1 0,-22 35 0,-26 27 0,47-60 0,15-15 0,-2 0 0,1-1 0,-1 1 0,0-1 0,0-1 0,-1 1 0,0-1 0,0 0 0,0-1 0,-1 0 0,0-1 0,0 1 0,-14 3 0,-197 55 0,209-62 0,1 0 0,0-1 0,0-1 0,0 1 0,0-2 0,-14-3 0,-21-7 0,66 14 0,0-1 0,0-2 0,1 0 0,-1-1 0,23-5 0,100-34 0,-106 29 0,35-7 0,1 3 0,144-12 0,-74 5 0,-96 14 0,0 1 0,70 0 0,-60 8 0,237 11 0,-283-10 0,1-1 0,-1 0 0,0-1 0,1-1 0,-1 0 0,0-1 0,0 0 0,0-1 0,0 0 0,-1 0 0,0-2 0,0 1 0,0-1 0,0-1 0,11-9 0,-11 7 0,0 0 0,0-1 0,0 0 0,-1 0 0,-1-1 0,0-1 0,-1 1 0,0-1 0,0-1 0,-2 1 0,1-2 0,7-22 0,25-131 0,-40 167 0,1-1 0,0 0 0,0 0 0,0 0 0,0 1 0,1-1 0,-1 0 0,0 0 0,0 1 0,0-1 0,1 0 0,-1 1 0,0-1 0,1 0 0,-1 1 0,0-1 0,1 0 0,-1 1 0,1-1 0,-1 1 0,1-1 0,-1 0 0,1 1 0,1-1 0,4 16 0,2 33 0,-6-13 0,-3 65 0,0-89 0,0 0 0,-1 0 0,0-1 0,-1 1 0,0-1 0,0 0 0,-1 1 0,-1-2 0,0 1 0,-8 12 0,0 0 0,0-1 0,2 2 0,0-1 0,2 1 0,-7 25 0,7-21 0,-20 78 0,23-75 0,-2-1 0,-1 1 0,-12 27 0,19-53 0,1 1 0,-1-1 0,0 0 0,0 0 0,0 0 0,-1 0 0,1 0 0,-1-1 0,0 1 0,0-1 0,0 0 0,0 0 0,-1 0 0,0 0 0,1 0 0,-1-1 0,0 1 0,0-1 0,0 0 0,0-1 0,-5 2 0,-37 18 0,39-16 0,-1-1 0,0-1 0,0 1 0,0-1 0,-1-1 0,-15 4 0,-19 0-1365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9:39.106"/>
    </inkml:context>
    <inkml:brush xml:id="br0">
      <inkml:brushProperty name="width" value="0.35" units="cm"/>
      <inkml:brushProperty name="height" value="0.35" units="cm"/>
      <inkml:brushProperty name="color" value="#FFFFFF"/>
    </inkml:brush>
  </inkml:definitions>
  <inkml:trace contextRef="#ctx0" brushRef="#br0">3984 464 24575,'31'1'0,"-1"3"0,54 12 0,-38-7 0,88 22 0,-94-20 0,-1-1 0,2-2 0,-1-2 0,1-1 0,74-3 0,86-20 0,664-33 0,-544 70 0,-286-17 0,0 2 0,53 13 0,-21-4 0,-36-6 0,0 2 0,0 1 0,44 22 0,-72-30 0,1 0 0,0 1 0,-1-1 0,1 1 0,-1-1 0,0 1 0,0 0 0,0 1 0,0-1 0,0 0 0,-1 1 0,0-1 0,1 1 0,-1 0 0,-1 0 0,1 0 0,0 0 0,-1 0 0,0 0 0,0 0 0,0 1 0,-1-1 0,1 0 0,-1 0 0,0 1 0,0-1 0,-1 0 0,0 6 0,-2 6 0,0 0 0,-1 0 0,0-1 0,-1 0 0,-1 0 0,-11 20 0,-3 5 0,-2-1 0,-1-2 0,-2 0 0,-45 51 0,66-85 0,-1-1 0,0 1 0,1-1 0,-1 0 0,0 0 0,0 0 0,0-1 0,0 1 0,-1-1 0,1-1 0,-10 1 0,-7 2 0,-58 7 0,-1-4 0,1-4 0,-113-11 0,61 3 0,18 5 0,1 6 0,-123 20 0,206-21 0,-1-1 0,0-2 0,1 0 0,-1-3 0,1 0 0,-1-2 0,-54-15 0,9 0 0,0 3 0,-1 3 0,-1 3 0,-91 1 0,135 6 0,0-2 0,-1-1 0,2-2 0,-35-12 0,33 8 0,1 3 0,-1 1 0,-64-7 0,45 12 0,0 1 0,0 3 0,0 3 0,1 1 0,-61 15 0,78-12 0,-1-1 0,1-2 0,-1-2 0,0-1 0,0-2 0,-67-9 0,69 9 0,0 1 0,0 2 0,1 1 0,-1 2 0,1 1 0,-44 15 0,24-7 0,-77 11 0,16-15 0,62-8 0,0 3 0,-92 22 0,141-27 0,-208 55 0,173-49 0,-1-1 0,1-2 0,-63-1 0,53-3 0,-35-2 0,78 1 0,-1 0 0,1 0 0,-1-1 0,1 0 0,0 0 0,0-1 0,-1 1 0,2-1 0,-1 0 0,-6-5 0,-2 0 0,0 0 0,-1 0 0,0 2 0,0 0 0,0 1 0,-1 0 0,0 1 0,0 1 0,-27-2 0,-18-6 0,19 5 0,-1 2 0,0 2 0,-71 5 0,57-1 0,-64-5 0,113 1 0,0 0 0,1-1 0,-1 0 0,1-1 0,0 1 0,0-1 0,0-1 0,1 1 0,-1-1 0,-7-8 0,-33-20 0,21 21 0,-47-14 0,55 21 0,1-1 0,-1 0 0,1-2 0,0 0 0,1 0 0,-22-16 0,31 18 0,-1 1 0,-1 0 0,1 0 0,-1 1 0,1 0 0,-1 0 0,0 1 0,-1 0 0,1 1 0,-17-3 0,-4 3 0,0 1 0,-34 3 0,41 0 0,-1-1 0,0-2 0,0 0 0,-38-7 0,46 4 0,1-1 0,0 0 0,1 0 0,-1-2 0,1 0 0,0 0 0,1-2 0,0 1 0,0-2 0,1 0 0,-18-18 0,27 24 0,1 0 0,-1 0 0,0-1 0,1 0 0,0 1 0,0-1 0,1 0 0,-1 0 0,1 0 0,0 0 0,0 0 0,1-7 0,2-70 0,0 44 0,0-47 0,-3-181 0,-13 209 0,13 69 0,-2 0 0,1 0 0,-2-1 0,-8 23 0,1 0 0,-14 56 0,4 1 0,3 1 0,5 1 0,4 0 0,4 0 0,4 1 0,12 96 0,-9-135 0,1 21 0,-3-70 0,1-1 0,0 0 0,0 0 0,1 0 0,0 0 0,0 0 0,0 0 0,0 0 0,0 0 0,6 7 0,-7-12 0,-1 1 0,1-1 0,-1 1 0,0-1 0,1 0 0,-1 1 0,1-1 0,-1 0 0,1 1 0,-1-1 0,1 0 0,-1 0 0,1 1 0,-1-1 0,1 0 0,0 0 0,-1 0 0,1 0 0,-1 0 0,1 0 0,-1 0 0,1 0 0,0 0 0,-1 0 0,1 0 0,-1 0 0,1 0 0,-1-1 0,1 1 0,-1 0 0,1 0 0,-1-1 0,1 1 0,-1 0 0,1-1 0,-1 1 0,1 0 0,-1-1 0,1 1 0,-1-1 0,0 1 0,1 0 0,-1-1 0,0 1 0,1-1 0,-1 1 0,0-1 0,0 1 0,0-1 0,1 0 0,-1 1 0,0-1 0,0 1 0,0-1 0,0 1 0,0-2 0,11-35 0,-4-16 0,-2 0 0,-4-79 0,-3 91 0,2 1 0,2-1 0,2 1 0,1 0 0,20-76 0,31-40 0,-50 144 0,0 1 0,1 0 0,1 1 0,0-1 0,0 1 0,16-13 0,62-48 0,-71 61 0,1 0 0,0 2 0,0 0 0,0 1 0,1 0 0,0 1 0,1 1 0,-1 1 0,1 1 0,0 0 0,0 1 0,0 1 0,0 0 0,0 2 0,0 0 0,0 1 0,-1 1 0,1 0 0,0 2 0,29 11 0,-35-11 0,-1 0 0,0 1 0,0 0 0,0 1 0,-1 0 0,0 0 0,-1 1 0,12 13 0,-12-13 0,-1-2 0,0-1 0,0 0 0,1 0 0,0 0 0,0-1 0,0 0 0,0-1 0,1 0 0,-1-1 0,1 0 0,0 0 0,-1-1 0,1 0 0,0-1 0,0 0 0,17-2 0,3-1 0,1-2 0,-1-2 0,0 0 0,34-14 0,55-25 0,-47 16 0,110-28 0,-158 52 0,1 1 0,0 1 0,1 2 0,-1 0 0,0 2 0,1 0 0,-1 2 0,40 8 0,-26-1 0,22 6 0,1-3 0,0-2 0,94 2 0,-153-12 0,60 1 0,1-3 0,-1-3 0,97-20 0,-54-4 0,-56 13 0,1 3 0,0 2 0,92-8 0,-129 19 0,-1 1 0,0 0 0,0 1 0,0 1 0,0 0 0,-1 0 0,18 8 0,5 5 0,38 23 0,-45-22 0,0-3 0,42 17 0,-59-28 0,-1 0 0,1 0 0,0-1 0,0 0 0,0-1 0,0 0 0,0-1 0,0 0 0,0-1 0,20-4 0,784-206 0,-741 187 0,1 4 0,132-20 0,-176 37 0,-1 2 0,1 0 0,0 2 0,-1 1 0,1 2 0,-1 1 0,0 1 0,0 1 0,52 21 0,-40-13 0,0-3 0,1-2 0,1-1 0,-1-3 0,81 3 0,-48-4 0,134 5 0,126 14 0,-271-11 0,-1 2 0,0 4 0,69 29 0,-86-33 0,2-1 0,0-3 0,72 8 0,25 5 0,-44-6 0,-48-9 0,91 27 0,-142-34 0,1-1 0,-1 0 0,0 1 0,0-1 0,0 1 0,0 0 0,0 0 0,-1 0 0,1 1 0,-1-1 0,1 1 0,1 2 0,-3-5 0,-1 1 0,0-1 0,1 1 0,-1-1 0,0 1 0,0-1 0,0 1 0,0-1 0,1 1 0,-1-1 0,0 1 0,0-1 0,0 1 0,0-1 0,0 1 0,0-1 0,0 1 0,0-1 0,0 1 0,0-1 0,-1 1 0,1-1 0,0 1 0,0-1 0,0 1 0,-1-1 0,1 1 0,-1 0 0,0 0 0,0 0 0,-1 0 0,1 0 0,-1 0 0,1-1 0,-1 1 0,0 0 0,1-1 0,-1 1 0,0-1 0,1 1 0,-1-1 0,-3 0 0,-244 9 0,132-8 0,-7 0 0,-117 7 0,214-4 0,-41 13 0,49-11 0,0-1 0,-1 0 0,1-2 0,-39 2 0,-250-21 0,-65-1 0,227 17 0,-595-29 0,255 1 0,92 10 0,268 10 0,-140 10 0,-124 28 0,266-19 0,-108 26 0,155-21 0,-131 8 0,-82-21 0,118-4 0,-251 30 0,257-12 0,-303-10 0,259-9 0,82 4 0,-135-5 0,261 3 0,1 0 0,0 0 0,-1 0 0,1 0 0,-1 0 0,1-1 0,-1 1 0,1 0 0,0-1 0,-1 1 0,1-1 0,0 0 0,-1 1 0,1-1 0,0 0 0,0 0 0,-2-1 0,3 1 0,-1 1 0,1-1 0,0 0 0,0 1 0,0-1 0,0 1 0,0-1 0,0 0 0,0 1 0,0-1 0,1 0 0,-1 1 0,0-1 0,0 1 0,0-1 0,1 1 0,-1-1 0,0 0 0,1 1 0,-1-1 0,0 1 0,1-1 0,-1 1 0,1 0 0,-1-1 0,1 0 0,5-4 0,1 0 0,-1 1 0,0-1 0,14-5 0,135-54 0,-95 42 0,81-43 0,-137 62 0,0 1 0,0-1 0,0 0 0,-1 0 0,1 0 0,-1-1 0,1 1 0,-1-1 0,0 0 0,-1 0 0,1 0 0,-1 0 0,1 0 0,-1 0 0,-1-1 0,1 1 0,-1-1 0,1 0 0,-1 1 0,0-1 0,-1 0 0,1 0 0,-1 1 0,0-1 0,0 0 0,-1-4 0,-1-1 0,0 0 0,0 1 0,0 0 0,-1 0 0,-1 0 0,1 0 0,-1 0 0,-1 1 0,0-1 0,0 1 0,-1 0 0,-6-7 0,-163-155 0,162 158 0,3 2 0,20 17 0,12 9 0,-1 1 0,0 2 0,-1 0 0,-2 1 0,0 0 0,-1 2 0,-1 0 0,-1 1 0,-1 1 0,-1 0 0,19 48 0,-28-63 0,0 0 0,1-1 0,0 1 0,1-1 0,0 0 0,0-1 0,0 1 0,1-1 0,0 0 0,1-1 0,0 0 0,0 0 0,10 5 0,5 3 0,1-1 0,1-2 0,38 14 0,-33-17 0,0-2 0,0-1 0,1-1 0,36-1 0,-34-2 0,0 2 0,-1 0 0,46 13 0,-38-6 0,-1-2 0,1-2 0,0-1 0,0-2 0,1-2 0,61-6 0,-7-7 0,150-39 0,209-44 0,-379 78 0,0 3 0,0 4 0,1 3 0,0 4 0,88 6 0,-15 22 0,-10 0 0,81 10 0,-128-18 0,159 9 0,191-35 0,-321-2 0,194-42 0,-198 25 0,27-8 0,191-21 0,-301 56 0,1 1 0,-1 2 0,1 2 0,-1 0 0,47 14 0,46 24 0,3 0 0,-113-38 0,1-1 0,0-1 0,0 0 0,0-1 0,32-3 0,-14-1 0,451-31 0,-582 33 0,-307 7 0,177 26 0,-31 1 0,-365-28 0,332-8 0,67-15 0,28 1 0,167 15 0,0-1 0,0-1 0,0-1 0,1-1 0,-1-2 0,2-1 0,-1 0 0,1-2 0,1-1 0,0-1 0,0-1 0,1-1 0,1-1 0,-21-21 0,-4-2 0,-75-47 0,98 72 0,-1 1 0,0 1 0,-1 1 0,0 1 0,-42-10 0,-56-1 0,0 5 0,-129 1 0,181 12 0,41 0-1365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9:44.754"/>
    </inkml:context>
    <inkml:brush xml:id="br0">
      <inkml:brushProperty name="width" value="0.35" units="cm"/>
      <inkml:brushProperty name="height" value="0.35" units="cm"/>
      <inkml:brushProperty name="color" value="#FFFFFF"/>
    </inkml:brush>
  </inkml:definitions>
  <inkml:trace contextRef="#ctx0" brushRef="#br0">1419 195 24575,'-105'2'0,"-1"6"0,1 3 0,-161 40 0,209-41 0,0-3 0,-1-3 0,0-2 0,-106-10 0,96 4 0,-251-9 0,316 12 0,-1 1 0,0 0 0,1-1 0,-1 0 0,0 1 0,1-2 0,-1 1 0,1 0 0,-1-1 0,1 1 0,0-1 0,-5-3 0,8 5 0,-1-1 0,1 1 0,-1 0 0,1-1 0,0 1 0,-1-1 0,1 1 0,0 0 0,-1-1 0,1 1 0,0-1 0,0 1 0,-1-1 0,1 1 0,0-1 0,0 1 0,0-1 0,0 1 0,-1-1 0,1 0 0,0 1 0,0-1 0,0 1 0,0-1 0,0 1 0,0-1 0,1 1 0,-1-1 0,0 0 0,1-1 0,0 1 0,1 0 0,-1 0 0,0 0 0,1-1 0,-1 1 0,0 1 0,1-1 0,-1 0 0,1 0 0,0 0 0,-1 1 0,1-1 0,0 1 0,1-1 0,15-3 0,-1 1 0,1 1 0,0 0 0,-1 2 0,1 0 0,0 0 0,18 4 0,126 29 0,-129-26 0,16 5 0,-1 2 0,-1 2 0,0 2 0,66 36 0,-86-40 0,2-2 0,0-1 0,36 9 0,-34-11 0,0 1 0,54 26 0,-41-9 0,-1 2 0,-2 1 0,50 48 0,-57-48 0,-25-21 0,0-2 0,1 1 0,0-2 0,0 1 0,0-1 0,1-1 0,0 0 0,0 0 0,1-1 0,-1-1 0,1 0 0,0 0 0,0-1 0,0-1 0,0 0 0,0 0 0,0-1 0,0-1 0,0 0 0,0-1 0,22-6 0,-15 5 0,0 1 0,0 0 0,21 2 0,-20 0 0,1-1 0,31-5 0,-40 2 0,0 0 0,-1 0 0,1-1 0,-1 0 0,0-1 0,-1-1 0,17-12 0,-1-2 0,37-38 0,-56 52 0,0 0 0,-1 0 0,0-1 0,0 0 0,-1 0 0,0-1 0,-1 1 0,0-1 0,0 0 0,4-14 0,-7 18 0,-1 1 0,1-1 0,-1 0 0,0 0 0,0 1 0,0-1 0,-1 0 0,0 0 0,0 1 0,0-1 0,0 1 0,-1-1 0,1 1 0,-1-1 0,0 1 0,-1 0 0,1 0 0,-1 0 0,0 0 0,0 0 0,0 1 0,-6-6 0,-12-8 0,-1 0 0,0 2 0,0 1 0,-2 1 0,0 1 0,-28-10 0,16 6 0,-64-38 0,63 29 0,3 1 0,-52-27 0,76 46 0,1 1 0,-1 0 0,0 0 0,0 1 0,0 0 0,0 1 0,0 0 0,-1 1 0,1 0 0,-21 1 0,26 1 0,0 0 0,0 1 0,0 0 0,0 0 0,1 0 0,-1 1 0,0-1 0,1 1 0,0 0 0,0 1 0,0-1 0,0 1 0,0-1 0,0 1 0,1 0 0,0 1 0,0-1 0,0 0 0,1 1 0,-1 0 0,1-1 0,-3 9 0,2-4 0,-1 1 0,2-1 0,-1 1 0,1 0 0,1-1 0,-1 1 0,2 0 0,-1 0 0,2 0 0,-1 0 0,3 11 0,-1-13 0,0 0 0,1-1 0,0 1 0,1-1 0,-1 0 0,1 0 0,1-1 0,-1 1 0,1-1 0,0 0 0,1 0 0,-1 0 0,1-1 0,0 0 0,1 0 0,-1 0 0,1-1 0,0 0 0,0 0 0,0-1 0,0 0 0,1 0 0,0-1 0,14 3 0,13 1 0,0-2 0,1-1 0,-1-2 0,43-3 0,-35-1 0,0-2 0,0-3 0,-1 0 0,0-3 0,0-2 0,-1-1 0,-1-2 0,73-41 0,-104 52 0,-1-1 0,1 0 0,-1-1 0,-1 0 0,1 0 0,11-16 0,-18 22 0,1 0 0,-1-1 0,0 1 0,0-1 0,0 0 0,0 1 0,0-1 0,-1 0 0,1 0 0,0 1 0,-1-1 0,1 0 0,-1 0 0,0 0 0,1 0 0,-1 0 0,0 0 0,0 0 0,0 0 0,-1 0 0,1 1 0,0-1 0,-1 0 0,1 0 0,-1 0 0,0 0 0,1 1 0,-1-1 0,0 0 0,0 1 0,0-1 0,-1 0 0,1 1 0,0 0 0,0-1 0,-1 1 0,1 0 0,-1-1 0,1 1 0,-1 0 0,1 0 0,-1 0 0,0 0 0,-2 0 0,-22-12 0,-1 2 0,1 1 0,-2 1 0,1 1 0,-35-5 0,44 10 0,1 1 0,-1 1 0,0 0 0,1 1 0,-1 1 0,0 1 0,1 1 0,-1 0 0,-28 10 0,44-13 0,0 1 0,1-1 0,-1 1 0,1-1 0,-1 1 0,1-1 0,-1 1 0,1 0 0,0 0 0,-1 0 0,1 0 0,0 0 0,0 0 0,0 0 0,0 0 0,-2 3 0,3-3 0,0-1 0,1 1 0,-1-1 0,1 1 0,-1-1 0,1 1 0,-1-1 0,1 1 0,-1-1 0,1 1 0,-1-1 0,1 0 0,-1 1 0,1-1 0,0 0 0,-1 1 0,1-1 0,0 0 0,-1 0 0,1 1 0,0-1 0,-1 0 0,1 0 0,0 0 0,0 0 0,66 5 0,-63-5 0,60 3 0,-1-3 0,1-3 0,-1-2 0,0-4 0,-1-2 0,100-30 0,-153 37 0,49-16 0,102-23 0,-139 39 0,1 2 0,0 0 0,1 1 0,-1 1 0,0 1 0,0 2 0,0 0 0,29 8 0,126 41 0,76 20 0,-198-59 0,1-3 0,95 4 0,-38-9 0,125 23 0,-234-28 0,0 2 0,1-1 0,-1 0 0,0 1 0,0 0 0,0 0 0,-1 0 0,1 0 0,0 0 0,-1 1 0,1 0 0,-1 0 0,0 0 0,0 0 0,0 0 0,0 1 0,-1-1 0,1 1 0,-1 0 0,0-1 0,0 1 0,0 0 0,-1 0 0,3 9 0,13 24 0,-14-34 0,-1 0 0,0-1 0,1 1 0,-1-1 0,1 0 0,0 0 0,0 0 0,0 0 0,0-1 0,0 1 0,0-1 0,1 1 0,-1-1 0,0 0 0,1-1 0,-1 1 0,0 0 0,1-1 0,-1 0 0,1 0 0,-1 0 0,1 0 0,6-2 0,10 0 0,0-2 0,33-9 0,-52 12 0,75-26 0,-42 14 0,43-10 0,-67 20 0,0 1 0,0 1 0,0 0 0,0 0 0,1 1 0,-1 0 0,0 1 0,0 0 0,10 3 0,25 3 0,0-1 0,0-2 0,0-2 0,67-5 0,-14 0 0,-64 3 0,44-1 0,129 15 0,-107-5 0,-74-8 0,-1 0 0,0 2 0,0 1 0,35 10 0,-9 3-1365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9:56.604"/>
    </inkml:context>
    <inkml:brush xml:id="br0">
      <inkml:brushProperty name="width" value="0.35" units="cm"/>
      <inkml:brushProperty name="height" value="0.35" units="cm"/>
      <inkml:brushProperty name="color" value="#FFFFFF"/>
    </inkml:brush>
  </inkml:definitions>
  <inkml:trace contextRef="#ctx0" brushRef="#br0">4222 814 24575,'-416'17'0,"-16"-30"0,330 9 0,-169 14 0,-101 37 0,312-39 0,15-4 0,-52-1 0,73-4 0,0 1 0,0 0 0,0 2 0,1 1 0,-1 1 0,1 1 0,-1 1 0,-25 11 0,14-2 0,0-1 0,-53 14 0,-21 7 0,85-25 0,0-1 0,-1-2 0,0 0 0,0-2 0,0 0 0,0-2 0,-27 0 0,-64-4 0,-82-4 0,175 2 0,1 0 0,0-2 0,0 0 0,0-2 0,0 0 0,-33-17 0,28 13 0,0 1 0,0 1 0,-1 1 0,0 1 0,-1 2 0,-49-3 0,40 4 0,1-1 0,0-2 0,-43-13 0,36 5 0,-86-17 0,72 21 0,27 4 0,-1 1 0,-63-2 0,72 9 0,-1 1 0,1 1 0,-1 1 0,1 1 0,0 2 0,1 0 0,0 1 0,0 1 0,-29 16 0,48-23 0,0-1 0,0 1 0,0 0 0,0-1 0,-1 0 0,1 0 0,0 0 0,-1 0 0,1-1 0,-1 1 0,1-1 0,-1 0 0,1 0 0,-1 0 0,1-1 0,-1 1 0,1-1 0,-1 1 0,1-1 0,-1-1 0,1 1 0,0 0 0,-5-3 0,6 1 0,-1 1 0,1-1 0,0 0 0,0 0 0,0 0 0,0 0 0,0 0 0,0 0 0,1-1 0,0 1 0,0-1 0,0 1 0,0-1 0,0 1 0,1-1 0,-1 1 0,1-1 0,0 0 0,0 1 0,0-1 0,1 1 0,1-8 0,1-3 0,1-1 0,0 1 0,11-23 0,-9 23 0,-1 0 0,0 0 0,6-29 0,-7-6 0,-3-93 0,-3 104 0,1 0 0,2-1 0,2 1 0,11-53 0,-8 63 0,-5 21 0,0-1 0,1 1 0,0 0 0,0 0 0,1 0 0,4-7 0,-6 12 0,1-1 0,0 1 0,0 0 0,0 0 0,0 0 0,0 0 0,0 0 0,1 1 0,-1-1 0,1 1 0,-1-1 0,1 1 0,0 0 0,-1 0 0,1 0 0,0 0 0,0 1 0,-1-1 0,6 0 0,16 0 0,-1 1 0,0 0 0,0 2 0,0 1 0,0 1 0,25 7 0,5 0 0,88 6 0,-82-11 0,-4-1 0,0-3 0,98-7 0,-116-1 0,42-12 0,-50 9 0,1 3 0,0 0 0,36-1 0,-65 7 0,93-3 0,160-24 0,-177 16 0,1 4 0,130 4 0,-6 1 0,-5-25 0,-142 17 0,0 2 0,84-1 0,488 10 0,-572 2 0,90 16 0,-63-6 0,-54-8 0,0 2 0,42 16 0,-22-6 0,-17-7 0,-15-4 0,1 0 0,0-2 0,0 0 0,0-1 0,35 3 0,259 10 0,-294-17 0,-1 2 0,0 0 0,1 1 0,-1 1 0,17 4 0,-25-4 0,0 0 0,0 0 0,-1 1 0,1 0 0,-1 0 0,0 1 0,0 0 0,-1 0 0,1 1 0,-1-1 0,8 10 0,-11-11 0,1-1 0,0 0 0,0 0 0,0 0 0,0-1 0,0 1 0,1-1 0,-1 0 0,1 0 0,-1-1 0,1 1 0,0-1 0,-1 0 0,8 1 0,80 1 0,-32-2 0,-29 3 0,-1 2 0,1 1 0,-1 1 0,49 20 0,-75-26 0,-1-1 0,0 1 0,1 0 0,-1 0 0,0 0 0,0 0 0,0 0 0,-1 1 0,1-1 0,0 1 0,-1 0 0,0 0 0,0 0 0,0 0 0,0 0 0,0 0 0,0 1 0,-1-1 0,0 1 0,1-1 0,-1 1 0,-1-1 0,1 1 0,0 0 0,-1-1 0,0 1 0,0 0 0,0-1 0,0 1 0,-1 4 0,-1 3 0,-1 0 0,0-1 0,0 1 0,-1 0 0,0-1 0,-1 0 0,0 0 0,-11 15 0,3-3 0,1 1 0,1 0 0,1 0 0,1 2 0,-9 37 0,13-44 0,-42 81 0,30-53 0,-3-1 0,-1-1 0,-2-1 0,-2 0 0,-2-2 0,-45 52 0,44-57 0,11-16 0,1 0 0,1 2 0,1-1 0,-18 39 0,28-52 0,0 0 0,0 0 0,-1-1 0,0 0 0,0 0 0,-1 0 0,0-1 0,0 1 0,-7 5 0,12-13 0,0 1 0,1 0 0,-1-1 0,1 1 0,-1 0 0,0-1 0,1 1 0,-1-1 0,1 1 0,-1 0 0,1-1 0,-1 1 0,1-1 0,0 0 0,-1 1 0,1-1 0,-1 1 0,1-1 0,0 0 0,0 1 0,-1-1 0,1 0 0,0 1 0,0-1 0,0 0 0,0 1 0,0-1 0,0 0 0,0 1 0,0-1 0,0 0 0,0 0 0,0 0 0,-1-31 0,1 30 0,-15-287 0,-4 205 0,2 20 0,-16-228 0,34 229 0,0 51 0,0-1 0,0 1 0,-1-1 0,-1 1 0,0 0 0,-1 0 0,0-1 0,0 1 0,-2 0 0,-7-19 0,11 30 0,-1 0 0,1 0 0,-1 0 0,0 0 0,1 0 0,-1 0 0,0 0 0,0 0 0,0 0 0,0 0 0,1 1 0,-1-1 0,0 0 0,-1 1 0,1-1 0,0 0 0,0 1 0,0-1 0,0 1 0,0 0 0,0-1 0,-1 1 0,1 0 0,0 0 0,0-1 0,-1 1 0,-1 1 0,1-1 0,-1 1 0,1 0 0,0 1 0,0-1 0,0 0 0,0 1 0,0-1 0,0 1 0,0-1 0,1 1 0,-1 0 0,0 0 0,-1 3 0,-7 11 0,0 1 0,-14 35 0,18-39 0,-12 33 0,3 0 0,1 1 0,3 1 0,1 0 0,-4 78 0,1-20 0,10-79 0,-1-1 0,-2 0 0,-10 32 0,16-57 0,0-1 0,0 0 0,0 0 0,0 0 0,0 0 0,0 1 0,0-1 0,0 0 0,0 0 0,0 0 0,0 1 0,0-1 0,0 0 0,-1 0 0,1 0 0,0 0 0,0 1 0,0-1 0,0 0 0,0 0 0,0 0 0,0 0 0,0 0 0,0 1 0,-1-1 0,1 0 0,0 0 0,0 0 0,0 0 0,0 0 0,0 0 0,-1 0 0,1 0 0,0 0 0,0 0 0,0 1 0,0-1 0,-1 0 0,1 0 0,0 0 0,0 0 0,0 0 0,-1 0 0,1 0 0,0 0 0,0 0 0,0 0 0,0-1 0,-1 1 0,1 0 0,0 0 0,0 0 0,0 0 0,-5-13 0,2-18 0,4-123 0,2 103 0,-3 0 0,-2-1 0,-14-85 0,3 94 0,-3 0 0,-1 2 0,-1-1 0,-38-58 0,12 20 0,28 49 0,-31-44 0,41 66 0,-1 0 0,-1 0 0,0 1 0,0 0 0,-1 1 0,1-1 0,-2 2 0,-15-10 0,24 15 0,0 0 0,0 1 0,0-1 0,0 1 0,0 0 0,0-1 0,0 1 0,0 0 0,0 0 0,0 0 0,0-1 0,0 1 0,0 0 0,0 0 0,0 0 0,0 1 0,0-1 0,0 0 0,0 0 0,0 0 0,0 1 0,1-1 0,-1 0 0,0 1 0,0-1 0,-1 2 0,1-1 0,-1 1 0,1-1 0,0 1 0,-1-1 0,1 1 0,0 0 0,0 0 0,1 0 0,-1 0 0,0 0 0,0 0 0,0 2 0,-1 9 0,0 0 0,1 1 0,1 16 0,0-22 0,1 81 0,27 175 0,-27-260 0,8 84 0,-9-82 0,0 0 0,-1 0 0,1 0 0,-1 0 0,0 0 0,-1 0 0,1 0 0,-1-1 0,0 1 0,-1 0 0,1-1 0,-5 6 0,6-9 0,1-1 0,-1 0 0,0 0 0,1 0 0,-1 0 0,0 0 0,0 0 0,0 0 0,0 0 0,0 0 0,0-1 0,0 1 0,-1 0 0,1-1 0,0 1 0,0-1 0,0 1 0,-1-1 0,1 1 0,0-1 0,-1 0 0,1 0 0,0 0 0,-1 1 0,1-1 0,0-1 0,-2 1 0,1-1 0,-1 0 0,1 0 0,0 0 0,0 0 0,0-1 0,0 1 0,0-1 0,0 0 0,0 1 0,1-1 0,-1 0 0,0 0 0,-1-3 0,-3-5 0,0 0 0,1-1 0,0 1 0,0-1 0,-3-12 0,-9-55 0,9 41 0,0 2 0,-24-61 0,28 87 0,0 0 0,0 0 0,-1 1 0,-1-1 0,1 1 0,-2 0 0,1 1 0,-1-1 0,0 1 0,0 0 0,-1 1 0,0 0 0,0 0 0,-16-8 0,21 13 0,0-1 0,1 1 0,-1 0 0,0 0 0,0 0 0,-1 0 0,1 0 0,0 1 0,0-1 0,0 1 0,0 0 0,0 0 0,-1 0 0,1 0 0,0 1 0,0-1 0,0 1 0,0 0 0,0 0 0,0 0 0,0 0 0,0 1 0,0-1 0,0 1 0,1 0 0,-1-1 0,1 1 0,-1 0 0,1 1 0,0-1 0,0 0 0,0 1 0,0-1 0,0 1 0,0 0 0,1-1 0,-1 1 0,-1 5 0,-5 11 0,0 1 0,2 1 0,0 0 0,-5 34 0,7-34 0,-3 28 0,2 0 0,2 57 0,0-22 0,2-82 0,-4-9 0,-9-27 0,-13-48 0,-4-87 0,22 108 0,-3 1 0,-2 0 0,-3 0 0,-27-64 0,42 119 0,-1 0 0,1 0 0,-1 0 0,0 1 0,0-1 0,-1 1 0,1 0 0,-8-8 0,10 12 0,-1-1 0,1 0 0,0 1 0,-1-1 0,1 1 0,0-1 0,-1 1 0,1 0 0,0-1 0,-1 1 0,1 0 0,-1 0 0,1 0 0,0 0 0,-1 0 0,1 1 0,0-1 0,-1 0 0,1 1 0,-1-1 0,1 0 0,0 1 0,0 0 0,-1-1 0,1 1 0,0 0 0,0 0 0,0-1 0,0 1 0,0 0 0,0 0 0,0 0 0,0 0 0,0 1 0,0-1 0,0 0 0,0 2 0,-14 17 0,2 0 0,1 1 0,0 1 0,2 0 0,0 0 0,2 1 0,0 0 0,2 0 0,-5 33 0,5-17 0,2 0 0,2 0 0,2 0 0,1 1 0,7 40 0,-8-79 0,1 0 0,-1 0 0,0 0 0,1 0 0,-1 1 0,0-1 0,0 0 0,0 0 0,0 0 0,0 0 0,0 0 0,0 1 0,0-1 0,0 0 0,-1 0 0,1 0 0,0 0 0,-1 0 0,1 0 0,-1 0 0,1 0 0,-1 0 0,1 0 0,-2 1 0,1-2 0,0 0 0,-1 0 0,1 0 0,0-1 0,0 1 0,0 0 0,0-1 0,0 1 0,0-1 0,0 1 0,0-1 0,0 1 0,0-1 0,0 0 0,0 0 0,0 1 0,1-1 0,-2-2 0,-40-49 0,-17-39 0,18 26 0,-71-87 0,106 145 0,0 0 0,0 0 0,-1 1 0,0 0 0,0 0 0,-13-8 0,18 13 0,0 0 0,0 1 0,0-1 0,0 1 0,0-1 0,0 1 0,0-1 0,-1 1 0,1 0 0,0 0 0,0 0 0,0 0 0,0 0 0,0 1 0,0-1 0,0 1 0,0-1 0,0 1 0,0 0 0,0 0 0,0 0 0,0 0 0,0 0 0,1 0 0,-1 0 0,0 0 0,1 1 0,-1-1 0,1 1 0,0-1 0,-1 1 0,1 0 0,0 0 0,-2 3 0,-9 15 0,0 1 0,2 1 0,0-1 0,1 2 0,2-1 0,-6 26 0,-22 147 0,32-177 0,-8 62 0,0 101 0,13-236 0,1 9 0,-3-1 0,-7-70 0,6 111 0,-1-1 0,0 1 0,0 0 0,-1 0 0,0 0 0,0 1 0,0-1 0,-1 1 0,0-1 0,-6-6 0,9 11 0,-1-1 0,1 1 0,0-1 0,-1 1 0,1 0 0,-1 0 0,1-1 0,-1 1 0,0 0 0,1 0 0,-1 1 0,0-1 0,0 0 0,0 0 0,1 1 0,-1-1 0,0 1 0,0 0 0,0 0 0,0-1 0,0 1 0,0 0 0,0 1 0,0-1 0,0 0 0,0 1 0,0-1 0,0 1 0,1-1 0,-1 1 0,0 0 0,0 0 0,0 0 0,1 0 0,-1 0 0,1 0 0,-3 2 0,-4 5 0,1 0 0,1 0 0,0 1 0,0 0 0,0 0 0,1 1 0,0-1 0,1 1 0,0 0 0,1 0 0,-3 15 0,-2 16 0,-5 66 0,10-68 0,-26 227 0,30-264 0,-1-1 0,0 1 0,-1 0 0,1 0 0,0 0 0,-1-1 0,1 1 0,-1 0 0,1 0 0,-1-1 0,0 1 0,1 0 0,-1-1 0,0 1 0,0-1 0,-3 3 0,4-4 0,-1 0 0,0-1 0,0 1 0,1-1 0,-1 1 0,0-1 0,1 1 0,-1-1 0,0 0 0,1 1 0,-1-1 0,1 0 0,-1 1 0,1-1 0,0 0 0,-1 0 0,1 1 0,-1-1 0,1 0 0,0 0 0,0 0 0,0 1 0,-1-2 0,-15-68 0,2-93 0,-7-46 0,19 196 0,-1 1 0,0-1 0,-1 1 0,-1 0 0,-8-18 0,11 26 0,0 0 0,0 1 0,-1-1 0,1 1 0,-1-1 0,0 1 0,0 0 0,0 0 0,0 0 0,0 0 0,-1 1 0,1 0 0,-1-1 0,1 1 0,-1 0 0,0 1 0,0-1 0,0 1 0,0-1 0,-5 0 0,6 2 0,0 1 0,0-1 0,0 1 0,0-1 0,0 1 0,0 0 0,0 0 0,1 0 0,-1 1 0,0-1 0,1 0 0,-1 1 0,1 0 0,-1 0 0,1-1 0,0 2 0,0-1 0,-2 3 0,-35 44 0,28-29 0,0 0 0,2 0 0,0 1 0,2 0 0,0 0 0,1 1 0,1-1 0,1 1 0,2 1 0,-1 40 0,4-42 0,3-15 0,-2-9 0,0 1 0,0 0 0,-1 0 0,1-1 0,0 1 0,-1-1 0,0 1 0,0-1 0,0 0 0,1-4 0,22-53 0,-4-2 0,-2 0 0,-2-1 0,-4-1 0,7-97 0,-19 153 0,0 1 0,-1-1 0,0 0 0,0 1 0,-1-1 0,0 1 0,0 0 0,-1-1 0,0 1 0,0 0 0,0 1 0,-1-1 0,-9-11 0,11 15 0,0 1 0,0 0 0,-1 0 0,1 0 0,-1 0 0,1 0 0,-1 0 0,0 0 0,0 1 0,0 0 0,0-1 0,0 1 0,0 0 0,0 1 0,0-1 0,0 0 0,-1 1 0,1 0 0,0 0 0,0 0 0,0 0 0,-1 0 0,1 1 0,0-1 0,0 1 0,0 0 0,0 0 0,0 0 0,0 0 0,0 1 0,0-1 0,0 1 0,0-1 0,-4 5 0,-9 6 0,1 1 0,1 0 0,0 1 0,0 0 0,2 1 0,0 0 0,0 1 0,2 1 0,0 0 0,-14 32 0,5 0 0,1 1 0,-18 91 0,20-60 0,4 1 0,-4 116 0,34-378 0,-15 127 0,2-82 0,-6 121 0,0 0 0,-1 0 0,0 0 0,-1 0 0,0 0 0,-1 1 0,-7-15 0,7 22 0,0 0 0,0 0 0,0 1 0,-1-1 0,0 1 0,0 1 0,-1-1 0,1 1 0,-1-1 0,0 2 0,0-1 0,0 1 0,-1 0 0,1 0 0,-1 0 0,0 1 0,0 0 0,1 1 0,-1-1 0,0 1 0,0 1 0,-8-1 0,-4 0 0,0 1 0,0 1 0,0 0 0,1 2 0,-1 0 0,0 1 0,-20 7 0,25-5 0,1 0 0,0 1 0,0 1 0,1 0 0,0 1 0,0 0 0,1 1 0,0 0 0,0 0 0,1 2 0,1-1 0,0 1 0,1 0 0,0 1 0,-10 22 0,5-7 0,2 0 0,0 1 0,2 0 0,2 1 0,0 0 0,-3 48 0,9-71 0,1-1 0,-1 0 0,2 1 0,-1-1 0,1 1 0,0-1 0,0 0 0,1 1 0,-1-1 0,1 0 0,1 0 0,-1 0 0,1-1 0,0 1 0,8 10 0,-8-13 0,0-1 0,0 1 0,0 0 0,0-1 0,0 0 0,1 0 0,-1 0 0,1 0 0,0 0 0,0-1 0,-1 0 0,1 0 0,0 0 0,0 0 0,0 0 0,0-1 0,0 0 0,0 1 0,0-2 0,0 1 0,0 0 0,0-1 0,0 0 0,0 0 0,0 0 0,4-2 0,3-2 0,0 0 0,0 0 0,-1-2 0,1 1 0,-2-1 0,1-1 0,-1 1 0,0-2 0,0 1 0,-1-1 0,0-1 0,-1 1 0,0-1 0,-1-1 0,0 1 0,0-1 0,4-13 0,-3 9 0,-1-1 0,-1-1 0,0 1 0,-1-1 0,-1 0 0,0 0 0,-1 0 0,-1 0 0,-1 0 0,-1 0 0,-4-29 0,4 40 0,-1 0 0,0 0 0,0 0 0,0 0 0,-1 0 0,0 1 0,0-1 0,0 1 0,-1 0 0,0 0 0,0 0 0,0 0 0,-1 1 0,-8-7 0,4 4 0,0 2 0,-1 0 0,1 0 0,-1 0 0,0 1 0,0 1 0,-1 0 0,-10-2 0,-11 0 0,0 2 0,0 1 0,-1 1 0,-58 7 0,81-5 0,0 0 0,0 1 0,0 0 0,0 1 0,0 0 0,1 1 0,-1 0 0,1 0 0,0 1 0,0 0 0,1 0 0,-10 8 0,14-9 0,0 0 0,0 1 0,0-1 0,1 1 0,0 0 0,0 0 0,0 0 0,0 0 0,1 0 0,0 0 0,0 1 0,0-1 0,1 1 0,-1-1 0,2 1 0,-1 0 0,0 0 0,1-1 0,0 1 0,1 0 0,-1 0 0,3 10 0,-2-12 0,0-1 0,0 1 0,0-1 0,0 1 0,0-1 0,1 0 0,-1 0 0,1 0 0,0 0 0,0 0 0,0 0 0,3 3 0,-4-5 0,0-1 0,0 1 0,0-1 0,0 1 0,0-1 0,0 1 0,0-1 0,0 1 0,0-1 0,0 0 0,1 0 0,-1 0 0,0 0 0,0 0 0,0 0 0,0 0 0,0 0 0,0 0 0,0 0 0,0 0 0,1-1 0,-1 1 0,0-1 0,0 1 0,0 0 0,0-1 0,0 0 0,0 1 0,-1-1 0,1 0 0,0 1 0,0-1 0,0 0 0,-1 0 0,1 0 0,0 1 0,-1-1 0,1 0 0,0 0 0,0-2 0,5-6 0,1-1 0,-2 0 0,1 0 0,-1-1 0,-1 0 0,0 0 0,0 0 0,-1 0 0,-1 0 0,0 0 0,0-1 0,-1 1 0,-1-16 0,0 19 0,-1-1 0,0 1 0,0-1 0,0 1 0,-1-1 0,-1 1 0,0 0 0,0 0 0,0 0 0,-1 0 0,0 0 0,0 1 0,-1 0 0,0 0 0,-1 0 0,1 0 0,-1 1 0,-10-8 0,8 8 0,1 0 0,-2 0 0,1 1 0,-1 0 0,1 1 0,-1 0 0,0 1 0,-1-1 0,1 2 0,-1-1 0,-14-1 0,19 4 0,0 0 0,0 0 0,0 1 0,0 0 0,0 0 0,0 0 0,0 0 0,1 1 0,-1 0 0,0 0 0,1 0 0,0 0 0,-1 1 0,1 0 0,0 0 0,0 0 0,0 0 0,1 0 0,-1 1 0,1 0 0,0 0 0,0 0 0,0 0 0,-2 5 0,-2 2 0,2 1 0,-1-1 0,1 1 0,1 0 0,0 0 0,1 0 0,0 1 0,1-1 0,0 1 0,1 0 0,1-1 0,0 1 0,0 0 0,2-1 0,-1 1 0,1 0 0,1-1 0,1 0 0,4 14 0,-4-17 0,0 0 0,1 0 0,0 0 0,1 0 0,-1-1 0,2 0 0,-1 0 0,1 0 0,0-1 0,1 0 0,-1 0 0,1-1 0,1 0 0,-1-1 0,1 0 0,0 0 0,0-1 0,1 0 0,-1 0 0,1-1 0,0 0 0,0-1 0,0 0 0,12 0 0,-5-2 0,-1 0 0,1-2 0,-1 0 0,0-1 0,1 0 0,-1-1 0,-1-1 0,1-1 0,-1 0 0,0-1 0,0-1 0,-1 0 0,17-13 0,0-1 0,-1-2 0,0-2 0,-2 0 0,37-48 0,-54 62 0,-2 0 0,0-1 0,0 0 0,-2-1 0,1 0 0,6-20 0,-13 32 0,0-1 0,0 0 0,0 1 0,-1-1 0,1 0 0,-1 0 0,1 0 0,-1 0 0,0 1 0,0-1 0,0 0 0,-1 0 0,1 0 0,-1 0 0,1 1 0,-1-1 0,0 0 0,0 1 0,0-1 0,-1 1 0,1-1 0,-1 1 0,1-1 0,-1 1 0,0 0 0,0 0 0,0 0 0,0 0 0,0 0 0,0 0 0,0 0 0,-1 1 0,1-1 0,-1 1 0,1 0 0,-1 0 0,0 0 0,1 0 0,-1 0 0,0 0 0,-3 0 0,-4-1 0,-1 0 0,1 0 0,-1 1 0,1 0 0,-1 1 0,1 0 0,-1 1 0,1 0 0,-1 1 0,1 0 0,0 0 0,-1 1 0,1 1 0,1-1 0,-1 2 0,0-1 0,-14 11 0,18-11 0,1 0 0,-1 1 0,1 0 0,0 0 0,0 0 0,1 1 0,0 0 0,0 0 0,0 0 0,0 0 0,1 0 0,0 1 0,1 0 0,-1-1 0,1 1 0,1 0 0,-1 0 0,1 0 0,0 0 0,1 1 0,-1-1 0,2 0 0,-1 0 0,1 0 0,0 0 0,0 0 0,3 8 0,-1-4 0,1 0 0,0 0 0,0-1 0,1 1 0,1-1 0,0 0 0,0-1 0,1 1 0,0-1 0,0-1 0,10 9 0,-4-6 0,0 0 0,1-1 0,1 0 0,0-1 0,0-1 0,28 12 0,-10-9 0,1-1 0,0-1 0,1-2 0,0-2 0,0-1 0,58-1 0,-48-5 0,-1-2 0,1-2 0,-2-2 0,1-1 0,-1-3 0,-1-1 0,0-3 0,-1-1 0,0-2 0,62-39 0,-85 45 0,0-1 0,-1 0 0,-1-1 0,15-18 0,-26 28 0,-1 1 0,0-1 0,0 0 0,-1-1 0,1 1 0,-1-1 0,0 1 0,-1-1 0,1 0 0,-1 0 0,0 0 0,-1 0 0,0 0 0,0 0 0,0-1 0,0 1 0,-1 0 0,-1-12 0,-1 14 0,1 1 0,-1-1 0,-1 0 0,1 1 0,0-1 0,-1 1 0,1 0 0,-1 0 0,0 0 0,0 0 0,0 1 0,-1-1 0,1 1 0,-1 0 0,1-1 0,-1 2 0,0-1 0,0 0 0,1 1 0,-1 0 0,0 0 0,-1 0 0,1 0 0,-6 0 0,-10-2 0,0 1 0,0 1 0,-32 2 0,32 1 0,-1 0 0,1 2 0,-1 1 0,1 1 0,-21 8 0,28-9 0,0 1 0,1 0 0,0 1 0,0 0 0,0 1 0,1 0 0,1 0 0,-17 18 0,25-25 0,1 0 0,0 0 0,0 0 0,0 0 0,0 0 0,0 0 0,0 1 0,0-1 0,1 0 0,-1 0 0,0 1 0,1-1 0,-1 0 0,1 1 0,-1-1 0,1 1 0,0-1 0,-1 0 0,1 1 0,0-1 0,0 1 0,0-1 0,0 1 0,0-1 0,1 1 0,-1 1 0,2-2 0,-1 0 0,0 0 0,1 0 0,-1 0 0,1 0 0,-1 0 0,1 0 0,0 0 0,-1-1 0,1 1 0,0-1 0,-1 1 0,1-1 0,0 0 0,0 0 0,-1 1 0,5-2 0,10 1 0,0-1 0,0-1 0,25-6 0,34-12 0,-1-5 0,0-2 0,-2-3 0,-2-4 0,114-73 0,-171 99 0,53-41 0,-62 46 0,-1-1 0,1 1 0,-1 0 0,0-1 0,0 0 0,0 1 0,-1-1 0,1 0 0,-1-1 0,0 1 0,0 0 0,0-1 0,-1 1 0,2-6 0,-3 9 0,0 0 0,0 0 0,0-1 0,0 1 0,0 0 0,0-1 0,-1 1 0,1 0 0,0 0 0,-1-1 0,1 1 0,0 0 0,-1 0 0,0 0 0,1 0 0,-1 0 0,0 0 0,1-1 0,-1 1 0,0 1 0,0-1 0,0 0 0,0 0 0,-1-1 0,-1 1 0,0-1 0,0 1 0,0-1 0,0 1 0,-1 0 0,1 0 0,0 0 0,0 1 0,-5-1 0,-6 0 0,1 1 0,-1 1 0,-21 2 0,6 2 0,0 2 0,1 1 0,0 0 0,0 3 0,-43 21 0,53-22 0,0 0 0,1 1 0,1 1 0,-1 1 0,2 0 0,0 1 0,1 1 0,-25 32 0,35-42 0,0 1 0,1 0 0,0 0 0,0 0 0,1 1 0,-1-1 0,1 1 0,1-1 0,-1 1 0,0 10 0,2-15 0,0 1 0,0 0 0,0-1 0,1 1 0,-1-1 0,1 0 0,-1 1 0,1-1 0,0 1 0,0-1 0,0 0 0,0 0 0,0 1 0,1-1 0,-1 0 0,1 0 0,-1 0 0,1 0 0,0-1 0,0 1 0,0 0 0,0-1 0,0 1 0,0-1 0,0 0 0,0 0 0,0 0 0,1 0 0,-1 0 0,1 0 0,2 0 0,9 2 0,0-1 0,1 0 0,-1-1 0,1-1 0,0-1 0,-1 0 0,1 0 0,-1-1 0,28-9 0,13-6 0,57-26 0,-69 25 0,-2-1 0,47-30 0,-74 40 0,-1 0 0,0-1 0,0 0 0,-1-1 0,-1-1 0,0 0 0,0 0 0,-2-1 0,16-25 0,-24 37 0,0-1 0,0 0 0,0 1 0,0-1 0,0 0 0,-1 1 0,1-1 0,-1 0 0,1 0 0,-1 0 0,1 1 0,-1-1 0,0 0 0,0 0 0,0 0 0,0 0 0,-1 0 0,1 1 0,0-1 0,-1 0 0,1 0 0,-1 0 0,1 1 0,-1-1 0,0 0 0,0 1 0,-1-3 0,-1 2 0,0 0 0,1 0 0,-1 0 0,0 0 0,0 0 0,-1 1 0,1-1 0,0 1 0,0 0 0,-1 0 0,1 0 0,-1 0 0,-4 0 0,-13 0 0,0 0 0,-1 1 0,-34 5 0,41-3-124,0 0 0,1 1 0,-1 0 0,1 1 0,-1 1 0,1 0-1,1 1 1,-1 0 0,1 1 0,-19 14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14:15.477"/>
    </inkml:context>
    <inkml:brush xml:id="br0">
      <inkml:brushProperty name="width" value="0.35" units="cm"/>
      <inkml:brushProperty name="height" value="0.35" units="cm"/>
      <inkml:brushProperty name="color" value="#FFFFFF"/>
    </inkml:brush>
  </inkml:definitions>
  <inkml:trace contextRef="#ctx0" brushRef="#br0">1220 242 24575,'71'19'0,"1"-2"0,1-4 0,0-4 0,1-2 0,83-3 0,-94-9 0,-48-2 0,-20-3 0,-29-6 0,-5 4 0,-1 2 0,1 1 0,-2 2 0,1 2 0,-1 2 0,1 1 0,-61 6 0,21 4 0,1 4 0,-142 40 0,198-45 0,-55 17 0,71-21 0,1-1 0,0 1 0,0 0 0,0 1 0,0-1 0,0 1 0,1 1 0,-7 5 0,11-9 0,1-1 0,-1 0 0,1 1 0,-1-1 0,1 1 0,0-1 0,-1 1 0,1-1 0,0 1 0,-1 0 0,1-1 0,0 1 0,0-1 0,-1 1 0,1 0 0,0-1 0,0 1 0,0-1 0,0 1 0,0 0 0,0-1 0,0 1 0,0 0 0,0-1 0,0 1 0,0 0 0,1-1 0,-1 1 0,0-1 0,0 1 0,1 0 0,-1-1 0,0 1 0,1-1 0,-1 1 0,0-1 0,1 1 0,-1-1 0,1 1 0,-1-1 0,1 0 0,-1 1 0,1-1 0,-1 0 0,1 1 0,-1-1 0,1 0 0,0 1 0,-1-1 0,1 0 0,-1 0 0,1 0 0,1 0 0,37 8 0,-8-6 0,1-1 0,0-2 0,0-1 0,-1-2 0,1-1 0,-1-1 0,0-2 0,-1-1 0,0-1 0,52-26 0,-75 32 0,-1-1 0,1 1 0,-1-1 0,0-1 0,0 1 0,0-1 0,-1 0 0,0 0 0,0 0 0,-1-1 0,0 0 0,0 0 0,5-13 0,-7 16 0,-1-1 0,0 1 0,0 0 0,-1-1 0,1 1 0,-1 0 0,0-1 0,0 1 0,0-1 0,-1 1 0,0 0 0,0-1 0,0 1 0,0 0 0,-1 0 0,1-1 0,-1 1 0,0 1 0,0-1 0,-1 0 0,1 0 0,-1 1 0,0-1 0,0 1 0,-5-5 0,0 1 0,0 0 0,-1 0 0,0 1 0,-1 0 0,1 1 0,-1 0 0,0 1 0,0-1 0,0 2 0,-1 0 0,-18-4 0,12 5 0,-1 1 0,1 0 0,0 1 0,0 1 0,0 1 0,-33 7 0,17 0 0,0 2 0,1 1 0,1 2 0,-1 1 0,2 1 0,-56 40 0,-92 90 0,153-124 0,2 2 0,1 1 0,1 1 0,-34 53 0,53-76 0,0 1 0,0-1 0,0 1 0,1 0 0,-1 0 0,1 0 0,-1 7 0,2-10 0,0 1 0,0-1 0,0 0 0,0 0 0,1 0 0,-1 0 0,0 0 0,1 0 0,-1 0 0,1 0 0,0 0 0,-1 0 0,1 0 0,0 0 0,-1 0 0,1 0 0,0 0 0,0-1 0,0 1 0,0 0 0,0-1 0,-1 1 0,1 0 0,1-1 0,-1 1 0,0-1 0,0 0 0,0 1 0,0-1 0,0 0 0,0 0 0,0 1 0,0-1 0,1 0 0,-1 0 0,1-1 0,22 1 0,-1-1 0,0-1 0,0-1 0,0-1 0,0-1 0,42-16 0,-55 18 0,417-167 0,-29 10 0,-376 152 0,-8 2 0,0 2 0,0-1 0,1 2 0,21-3 0,-34 5 0,-1 1 0,0 0 0,1 0 0,-1 0 0,1 0 0,-1 1 0,1-1 0,-1 0 0,0 1 0,1-1 0,-1 0 0,0 1 0,1 0 0,-1-1 0,0 1 0,0 0 0,0 0 0,1 0 0,-1-1 0,0 1 0,1 2 0,-1-1 0,0 0 0,-1 0 0,1 0 0,-1 0 0,1 0 0,-1 1 0,0-1 0,0 0 0,0 0 0,0 0 0,0 1 0,-1-1 0,1 0 0,0 0 0,-1 0 0,0 0 0,1 0 0,-3 3 0,-25 63 0,-49 86 0,39-83 0,0 2-10,-224 463-418,220-433 338,3 1 0,6 2 0,-29 154 0,57-235 90,2-13 0,1 0 0,0 0 0,1 1 0,0-1 0,1 1 0,1 15 0,0-27 0,-1 1 0,1 0 0,-1 0 0,1 0 0,0-1 0,-1 1 0,1 0 0,0-1 0,0 1 0,0 0 0,0-1 0,1 0 0,-1 1 0,0-1 0,1 0 0,-1 1 0,0-1 0,4 2 0,-2-2 0,0 0 0,0 0 0,0 0 0,1-1 0,-1 1 0,0-1 0,1 0 0,-1 0 0,0 0 0,1 0 0,-1-1 0,0 1 0,1-1 0,3-1 0,29-10 111,0-2 0,-1-1 0,-1-2 0,0-1-1,60-45 1,12-15-74,110-105 1,84-112-856,-150 136 594,182-248 0,-326 399 224,10-11 0,-1-1 0,-1-1 0,-1 0 0,-1-1 0,-1-1 0,-1 0 0,8-24 0,-18 45 0,1 1 0,0-1 0,-1 0 0,0 1 0,1-1 0,-1 0 0,0 0 0,0 0 0,0 1 0,0-1 0,0 0 0,0 0 0,-1 0 0,1 1 0,-1-1 0,1 0 0,-1 1 0,1-1 0,-1 0 0,0 1 0,0-1 0,0 1 0,0-1 0,0 1 0,0-1 0,-1 1 0,1 0 0,0 0 0,-1-1 0,1 1 0,0 0 0,-1 0 0,0 0 0,1 1 0,-1-1 0,1 0 0,-1 1 0,0-1 0,0 1 0,1-1 0,-1 1 0,0 0 0,0 0 0,1 0 0,-3 0 0,-7 0 0,1 0 0,0 1 0,-1 1 0,1-1 0,0 2 0,-15 4 0,-7 6 116,0 2 0,1 0 1,1 2-1,1 2 0,0 0 0,2 2 0,0 1 1,1 1-1,1 1 0,-28 36 0,9-4-106,3 1-1,2 3 0,3 1 0,-29 66 0,40-71-9,3 0 0,-27 101 0,46-144 0,1-1 0,0 0 0,0 1 0,1 0 0,1-1 0,0 1 0,2 16 0,-1-26 0,-1 0 0,1-1 0,0 1 0,0 0 0,0 0 0,0 0 0,1-1 0,-1 1 0,1 0 0,0-1 0,-1 1 0,1-1 0,0 0 0,1 0 0,-1 0 0,0 0 0,1 0 0,-1 0 0,1 0 0,-1-1 0,1 1 0,0-1 0,-1 0 0,1 0 0,0 0 0,0 0 0,0 0 0,0-1 0,0 0 0,0 1 0,0-1 0,0 0 0,0 0 0,3-1 0,6 0 0,0-1 0,0 0 0,-1-1 0,1 0 0,-1-1 0,0 0 0,0-1 0,0 0 0,-1 0 0,18-13 0,9-10 0,48-45 0,-79 67 0,50-46 0,53-64 0,-90 93 0,0-2 0,-2 0 0,0 0 0,-2-2 0,19-44 0,-32 67 0,-1 1 0,0-1 0,0 0 0,0 1 0,0-1 0,-1 0 0,1 0 0,-1 0 0,0 0 0,-1-7 0,1 9 0,-1 1 0,1-1 0,-1 0 0,0 1 0,1-1 0,-1 1 0,0-1 0,0 1 0,0 0 0,0-1 0,0 1 0,0 0 0,0 0 0,0 0 0,-1 0 0,1 0 0,0 0 0,-3-2 0,-2 2 0,1-1 0,0 1 0,-1 0 0,1 0 0,-1 0 0,1 1 0,-1 0 0,0 0 0,1 0 0,-1 1 0,1 0 0,-1 0 0,1 0 0,-6 3 0,-22 7 0,0 1 0,1 2 0,0 1 0,1 1 0,1 2 0,1 1 0,0 2 0,-38 34 0,51-40 0,1-1 0,1 2 0,0 0 0,1 1 0,1 0 0,0 1 0,1 0 0,1 0 0,1 2 0,1-1 0,0 1 0,2 0 0,0 0 0,1 1 0,-3 28 0,8-45 0,0-1 0,0 1 0,0 0 0,0 0 0,1 0 0,0 0 0,-1 0 0,1 0 0,1-1 0,-1 1 0,1 0 0,-1-1 0,1 1 0,0-1 0,0 0 0,0 0 0,1 1 0,-1-1 0,1-1 0,0 1 0,0 0 0,0-1 0,0 1 0,0-1 0,0 0 0,1 0 0,-1 0 0,1-1 0,-1 1 0,1-1 0,0 0 0,0 0 0,0 0 0,-1 0 0,6 0 0,6 1 0,1-1 0,0-1 0,0 0 0,0-1 0,0 0 0,0-2 0,24-6 0,-16 2 0,-1-2 0,0-1 0,0 0 0,-1-2 0,0-1 0,20-15 0,115-103 0,-114 91 0,-2-2 0,56-72 0,-77 87 0,-2-2 0,0 0 0,-2-1 0,-1 0 0,19-57 0,-31 78 0,-1 0 0,0 0 0,0 0 0,0 0 0,-1 0 0,-1-1 0,0 1 0,0 0 0,-1-1 0,0 1 0,0 0 0,-4-11 0,3 14 0,0 1 0,-1-1 0,0 1 0,0 0 0,-1-1 0,1 2 0,-1-1 0,0 0 0,0 1 0,-1 0 0,1 0 0,-1 0 0,0 0 0,0 1 0,0 0 0,0 0 0,-1 0 0,1 0 0,-10-2 0,-7-1 0,0 0 0,-1 1 0,1 2 0,-1 0 0,0 1 0,0 2 0,-31 2 0,14 2 0,0 2 0,0 1 0,-53 18 0,54-11 0,1 2 0,0 2 0,2 1 0,0 2 0,1 2 0,1 1 0,1 1 0,2 2 0,-33 35 0,19-12 0,1 2 0,3 1 0,2 3 0,-57 107 0,80-133 0,1 0 0,2 1 0,1 1 0,1 0 0,2 0 0,1 1 0,-4 41 0,11-71 0,1 0 0,-1 1 0,1-1 0,0 1 0,1-1 0,-1 1 0,1-1 0,-1 1 0,1-1 0,0 1 0,0-1 0,1 0 0,-1 0 0,1 1 0,-1-1 0,1 0 0,0 0 0,0-1 0,0 1 0,5 4 0,-3-5 0,-1 0 0,1 0 0,0 0 0,-1-1 0,1 0 0,0 1 0,0-1 0,0-1 0,0 1 0,0-1 0,0 1 0,0-1 0,0 0 0,0-1 0,0 1 0,0-1 0,0 1 0,4-2 0,11-4 0,0-1 0,0 0 0,-1-1 0,-1-1 0,1 0 0,-1-1 0,-1-1 0,0-1 0,-1-1 0,0 0 0,0-1 0,-2 0 0,0-1 0,0 0 0,19-33 0,-18 25 0,-1-1 0,0-1 0,-2 1 0,-1-2 0,-1 1 0,-1-2 0,-1 1 0,-2-1 0,0 0 0,-2 0 0,0-31 0,-3 53 0,0 0 0,0 0 0,-1-1 0,1 1 0,-1 0 0,0 0 0,-1 0 0,1 0 0,-1 0 0,0 1 0,-1-1 0,1 0 0,-1 1 0,0 0 0,0-1 0,0 1 0,0 0 0,-1 0 0,-5-4 0,5 5 0,-1 1 0,1 0 0,-1 0 0,1 0 0,-1 1 0,0-1 0,0 1 0,1 0 0,-1 1 0,0-1 0,0 1 0,0 0 0,0 0 0,0 1 0,0-1 0,0 1 0,0 0 0,1 0 0,-1 1 0,-7 3 0,-16 6 0,1 2 0,1 1 0,0 1 0,1 2 0,-44 37 0,-101 113 0,54-32 0,103-119 0,2 0 0,0 1 0,1 0 0,1 1 0,1 0 0,-9 27 0,16-43 0,0 1 0,0-1 0,1 1 0,0 0 0,-1-1 0,1 1 0,0 0 0,0-1 0,0 1 0,1-1 0,-1 1 0,1 0 0,-1-1 0,1 1 0,0-1 0,0 1 0,1 1 0,-1-2 0,0-1 0,1 0 0,-1 1 0,0-1 0,1 0 0,-1 0 0,1 0 0,-1 0 0,1 0 0,-1 0 0,1-1 0,0 1 0,-1-1 0,1 1 0,0-1 0,-1 1 0,1-1 0,0 0 0,0 0 0,-1 0 0,1 0 0,0 0 0,0 0 0,0 0 0,2-1 0,5-1 0,1-1 0,-1 0 0,1-1 0,-1 0 0,0 0 0,0-1 0,-1 0 0,11-7 0,67-60 0,-44 30 0,-2-1 0,-1-1 0,-3-3 0,-1 0 0,-3-3 0,-2 0 0,46-108 0,-73 150 0,20-63 0,-22 68 0,0 1 0,-1-1 0,1 1 0,-1-1 0,1 1 0,-1-1 0,0 0 0,0 1 0,-1-1 0,1 1 0,0-1 0,-1 1 0,1-1 0,-1 1 0,0-1 0,0 1 0,0 0 0,0-1 0,-1 1 0,1 0 0,0 0 0,-4-3 0,3 3 0,0 1 0,0 1 0,0-1 0,0 0 0,-1 0 0,1 1 0,0-1 0,-1 1 0,1 0 0,-1 0 0,1 0 0,0 0 0,-1 0 0,1 0 0,0 1 0,-1-1 0,1 1 0,0 0 0,0 0 0,-5 1 0,-49 27 0,52-27 0,-35 23 0,1 2 0,2 1 0,-54 53 0,-93 116 0,63-64 0,20-17 0,188-229 0,84-142 0,-123 169 0,-3-1 0,56-151 0,-92 214 0,-2-1 0,0 1 0,-2-1 0,0-1 0,-2 1 0,1-29 0,-5 52 0,0-1 0,0 1 0,0-1 0,-1 1 0,1-1 0,-1 1 0,1 0 0,-1-1 0,0 1 0,0 0 0,0 0 0,0 0 0,0-1 0,-1 1 0,1 0 0,-1 0 0,1 1 0,-1-1 0,0 0 0,1 1 0,-1-1 0,0 0 0,0 1 0,0 0 0,-1 0 0,1 0 0,0 0 0,0 0 0,-1 0 0,1 0 0,0 1 0,-1-1 0,1 1 0,0-1 0,-1 1 0,1 0 0,-1 0 0,1 0 0,-1 0 0,1 1 0,-4 0 0,-12 2 0,1 1 0,0 1 0,1 0 0,-30 14 0,-46 25 0,3 4 0,-92 67 0,-164 138 0,305-222 0,-294 235 0,269-208 0,3 2 0,-99 124 0,147-163 0,14-21 0,1 0 0,-1 0 0,0 0 0,0 0 0,0 0 0,0-1 0,0 1 0,0 0 0,0 0 0,0 0 0,0 0 0,0 0 0,0 0 0,0 0 0,0 0 0,0-1 0,1 1 0,-1 0 0,0 0 0,0 0 0,0 0 0,0 0 0,0 0 0,0 0 0,0 0 0,0 0 0,1 0 0,-1 0 0,0 0 0,0 0 0,0 0 0,0 0 0,0 0 0,0 0 0,1 0 0,-1 0 0,0 0 0,0 0 0,0 0 0,0 0 0,0 0 0,0 0 0,0 0 0,1 0 0,-1 0 0,0 0 0,0 0 0,0 0 0,0 1 0,0-1 0,0 0 0,0 0 0,0 0 0,0 0 0,0 0 0,1 0 0,-1 0 0,0 0 0,0 1 0,0-1 0,0 0 0,0 0 0,0 0 0,0 0 0,0 0 0,0 0 0,41-33 0,-40 33 0,59-55 0,85-99 0,45-82 0,-132 161 0,-32 43 0,129-176 0,-132 164 0,-23 43 0,0 1 0,0 0 0,1-1 0,-1 1 0,0-1 0,0 1 0,0-1 0,0 1 0,0 0 0,0-1 0,0 1 0,0-1 0,0 1 0,0-1 0,0 1 0,0-1 0,0 1 0,0 0 0,0-1 0,0 1 0,-1-1 0,1 1 0,0-1 0,0 1 0,-1 0 0,1-1 0,0 1 0,0 0 0,-1-1 0,1 1 0,0 0 0,-1-1 0,1 1 0,0 0 0,-1 0 0,1-1 0,-1 1 0,1 0 0,-1 0 0,1 0 0,-1-1 0,-5 2 0,0 1 0,-1-1 0,1 1 0,0 0 0,0 0 0,1 1 0,-1 0 0,0 0 0,-9 7 0,-27 18 0,2 2 0,0 1 0,-65 70 0,-87 129 0,156-182 0,2 1 0,-42 84 0,64-109 0,1 1 0,2 0 0,0 1 0,2 0 0,0 0 0,2 1 0,-3 52 0,7-76 0,1 0 0,0 1 0,0-1 0,0 0 0,0 0 0,1 0 0,-1 0 0,1 0 0,-1 0 0,1 0 0,0 0 0,1 0 0,-1 0 0,0-1 0,1 1 0,-1 0 0,1-1 0,0 1 0,0-1 0,0 0 0,0 1 0,1-1 0,-1 0 0,0 0 0,1-1 0,-1 1 0,1 0 0,0-1 0,0 1 0,0-1 0,-1 0 0,1 0 0,0 0 0,0-1 0,0 1 0,1-1 0,-1 1 0,0-1 0,5 0 0,13-2 0,-1 0 0,0-1 0,0-1 0,0-1 0,19-7 0,-33 10 0,202-71 0,225-114 0,-241 87 0,44-18 0,-212 111 0,-51 26 0,-127 63 0,76-43 0,-142 97 0,215-133 0,1 0 0,0 0 0,0 0 0,0 1 0,0-1 0,0 1 0,1 0 0,-6 9 0,13-6 0,11-6 0,5-6 0,0 0 0,-1-1 0,29-13 0,16-11 0,-2-2 0,95-68 0,-116 69 0,-2-1 0,-1-1 0,-1-3 0,46-58 0,-75 85 0,-1-2 0,0 1 0,-1 0 0,0-1 0,-1-1 0,0 1 0,-1 0 0,0-1 0,2-15 0,-5 24 0,-1 0 0,0-1 0,1 1 0,-1 0 0,-1 0 0,1-1 0,0 1 0,-1 0 0,0 0 0,1 0 0,-1 0 0,0-1 0,-1 1 0,1 0 0,0 1 0,-1-1 0,0 0 0,0 0 0,0 1 0,0-1 0,0 1 0,0-1 0,-1 1 0,1 0 0,-1 0 0,1 0 0,-1 0 0,0 1 0,0-1 0,0 1 0,0 0 0,0-1 0,0 1 0,0 1 0,0-1 0,0 0 0,-1 1 0,1 0 0,-4-1 0,-7 0 0,-1 0 0,1 1 0,-1 1 0,0 0 0,1 1 0,-1 1 0,-17 5 0,-96 37 0,123-43 0,-28 11 0,-1 1 0,2 2 0,0 2 0,1 0 0,1 2 0,-45 39 0,71-54 0,0-1 0,0 1 0,0 1 0,0-1 0,1 0 0,0 1 0,-3 5 0,6-10 0,0-1 0,-1 1 0,1-1 0,0 0 0,0 1 0,0-1 0,0 1 0,-1-1 0,1 0 0,0 1 0,0-1 0,0 1 0,0-1 0,0 1 0,0-1 0,0 0 0,0 1 0,0-1 0,1 1 0,-1-1 0,0 1 0,0-1 0,0 0 0,0 1 0,1-1 0,-1 1 0,0-1 0,0 0 0,1 1 0,-1-1 0,0 0 0,1 1 0,-1-1 0,0 0 0,1 0 0,-1 1 0,3-1 0,-1 0 0,0 0 0,0 0 0,1 0 0,-1-1 0,0 1 0,0-1 0,0 1 0,1-1 0,-1 0 0,0 0 0,3-2 0,35-18 0,-2-1 0,0-1 0,-2-3 0,0-1 0,-2-1 0,41-45 0,-74 72 0,30-40 0,-30 40 0,0 0 0,0 0 0,-1 0 0,1-1 0,0 1 0,-1 0 0,1 0 0,-1 0 0,1-1 0,-1 1 0,0 0 0,0-1 0,1 1 0,-1 0 0,0-1 0,0 1 0,0 0 0,-1-1 0,1 1 0,0 0 0,0-1 0,-1 1 0,1 0 0,-1-1 0,1 1 0,-1 0 0,1 0 0,-1 0 0,0-1 0,1 1 0,-3-1 0,2 1 0,-1 0 0,0 0 0,0 0 0,0 0 0,0 1 0,0-1 0,0 0 0,0 1 0,0 0 0,0-1 0,0 1 0,0 0 0,0 0 0,0 0 0,0 1 0,0-1 0,0 0 0,0 1 0,-3 0 0,-40 17 0,3 5 0,1 2 0,2 1 0,1 2 0,1 2 0,1 2 0,2 0 0,-41 52 0,68-76 0,1 1 0,1 0 0,-1 0 0,1 0 0,-5 15 0,10-23 0,-1 0 0,1 0 0,0-1 0,-1 1 0,1 0 0,0 0 0,0 0 0,0 0 0,0 0 0,0 0 0,0 0 0,0-1 0,0 1 0,0 0 0,0 0 0,0 0 0,0 0 0,1 0 0,-1 0 0,0-1 0,1 1 0,-1 0 0,1 0 0,-1 0 0,1-1 0,-1 1 0,2 1 0,0-2 0,0 1 0,0-1 0,0 0 0,1 0 0,-1 1 0,0-2 0,0 1 0,1 0 0,-1 0 0,0-1 0,0 1 0,0-1 0,0 1 0,0-1 0,0 0 0,0 0 0,3-2 0,24-14 0,0-1 0,-1-1 0,-1-2 0,-1 0 0,33-37 0,7-13 0,-3-3 0,-3-3 0,-4-2 0,-3-3 0,-4-2 0,-3-2 0,41-111 0,-78 177 0,-1-1 0,0 0 0,-2 0 0,0-1 0,-1 0 0,-2 0 0,2-31 0,-5 49 0,-1 0 0,1 0 0,-1 0 0,0 0 0,0 0 0,-1 0 0,1 0 0,-1 1 0,0-1 0,0 0 0,0 1 0,0-1 0,-1 1 0,1 0 0,-1 0 0,0 0 0,0 0 0,0 0 0,0 1 0,-1-1 0,1 1 0,-1 0 0,1 0 0,-1 0 0,0 1 0,0-1 0,0 1 0,0 0 0,-6-1 0,-11-2 0,-1 1 0,0 1 0,-1 0 0,-27 3 0,37 0 0,-44 0 0,0 3 0,0 2 0,0 3 0,-88 25 0,117-25 0,0 1 0,1 2 0,0 1 0,1 1 0,0 1 0,1 1 0,1 1 0,1 1 0,0 1 0,-35 40 0,17-7 0,3 2 0,3 2 0,2 0 0,-45 105 0,73-150 0,0 1 0,1-1 0,0 1 0,1 0 0,0 0 0,1 0 0,-1 14 0,3-23 0,0 0 0,0-1 0,1 1 0,-1-1 0,1 1 0,-1-1 0,1 0 0,0 1 0,0-1 0,0 0 0,0 1 0,0-1 0,0 0 0,1 0 0,-1 0 0,4 3 0,-3-3 0,1 0 0,0 0 0,0 0 0,0-1 0,0 1 0,1-1 0,-1 0 0,0 0 0,0 0 0,1 0 0,-1-1 0,1 1 0,-1-1 0,1 0 0,4 0 0,16-3-151,-1 0-1,1-2 0,-1 0 0,0-2 1,-1-1-1,1 0 0,-1-2 1,37-22-1,14-12-6674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2:10.792"/>
    </inkml:context>
    <inkml:brush xml:id="br0">
      <inkml:brushProperty name="width" value="0.35" units="cm"/>
      <inkml:brushProperty name="height" value="0.35" units="cm"/>
      <inkml:brushProperty name="color" value="#FFFFFF"/>
    </inkml:brush>
  </inkml:definitions>
  <inkml:trace contextRef="#ctx0" brushRef="#br0">147 941 24575,'-4'-49'0,"-2"-1"0,-2 1 0,-2 0 0,-26-71 0,18 58 0,-1 6 0,12 38 0,1 0 0,1-1 0,1 1 0,-4-29 0,9-98 0,1 104 0,-2 0 0,-1 0 0,-7-44 0,-2 52-1365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2:18.018"/>
    </inkml:context>
    <inkml:brush xml:id="br0">
      <inkml:brushProperty name="width" value="0.35" units="cm"/>
      <inkml:brushProperty name="height" value="0.35" units="cm"/>
      <inkml:brushProperty name="color" value="#FFFFFF"/>
    </inkml:brush>
  </inkml:definitions>
  <inkml:trace contextRef="#ctx0" brushRef="#br0">320 638 24575,'-13'-176'0,"5"103"0,-8-39 0,16 111 0,0-1 0,0 1 0,0-1 0,-1 1 0,1 0 0,0-1 0,-1 1 0,1-1 0,-1 1 0,0 0 0,1-1 0,-1 1 0,0 0 0,0-1 0,0 1 0,0 0 0,0 0 0,0 0 0,0 0 0,-1 0 0,1 0 0,0 0 0,-3-1 0,3 2 0,-1 0 0,0 1 0,1-1 0,-1 0 0,1 1 0,-1-1 0,1 0 0,0 1 0,-1 0 0,1-1 0,0 1 0,-1 0 0,1 0 0,0 0 0,0 0 0,-1 0 0,1 0 0,0 0 0,-1 1 0,-6 8 0,0 0 0,0 1 0,1 0 0,-9 17 0,0 4 0,2 0 0,2 1 0,-10 36 0,18-51 0,0 0 0,1 0 0,1 1 0,1-1 0,1 1 0,0-1 0,5 29 0,-2-30 0,8 39 0,-9-51 0,0-7 0,1-30 0,-4-92 0,-4 1 0,-35-193 0,36 289 0,-2 1 0,-17-46 0,23 71 0,0-1 0,-1 1 0,1-1 0,-1 1 0,0-1 0,1 1 0,-1 0 0,0-1 0,0 1 0,0 0 0,0-1 0,0 1 0,0 0 0,0 0 0,-1 0 0,1 0 0,0 0 0,-1 0 0,1 0 0,-2 0 0,2 1 0,0 0 0,0 0 0,0 1 0,0-1 0,0 1 0,0-1 0,1 0 0,-1 1 0,0 0 0,0-1 0,1 1 0,-1-1 0,0 1 0,1 0 0,-1-1 0,0 1 0,1 0 0,-1 0 0,1 0 0,0-1 0,-1 1 0,1 0 0,-1 2 0,-3 6 0,1 1 0,0 0 0,1 0 0,-2 17 0,1 283 0,6-152 0,-1-128 0,0-1 0,2 0 0,9 32 0,4 26 0,81 844 0,-97-910 0,-2-35 0,1 1 0,-35-717 0,33 710 0,0 12 0,1-1 0,0 0 0,0 1 0,1-1 0,0 0 0,1 1 0,0-1 0,3-12 0,-4 20 0,0 1 0,1-1 0,-1 0 0,0 1 0,0-1 0,1 0 0,-1 1 0,0-1 0,1 0 0,-1 1 0,1-1 0,-1 1 0,1-1 0,-1 1 0,1-1 0,-1 1 0,1 0 0,0-1 0,-1 1 0,1-1 0,-1 1 0,1 0 0,0 0 0,-1-1 0,1 1 0,0 0 0,0 0 0,-1 0 0,1 0 0,0 0 0,-1 0 0,1 0 0,0 0 0,0 0 0,-1 0 0,1 0 0,0 0 0,1 1 0,26 18 0,13 24 0,-2 1 0,-2 2 0,40 64 0,-21-31 0,94 138 0,-147-212 0,0 0 0,1 0 0,0 0 0,0-1 0,0 1 0,0-1 0,1 0 0,6 4 0,-9-7 0,1 1 0,0-1 0,-1-1 0,1 1 0,0 0 0,0-1 0,0 1 0,-1-1 0,1 0 0,0 0 0,0 0 0,0 0 0,0-1 0,0 1 0,-1-1 0,1 1 0,0-1 0,4-2 0,7-3 0,-1 0 0,0-1 0,-1 0 0,1-1 0,-2 0 0,1-1 0,-1-1 0,0 0 0,-1 0 0,0-1 0,-1 0 0,0 0 0,-1-1 0,0-1 0,-1 1 0,9-21 0,-8 13 0,-1 0 0,0 0 0,-2 0 0,0-1 0,-1 0 0,-2 0 0,0 0 0,-1 0 0,-1-1 0,-5-40 0,2 46 0,-1 1 0,0-1 0,-2 1 0,0 0 0,0 0 0,-1 1 0,-1 0 0,-14-20 0,37 74 0,22 37 0,-18-41 0,27 51 0,-3 2 0,55 166 0,-88-221 0,-10-33 0,0-1 0,0 0 0,0 0 0,0 0 0,0 1 0,0-1 0,0 0 0,0 0 0,0 1 0,0-1 0,0 0 0,0 0 0,0 1 0,0-1 0,0 0 0,0 0 0,0 1 0,0-1 0,0 0 0,0 0 0,1 0 0,-1 1 0,0-1 0,0 0 0,0 0 0,0 0 0,1 1 0,-1-1 0,0 0 0,0 0 0,0 0 0,1 0 0,-1 0 0,0 0 0,0 1 0,0-1 0,1 0 0,-1 0 0,0 0 0,0 0 0,1 0 0,-1 0 0,0 0 0,0 0 0,1 0 0,-1 0 0,0 0 0,4-15 0,-2-26 0,-1-22 0,-4-1 0,-2 0 0,-3 1 0,-3 0 0,-32-106 0,-52-101 0,68 206 0,-2 0 0,-42-65 0,67 121 0,-2-1 0,1 1 0,-1 0 0,0 1 0,-1 0 0,-9-9 0,15 15 0,1 1 0,-1 0 0,0-1 0,1 1 0,-1 0 0,0 0 0,0 0 0,1-1 0,-1 1 0,0 0 0,0 0 0,1 0 0,-1 0 0,0 0 0,0 0 0,1 0 0,-1 0 0,0 1 0,0-1 0,1 0 0,-1 0 0,0 1 0,1-1 0,-1 0 0,0 1 0,1-1 0,-1 0 0,1 1 0,-1-1 0,0 1 0,1-1 0,-1 1 0,1 0 0,-1-1 0,1 1 0,0-1 0,-1 1 0,1 0 0,0-1 0,-1 1 0,1 0 0,0 0 0,0-1 0,0 1 0,-1 0 0,1 0 0,0-1 0,0 1 0,0 1 0,-7 44 0,7-42 0,-2 163 0,3-52 0,-4-94 0,-2-32 0,-4-33 0,7 28 0,1-1 0,1 1 0,0-1 0,1 1 0,4-20 0,-5 33 0,0 1 0,1 0 0,-1-1 0,1 1 0,0 0 0,-1 0 0,1-1 0,0 1 0,1 0 0,-1 0 0,0 0 0,1 0 0,-1 0 0,1 0 0,-1 1 0,1-1 0,0 0 0,0 1 0,0-1 0,-1 1 0,2 0 0,-1-1 0,0 1 0,0 0 0,0 0 0,0 1 0,1-1 0,-1 0 0,0 1 0,1 0 0,-1-1 0,1 1 0,-1 0 0,0 0 0,1 0 0,-1 0 0,1 1 0,-1-1 0,0 1 0,1-1 0,-1 1 0,0 0 0,0 0 0,1 0 0,3 2 0,5 3 0,-1 0 0,1 0 0,-1 1 0,-1 1 0,1-1 0,-1 2 0,0-1 0,-1 1 0,14 18 0,3 9 0,30 57 0,-9 0 0,-3 2 0,-5 2 0,-4 1 0,-4 2 0,18 113 0,-36-121 0,-8-77 0,2-13 0,7-25 0,8-46 0,-6-26 0,-5-1 0,-4 0 0,-6-107 0,0-8 0,6 182 0,-6 30 0,1-1 0,-1 0 0,1 0 0,-1 0 0,1 1 0,-1-1 0,1 0 0,-1 1 0,1-1 0,-1 0 0,1 1 0,-1-1 0,0 1 0,1-1 0,-1 1 0,0-1 0,1 0 0,-1 1 0,0 0 0,0-1 0,1 1 0,-1-1 0,0 1 0,0-1 0,0 1 0,0 0 0,19 62 0,5 42 0,-4 1 0,-6 1 0,2 209 0,-20-440 0,-37-217 0,26 287 0,6 49 0,-2 16 0,-6 22 0,3 0 0,0 1 0,2 1 0,2 0 0,-6 36 0,11-48 0,-20 115 0,18-86 0,-19 64 0,26-115 0,0-1 0,0 1 0,0 0 0,0 0 0,-1 0 0,1 0 0,0 0 0,-1 0 0,1-1 0,0 1 0,-1 0 0,1 0 0,-1-1 0,1 1 0,-1 0 0,0-1 0,1 1 0,-1 0 0,0-1 0,1 1 0,-1-1 0,0 1 0,-1 0 0,1-2 0,0 1 0,0-1 0,0 1 0,0-1 0,0 0 0,0 1 0,1-1 0,-1 0 0,0 0 0,0 0 0,1 0 0,-1 0 0,1 0 0,-1 0 0,0 0 0,1 0 0,0 0 0,-1 0 0,1 0 0,-1-1 0,-7-28 0,0 0 0,2-1 0,1 0 0,2 1 0,0-49 0,1 30 0,-6-895 0,12 907 0,4 71 0,97 754 0,-87-615 0,-18-171 0,0 1 0,0-1 0,1 0 0,-1 0 0,1 0 0,-1 0 0,1 0 0,0-1 0,0 1 0,-1 0 0,2 0 0,-1 0 0,2 2 0,5-7 0,3-17 0,24-83 0,-5-2 0,23-145 0,-41 190 0,6-47 0,-12 62 0,2 1 0,2-1 0,27-71 0,-36 112 0,1 0 0,-1 0 0,1 0 0,1 0 0,-1 0 0,0 0 0,1 1 0,0-1 0,0 1 0,0 0 0,0 0 0,1 0 0,-1 0 0,1 0 0,6-3 0,-7 5 0,0 0 0,0 1 0,0-1 0,1 1 0,-1 0 0,0 0 0,0 0 0,1 0 0,-1 1 0,0-1 0,0 1 0,0 0 0,1-1 0,-1 2 0,0-1 0,0 0 0,-1 1 0,1-1 0,0 1 0,0 0 0,3 2 0,14 12 0,0 0 0,-1 1 0,-1 1 0,0 1 0,19 27 0,69 115 0,-13-18 0,-45-74 0,43 58 0,-78-112 0,0 0 0,2 0 0,-1-1 0,2-1 0,21 15 0,-35-27 0,-1 0 0,1 0 0,-1 0 0,1 0 0,-1-1 0,1 1 0,-1 0 0,1-1 0,0 1 0,0-1 0,-1 1 0,1-1 0,0 0 0,0 0 0,-1 0 0,1 0 0,0 0 0,0 0 0,-1 0 0,1 0 0,0-1 0,-1 1 0,1-1 0,0 0 0,-1 1 0,1-1 0,2-1 0,-1-1 0,-1 0 0,1 1 0,-1-1 0,0 0 0,1-1 0,-2 1 0,1 0 0,0-1 0,0 1 0,-1-1 0,0 1 0,1-6 0,2-5 0,-2 0 0,1-1 0,-2 1 0,0-1 0,-2-25 0,-1 23 0,-1 1 0,0 0 0,-1-1 0,0 1 0,-2 1 0,0-1 0,-9-17 0,15 34 0,0-1 0,0 0 0,0 0 0,0 1 0,0-1 0,-1 0 0,1 0 0,0 1 0,0-1 0,0 0 0,0 0 0,0 1 0,0-1 0,0 0 0,0 0 0,-1 0 0,1 1 0,0-1 0,0 0 0,0 0 0,0 0 0,-1 1 0,1-1 0,0 0 0,0 0 0,0 0 0,-1 0 0,1 0 0,0 0 0,0 0 0,-1 1 0,1-1 0,0 0 0,0 0 0,-1 0 0,1 0 0,0 0 0,0 0 0,-1 0 0,1 0 0,0 0 0,0 0 0,-1 0 0,1 0 0,0-1 0,0 1 0,-1 0 0,1 0 0,0 0 0,0 0 0,-1 0 0,1 0 0,0 0 0,0-1 0,0 1 0,-1 0 0,1 0 0,0 0 0,0-1 0,0 1 0,-1 29 0,63 501 0,-61-605 0,-13-22 0,-4 0 0,-5 2 0,-4 0 0,-67-164 0,26 117 0,56 124 0,-1 0 0,-1 0 0,0 1 0,-1 0 0,-18-16 0,30 31 0,0 1 0,-1-1 0,1 1 0,-1-1 0,0 1 0,1 0 0,-1 0 0,0 0 0,0 0 0,0 0 0,1 0 0,-1 0 0,0 0 0,0 1 0,0-1 0,-1 1 0,1 0 0,0-1 0,0 1 0,0 0 0,0 0 0,0 1 0,0-1 0,-2 1 0,0 1 0,0 0 0,0 0 0,0 1 0,0-1 0,1 1 0,-1 0 0,1 0 0,0 0 0,0 1 0,-5 6 0,-16 22 0,2 2 0,1 1 0,-31 70 0,-31 124 0,67-172 0,3 0 0,2 0 0,3 1 0,-1 85 0,6-108 0,0-25 0,0-21 0,0-18 0,2-1 0,1 1 0,1-1 0,6-33 0,-5 48 0,0 0 0,2 1 0,0-1 0,0 1 0,1 0 0,1 0 0,1 1 0,0-1 0,0 2 0,11-14 0,-16 23 0,0 0 0,0 0 0,1 0 0,0 1 0,0-1 0,-1 1 0,1 0 0,0 0 0,1 0 0,-1 0 0,0 0 0,1 1 0,-1 0 0,1-1 0,-1 1 0,1 0 0,-1 1 0,1-1 0,0 1 0,6-1 0,-5 2 0,0 0 0,0 1 0,0-1 0,0 1 0,0 0 0,-1 0 0,1 1 0,0-1 0,-1 1 0,0 0 0,0 0 0,0 1 0,4 3 0,10 13 0,0 1 0,-1 0 0,-2 2 0,19 33 0,-32-52 0,39 75 0,46 125 0,-83-192 0,-3-9 0,0 0 0,0 0 0,1 1 0,-1-1 0,1 0 0,-1 0 0,1-1 0,0 1 0,0 0 0,0 0 0,4 2 0,-4-4 0,-1-1 0,1 1 0,0-1 0,0 0 0,-1 0 0,1 0 0,0 0 0,0 0 0,-1 0 0,1 0 0,0-1 0,-1 1 0,1 0 0,0-1 0,-1 0 0,1 1 0,0-1 0,-1 0 0,1 0 0,-1 0 0,1 0 0,-1 0 0,2-2 0,45-33 0,-1-1 0,63-67 0,-79 73 0,24-34 0,-54 64 0,-1 0 0,1 0 0,0 1 0,0-1 0,0 0 0,0 1 0,0-1 0,0 1 0,0-1 0,0 1 0,0-1 0,0 1 0,0 0 0,0 0 0,0-1 0,0 1 0,0 0 0,0 0 0,1 0 0,-1 0 0,0 0 0,0 0 0,0 1 0,0-1 0,0 0 0,0 0 0,0 1 0,0-1 0,0 1 0,0-1 0,0 1 0,0-1 0,0 1 0,0 0 0,0-1 0,-1 1 0,1 0 0,0 0 0,0 0 0,0 1 0,37 47 0,-29-35 0,185 284 0,-116-173 0,-73-118 0,47 69 0,-46-70 0,-1 1 0,1-1 0,0 0 0,0-1 0,1 1 0,0-1 0,0-1 0,9 6 0,-14-9 0,0 0 0,1 0 0,-1 0 0,0 0 0,1 0 0,-1-1 0,0 1 0,1-1 0,-1 0 0,0 0 0,1 1 0,-1-1 0,1-1 0,-1 1 0,0 0 0,1-1 0,-1 1 0,0-1 0,1 0 0,-1 0 0,0 1 0,0-2 0,0 1 0,1 0 0,-1 0 0,-1-1 0,1 1 0,0-1 0,0 1 0,0-1 0,-1 0 0,1 0 0,-1 0 0,1 0 0,1-4 0,2-4 0,0-1 0,-1 0 0,0 0 0,0-1 0,-1 1 0,1-14 0,3-30 0,-2 0 0,-3 1 0,-9-100 0,-37-167 0,35 266 0,4 22 0,-54-301 0,32 238 0,27 95 0,0-1 0,0 1 0,-1-1 0,1 1 0,-1 0 0,1-1 0,-1 1 0,0 0 0,1-1 0,-1 1 0,0 0 0,0 0 0,0-1 0,0 1 0,0 0 0,0 0 0,0 0 0,0 1 0,-1-1 0,1 0 0,0 0 0,-3-1 0,3 3 0,0 0 0,-1-1 0,1 1 0,0 0 0,0 0 0,0 0 0,0-1 0,0 1 0,0 0 0,0 0 0,1 1 0,-1-1 0,0 0 0,1 0 0,-1 0 0,0 0 0,1 1 0,-1-1 0,1 0 0,-1 3 0,-7 23 0,1 0 0,2 0 0,-4 35 0,7-35 0,-2-1 0,-1 1 0,-15 43 0,20-69 0,0 0 0,-1 0 0,1-1 0,0 1 0,0 0 0,-1 0 0,1-1 0,-1 1 0,1 0 0,0-1 0,-1 1 0,0 0 0,1-1 0,-1 1 0,1-1 0,-1 1 0,0-1 0,1 1 0,-1-1 0,0 1 0,-1 0 0,-9-10 0,-2-32 0,2-47 0,10 66 0,-2 1 0,-9-40 0,12 58 0,-1 0 0,0 0 0,0 0 0,-1 1 0,1-1 0,0 0 0,-1 1 0,0-1 0,1 1 0,-1 0 0,0-1 0,-4-2 0,5 5 0,0-1 0,0 1 0,0 0 0,0-1 0,-1 1 0,1 0 0,0 0 0,0 0 0,0 0 0,0 0 0,-1 0 0,1 0 0,0 0 0,0 0 0,0 1 0,0-1 0,-1 0 0,1 1 0,0-1 0,0 1 0,0-1 0,0 1 0,0 0 0,0-1 0,0 1 0,0 0 0,1 0 0,-1 0 0,0-1 0,0 1 0,1 0 0,-1 0 0,0 0 0,1 0 0,-1 2 0,-13 21 0,2 0 0,0 0 0,2 1 0,1 1 0,-10 42 0,17-61 0,-32 116 0,6 1 0,5 1 0,5 1 0,-1 147 0,19-270 0,0-6 0,2-18 0,0-37 0,0-37 0,3-144 0,-30-279 0,22 492 0,3 16 0,-1-1 0,0 0 0,0 1 0,-1-1 0,-1 1 0,0 0 0,0 0 0,-10-19 0,13 28 0,0 1 0,0 0 0,0 0 0,0 0 0,-1 0 0,1 0 0,0 0 0,0 0 0,0 0 0,0 0 0,0 0 0,0-1 0,-1 1 0,1 0 0,0 0 0,0 0 0,0 0 0,0 0 0,0 0 0,-1 0 0,1 0 0,0 0 0,0 0 0,0 0 0,0 0 0,0 0 0,-1 0 0,1 0 0,0 0 0,0 1 0,0-1 0,0 0 0,0 0 0,-1 0 0,1 0 0,0 0 0,0 0 0,0 0 0,0 0 0,0 0 0,0 0 0,0 1 0,0-1 0,-1 0 0,1 0 0,0 0 0,0 0 0,0 0 0,0 1 0,0-1 0,0 0 0,0 0 0,0 0 0,0 1 0,-3 20 0,4 27 0,3 1 0,2-1 0,2 0 0,23 78 0,1-24 0,52 110 0,-46-127 0,4-1 0,4-3 0,3-1 0,3-3 0,4-2 0,82 85 0,-127-149 0,-2-2 0,-1 0 0,1-1 0,0 0 0,14 8 0,-22-14 0,1-1 0,-1-1 0,1 1 0,-1 0 0,1 0 0,0 0 0,-1-1 0,1 1 0,0-1 0,0 0 0,-1 1 0,1-1 0,0 0 0,0 0 0,0 0 0,-1 0 0,1 0 0,0 0 0,0-1 0,-1 1 0,1-1 0,0 1 0,0-1 0,-1 0 0,1 1 0,-1-1 0,1 0 0,-1 0 0,1 0 0,-1 0 0,1 0 0,-1-1 0,0 1 0,0 0 0,2-2 0,3-6 0,-1 0 0,1-1 0,-1 1 0,-1-1 0,0 0 0,-1-1 0,0 1 0,4-19 0,-2-9 0,1-51 0,-6-1 0,-4 0 0,-4 0 0,-4 0 0,-37-138 0,8 85 0,-119-271 0,155 403 0,-49-98 0,47 96 0,-1 1 0,0 0 0,-1 0 0,0 1 0,-17-16 0,24 25 0,1 0 0,-1 1 0,0-1 0,0 0 0,0 1 0,0 0 0,0-1 0,0 1 0,0 0 0,-1 0 0,1 0 0,0 1 0,-1-1 0,1 0 0,-1 1 0,1 0 0,0-1 0,-1 1 0,1 0 0,-1 0 0,1 0 0,-1 1 0,1-1 0,-1 1 0,1-1 0,0 1 0,-1 0 0,1 0 0,0 0 0,0 0 0,0 0 0,-1 0 0,1 1 0,0-1 0,1 1 0,-1-1 0,0 1 0,0 0 0,-2 3 0,-3 5 0,-1 1 0,2-1 0,-1 1 0,2 1 0,-1-1 0,-4 18 0,-2 9 0,1 1 0,2-1 0,2 1 0,-3 49 0,9-67 0,0 1 0,2-1 0,0 0 0,2 0 0,0 0 0,1 0 0,1 0 0,1 0 0,13 30 0,-15-45 0,-1-1 0,1 0 0,0 1 0,0-1 0,0-1 0,1 1 0,0-1 0,0 0 0,0 0 0,0 0 0,0-1 0,1 1 0,0-1 0,0-1 0,0 1 0,0-1 0,0 0 0,0 0 0,0-1 0,1 0 0,-1 0 0,0 0 0,11-1 0,14-1 0,-1-1 0,0-1 0,50-12 0,-76 14 0,36-7 0,0-2 0,46-18 0,-73 23 0,1-1 0,-1-1 0,0-1 0,0 1 0,-1-2 0,0 0 0,-1 0 0,0-1 0,16-19 0,-5 0 0,-2 0 0,-1-2 0,-1 0 0,-1-2 0,-2 0 0,-2 0 0,19-71 0,-50 152 0,-2 0 0,-98 327 0,95-282 0,3 1 0,-8 112 0,28-206 0,-2 45 0,4-30 0,4-22 0,152-358 0,-110 266 0,62-189 0,-103 268 0,-11 46 0,-87 296 0,62-198 0,-65 349 0,93-473 0,1 1 0,0 0 0,-1 0 0,1 0 0,0-1 0,0 1 0,-1 0 0,1 0 0,0 0 0,0 0 0,0-1 0,0 1 0,0 0 0,0 0 0,0 0 0,1 0 0,-1 0 0,0-1 0,0 1 0,1 0 0,-1 0 0,0 0 0,1-1 0,-1 1 0,1 1 0,19-25 0,21-47 0,-2-3 0,-4-1 0,29-89 0,-14 36 0,10-14 0,-106 239 0,-47 147 0,70-181 0,6-19 0,8-21 0,0 0 0,1 1 0,1 0 0,-5 37 0,15-58 0,5-11 0,21-36 0,-2-2 0,-1-1 0,33-83 0,-11 22 0,9-11 0,-41 95 0,-16 23 0,0 0 0,0 0 0,0 0 0,1 0 0,-1 0 0,0-1 0,0 1 0,1 0 0,-1 0 0,0 0 0,0 0 0,0 0 0,1 0 0,-1 0 0,0 0 0,0 0 0,1 0 0,-1 0 0,0 0 0,0 0 0,1 0 0,-1 0 0,0 0 0,0 0 0,0 0 0,1 0 0,-1 1 0,0-1 0,0 0 0,1 0 0,-1 0 0,0 0 0,0 0 0,0 1 0,0-1 0,1 0 0,-1 0 0,0 0 0,0 0 0,0 1 0,0-1 0,0 0 0,0 0 0,1 0 0,-1 1 0,1 4 0,0 0 0,0 0 0,0 1 0,-1-1 0,1 0 0,-2 10 0,-5 56 0,-3 1 0,-20 78 0,25-139 0,2-15 0,0-22 0,5-43 0,4-1 0,2 2 0,4 0 0,29-95 0,-38 152 0,23-65 0,-25 71 0,0 1 0,0 0 0,1 0 0,-1 0 0,1 1 0,0-1 0,0 0 0,0 1 0,0 0 0,1 0 0,-1 0 0,1 0 0,0 0 0,5-2 0,14 3-1365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2:30.262"/>
    </inkml:context>
    <inkml:brush xml:id="br0">
      <inkml:brushProperty name="width" value="0.35" units="cm"/>
      <inkml:brushProperty name="height" value="0.35" units="cm"/>
      <inkml:brushProperty name="color" value="#FFFFFF"/>
    </inkml:brush>
  </inkml:definitions>
  <inkml:trace contextRef="#ctx0" brushRef="#br0">464 29 24575,'258'-13'0,"-30"0"0,-173 12 0,-38 2 0,-36-1 0,-84 0 0,21-2 0,0 4 0,1 3 0,-137 26 0,192-25 0,20-6 0,0 1 0,-1 0 0,1 1 0,0 0 0,0 0 0,1 0 0,-1 0 0,0 1 0,1 0 0,0 0 0,-1 1 0,1-1 0,-5 6 0,-45 54 0,-69 101 0,37-45 0,69-97 0,13-17 0,0 0 0,1 1 0,-1-1 0,1 1 0,1 0 0,-1 0 0,1 0 0,0 1 0,-2 6 0,5-12 0,0 0 0,0-1 0,0 1 0,0 0 0,0 0 0,0 0 0,0 0 0,1-1 0,-1 1 0,0 0 0,1 0 0,-1-1 0,0 1 0,1 0 0,-1-1 0,1 1 0,-1 0 0,1-1 0,0 1 0,-1-1 0,1 1 0,-1 0 0,1-1 0,0 0 0,-1 1 0,1-1 0,0 1 0,0-1 0,-1 0 0,1 0 0,2 1 0,34 9 0,-16-5 0,26 14 0,-31-11 0,1-1 0,0 0 0,0-1 0,1-1 0,0-1 0,22 2 0,340-8 0,-326-4 0,-1-2 0,0-3 0,-1-2 0,51-19 0,41-11 0,-88 31 0,112-7 0,-116 15 0,-27 3 0,-1 0 0,1 2 0,-1 1 0,1 1 0,-1 1 0,0 1 0,-1 2 0,38 14 0,9 9 0,93 57 0,-116-60 0,-30-18 0,0-1 0,1-1 0,0-1 0,0 0 0,0-2 0,1 0 0,-1-1 0,1 0 0,0-2 0,0 0 0,21-3 0,21-4 0,0-3 0,64-18 0,18-3 0,48-6 0,-92 15 0,184-14 0,359 32 0,-324 5 0,-260 1 0,0 3 0,59 13 0,-58-9 0,119 7 0,-161-16 0,-1 0 0,1 2 0,-1-1 0,0 2 0,32 10 0,71 41 0,-87-38 0,1-2 0,0-1 0,43 11 0,14-5 0,1-4 0,0-4 0,155 1 0,-226-13 0,1 1 0,-1 2 0,0 0 0,0 1 0,0 0 0,0 2 0,-1 1 0,0 0 0,34 19 0,-35-18 0,2 0 0,-1-1 0,0-1 0,1 0 0,0-2 0,1 0 0,24 0 0,148-5 0,-83-3 0,244 18 0,4 0 0,-349-14 0,2 1 0,0-1 0,0-1 0,0 0 0,0 0 0,0-1 0,20-6 0,-29 7 0,1 0 0,-1-1 0,0 1 0,1-1 0,-1 0 0,0 0 0,0 1 0,0-1 0,0-1 0,0 1 0,-1 0 0,1 0 0,-1-1 0,1 1 0,-1-1 0,0 1 0,0-1 0,0 1 0,0-1 0,-1 0 0,1 0 0,-1 1 0,1-1 0,-1 0 0,0 0 0,0 0 0,0 1 0,-1-1 0,1 0 0,-1 0 0,1 1 0,-3-6 0,-5-20 0,-1-1 0,-1 1 0,-2 1 0,-1 0 0,-29-47 0,-23-46 0,63 116 0,-5-13 0,-1 1 0,0-1 0,-19-25 0,23 38 0,1-1 0,-1 1 0,0 0 0,-1 0 0,1 1 0,-1-1 0,1 1 0,-1 0 0,0 0 0,0 0 0,0 1 0,-1 0 0,1 0 0,-1 0 0,1 1 0,-11-2 0,-3 2 0,0 0 0,0 1 0,-1 2 0,1 0 0,0 1 0,0 0 0,1 2 0,-1 0 0,1 1 0,0 1 0,0 1 0,-28 17 0,28-16 0,-2-1 0,1 0 0,-1-1 0,0-1 0,0-1 0,-22 3 0,-13 4 0,-270 52 0,265-57 0,1-2 0,-1-4 0,-94-8 0,-652-15 0,542 24 0,137 0 0,-147-5 0,238-3 0,1-1 0,0-2 0,-56-22 0,-36-9 0,77 29 0,-1 2 0,0 2 0,0 3 0,-88 4 0,100 2 0,0 3 0,0 1 0,1 2 0,-1 2 0,2 1 0,-63 28 0,88-33 0,-109 45 0,105-46 0,0-1 0,-1 0 0,1-1 0,-1-1 0,-31 0 0,-319 8 0,38 1 0,-867-12 0,1030 14 0,2 1 0,73-12 0,-201-5 0,289 2 0,-1 0 0,1 1 0,0-1 0,0 0 0,0 0 0,0-1 0,0 1 0,0 0 0,0-1 0,0 0 0,1 0 0,-1 0 0,0 0 0,1 0 0,0 0 0,-1-1 0,1 1 0,-3-6 0,-2-4 0,0-1 0,1 1 0,-6-19 0,8 20 0,0 0 0,-1 0 0,-11-17 0,12 20 0,-1 1 0,2-1 0,-1-1 0,1 1 0,0-1 0,1 1 0,0-1 0,0 0 0,1 0 0,0 1 0,0-1 0,1 0 0,1-12 0,0 14 0,-1-1 0,1 1 0,1-1 0,-1 1 0,1-1 0,0 1 0,1 0 0,0 0 0,0 0 0,0 1 0,1-1 0,0 1 0,0-1 0,1 1 0,9-9 0,-12 13 0,0 1 0,1 0 0,-1 0 0,1 0 0,-1 0 0,1 0 0,-1 0 0,1 1 0,-1-1 0,1 1 0,-1 0 0,1 0 0,0 0 0,-1 0 0,1 0 0,0 0 0,-1 1 0,1 0 0,-1-1 0,1 1 0,-1 0 0,1 0 0,-1 0 0,0 0 0,1 1 0,-1-1 0,4 3 0,9 7 0,-1 0 0,0 1 0,12 13 0,-10-9 0,47 48 0,79 105 0,-125-147 0,-11-16 0,-1 0 0,0-1 0,1 0 0,0 0 0,1 0 0,-1-1 0,1 0 0,-1 0 0,1 0 0,1-1 0,-1 0 0,0-1 0,15 4 0,6-2 0,0 0 0,46-1 0,24 2 0,-39 7 0,0 1 0,-1 4 0,0 2 0,91 44 0,-140-59 0,-1 0 0,1 0 0,0 0 0,0-1 0,0 0 0,1-1 0,-1 0 0,0-1 0,1 0 0,-1 0 0,1-1 0,0 0 0,-1 0 0,1-1 0,-1-1 0,1 0 0,-1 0 0,0-1 0,11-4 0,103-40 0,242-60 0,-230 81 0,-14 4 0,134-43 0,-2 4 0,-17 6 0,-198 41 0,72-37 0,-78 34 0,1 1 0,70-22 0,-45 24 0,1 4 0,113-6 0,121 16 0,-208 2 0,-9-5 0,-1-3 0,0-3 0,-1-4 0,84-25 0,-103 25 0,36-6 0,2 5 0,153-5 0,191 24 0,-400-3 0,0 2 0,0 1 0,-1 2 0,0 1 0,0 2 0,0 2 0,-2 1 0,55 28 0,-70-29 0,-11-7 0,-1 0 0,1 0 0,0-1 0,0 0 0,0 0 0,0-1 0,1 0 0,-1-1 0,1 0 0,0 0 0,0 0 0,0-1 0,0-1 0,13 0 0,158-21 0,185-10 0,-297 30 0,-36-1 0,0 1 0,0 2 0,0 1 0,-1 1 0,54 13 0,-82-15 0,0 0 0,0 0 0,0 0 0,0 1 0,-1-1 0,1 1 0,0-1 0,-1 1 0,1 0 0,-1 0 0,0 0 0,1 0 0,-1 0 0,0 1 0,0-1 0,-1 1 0,1-1 0,0 1 0,-1 0 0,0 0 0,1 0 0,-1-1 0,0 1 0,-1 0 0,1 0 0,0 0 0,-1 1 0,0-1 0,1 0 0,-1 0 0,-1 0 0,1 0 0,0 0 0,-1 0 0,1 0 0,-1 0 0,-2 6 0,-2 4 0,0 1 0,-1-1 0,-1-1 0,0 1 0,0-1 0,-17 21 0,-6 0 0,0-1 0,-2-1 0,-54 39 0,71-57 0,1 1 0,0 0 0,1 1 0,0 1 0,-11 18 0,-15 19 0,37-50 0,-1-1 0,1 0 0,-1 1 0,1-1 0,-1 0 0,0 0 0,1-1 0,-1 1 0,0-1 0,0 1 0,0-1 0,0 0 0,-1 0 0,1 0 0,0 0 0,0-1 0,-1 1 0,1-1 0,0 0 0,-1 0 0,1 0 0,0-1 0,0 1 0,-6-2 0,-7-3 0,0 0 0,1-1 0,-29-15 0,4 2 0,-38-15 0,-26-11 0,-211-62 0,234 85 0,-134-56 0,-68-54 0,73 33 0,187 90 0,0 2 0,-1 1 0,0 1 0,-1 1 0,1 1 0,-1 1 0,1 1 0,-40 4 0,23-2 0,-72-7 0,72 2 0,0 1 0,0 1 0,0 3 0,0 1 0,1 3 0,-69 15 0,17 2 0,-1-3 0,-1-4 0,-130 3 0,181-17 0,1 2 0,1 2 0,-63 15 0,-119 44 0,170-47 0,-4-3 0,-2-2 0,0-3 0,0-3 0,-98-1 0,124-7 0,1-1 0,-1-1 0,-44-13 0,50 9 0,0 2 0,0 1 0,0 2 0,0 0 0,-1 2 0,-28 2 0,-250 52 0,107-34 0,-315-12 0,297-9 0,197 3 0,1 2 0,-1-1 0,0 2 0,-28 9 0,-43 9 0,-253 48 0,326-65 0,-53 9 0,68-13 0,0-1 0,0 1 0,0-1 0,0 0 0,0 0 0,0 0 0,0-1 0,0 1 0,0-1 0,0 0 0,0 0 0,0 0 0,1 0 0,-1 0 0,0 0 0,1-1 0,-1 1 0,-4-4 0,6 3 0,0 1 0,1 0 0,-1-1 0,0 1 0,1-1 0,-1 1 0,1-1 0,-1 1 0,1-1 0,-1 1 0,1-1 0,0 1 0,0-1 0,0 1 0,0-1 0,0 0 0,0 1 0,1-1 0,-1 1 0,0-1 0,1 1 0,-1-1 0,1 1 0,-1-1 0,1 1 0,0 0 0,0-1 0,0 1 0,0 0 0,0-1 0,0 1 0,0 0 0,0 0 0,0 0 0,0 0 0,1 0 0,1-1 0,4-4 0,0 1 0,0 0 0,1 1 0,0-1 0,15-5 0,8 1 0,1 0 0,-1 3 0,1 0 0,51-1 0,138 8 0,-145 1 0,-29 0 0,-22 0 0,51-4 0,-69 1 0,0 0 0,1 0 0,-1-1 0,0 0 0,0 0 0,0-1 0,-1 0 0,1 0 0,-1-1 0,1 0 0,6-5 0,39-36 0,-22 18 0,60-41 0,-79 62 0,0-1 0,0 2 0,0 0 0,1 0 0,0 1 0,0 0 0,0 1 0,0 0 0,0 1 0,15 0 0,-3 2 0,1 1 0,-1 2 0,0 0 0,0 2 0,0 0 0,-1 2 0,0 0 0,0 2 0,0 1 0,37 22 0,-46-26 0,0 1 0,1-1 0,-1-1 0,1-1 0,1 0 0,-1-1 0,32 2 0,113-6 0,-85-2 0,-71 3 0,292 1 0,-230 3 0,0 3 0,91 21 0,204 44 0,-331-65 0,0 1 0,-1 1 0,0 1 0,0 1 0,36 22 0,-51-27 0,1 0 0,-1-1 0,27 5 0,-26-6 0,0 0 0,1 1 0,22 10 0,-23-7 0,148 69 0,-137-67 0,0-1 0,0-2 0,1-1 0,46 5 0,-58-9 0,-1 0 0,0 1 0,0 1 0,0 0 0,0 1 0,0 0 0,-1 1 0,0 1 0,16 10 0,6 8 0,57 53 0,-87-74 0,4 3 0,1 0 0,0 0 0,0-1 0,1 0 0,0-1 0,0 0 0,0-1 0,0 0 0,20 4 0,28 10 0,-58-18 0,1 1 0,-1-1 0,0 0 0,0 1 0,0-1 0,0 0 0,0 1 0,0 0 0,0-1 0,0 1 0,0 0 0,0-1 0,0 1 0,0 0 0,-1 0 0,1 0 0,0-1 0,0 1 0,-1 0 0,1 0 0,-1 0 0,1 0 0,0 2 0,-1-2 0,-1 0 0,1 0 0,0 0 0,-1 0 0,1 0 0,-1 0 0,1 0 0,-1 0 0,1 0 0,-1 0 0,0 0 0,1-1 0,-1 1 0,0 0 0,0 0 0,0-1 0,0 1 0,0-1 0,0 1 0,-1 0 0,-64 26 0,56-23 0,-29 10 0,0-2 0,-1-2 0,0-1 0,0-2 0,-1-1 0,-49-1 0,52-7 0,0-1 0,1-2 0,-1-2 0,1-1 0,-68-25 0,78 25 0,0 1 0,0 2 0,0 0 0,-45-1 0,-116 8 0,72 2 0,41-6 0,-146-22 0,145 13 0,0 4 0,0 3 0,-1 3 0,-137 17 0,143-10 0,44-4 0,22-3 0,9 0 0,187-30 0,638-136 0,-745 143-103,-19 4-318,1 3 1,119-15-1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2:41.710"/>
    </inkml:context>
    <inkml:brush xml:id="br0">
      <inkml:brushProperty name="width" value="0.35" units="cm"/>
      <inkml:brushProperty name="height" value="0.35" units="cm"/>
      <inkml:brushProperty name="color" value="#FFFFFF"/>
    </inkml:brush>
  </inkml:definitions>
  <inkml:trace contextRef="#ctx0" brushRef="#br0">4758 569 24575,'-391'-13'0,"-10"-1"0,-529 15 0,880-3 0,-1-3 0,-63-15 0,56 9 0,-66-4 0,111 15 0,-157-16 0,150 12 0,0 0 0,1-2 0,-1 0 0,1-1 0,1-1 0,-25-13 0,31 14 0,-1 1 0,-1 1 0,1 0 0,-1 1 0,1 0 0,-1 1 0,0 1 0,-22-1 0,-120 5 0,68 1 0,12-4 0,-100-13 0,106 7 0,-113 5 0,-12 0 0,108-11 0,57 7 0,-48-2 0,8 7 0,22 1 0,-1-2 0,-64-10 0,75 6 0,-68 0 0,71 5 0,0-1 0,-52-10 0,-71-15 0,78 1 0,80 26 0,-1 0 0,0 0 0,1 0 0,-1 0 0,1 0 0,-1 0 0,0 0 0,1 0 0,-1 0 0,0 0 0,1 0 0,-1 0 0,1 1 0,-1-1 0,0 0 0,1 1 0,-1-1 0,1 0 0,-1 1 0,1-1 0,-1 0 0,1 1 0,-1-1 0,1 1 0,-1-1 0,1 1 0,0-1 0,-1 1 0,1-1 0,0 1 0,0-1 0,-1 1 0,1 0 0,0-1 0,0 1 0,0-1 0,-1 1 0,1 0 0,0-1 0,0 2 0,-5 34 0,4-25 0,-18 186 0,13-113 0,-21 102 0,-49 207 0,75-389 0,0-1 0,1 0 0,-1 1 0,1-1 0,-1 1 0,1-1 0,0 1 0,1-1 0,-1 1 0,1-1 0,-1 0 0,1 1 0,0-1 0,0 0 0,1 1 0,1 3 0,-1-5 0,0 0 0,0 0 0,0-1 0,0 1 0,0 0 0,0-1 0,1 0 0,-1 1 0,0-1 0,1 0 0,-1 0 0,1-1 0,0 1 0,-1 0 0,1-1 0,0 0 0,-1 1 0,1-1 0,0 0 0,-1 0 0,5-1 0,17-2 0,0 0 0,26-8 0,44-6 0,-18 11 0,-1 4 0,1 4 0,0 3 0,-1 3 0,0 3 0,85 25 0,-105-21 0,1-3 0,0-2 0,1-2 0,0-3 0,61-2 0,-66-4 0,0 2 0,0 3 0,-1 2 0,1 1 0,78 24 0,-38 1 0,-47-14 0,1-3 0,0-1 0,1-3 0,77 9 0,-91-20 0,1-2 0,53-9 0,15-2 0,-45 10 0,23-2 0,124-22 0,66-27 0,316-21 0,-507 65 0,121-31 0,-118 22 0,93-10 0,-138 25 0,-1 2 0,1 2 0,0 1 0,-1 2 0,1 2 0,-1 1 0,0 1 0,-1 3 0,0 0 0,0 3 0,-1 0 0,-1 2 0,61 38 0,-84-47 0,0 0 0,0 0 0,1-1 0,0 0 0,0-1 0,1-1 0,-1 0 0,1 0 0,-1-1 0,1 0 0,0-1 0,0-1 0,0 1 0,0-2 0,0 0 0,17-4 0,218-31 0,-248 36 0,1 0 0,0-1 0,0 1 0,0 0 0,0 0 0,0 0 0,0 0 0,0 0 0,0 0 0,0 0 0,0 0 0,0-1 0,0 1 0,0 0 0,0 0 0,0 0 0,0 0 0,0 0 0,0 0 0,1 0 0,-1 0 0,0 0 0,0-1 0,0 1 0,0 0 0,0 0 0,0 0 0,0 0 0,0 0 0,0 0 0,0 0 0,0 0 0,0 0 0,1 0 0,-24-3 0,-39 1 0,-45 3 0,-360-12 0,392 4 0,0-3 0,0-3 0,2-4 0,-88-31 0,-57-25 0,177 62 0,-1 2 0,0 2 0,-59-3 0,-317 12 0,162 2 0,187-1 0,0 4 0,-96 21 0,-81 10 0,-265-34 0,68-4 0,394 5 0,0 3 0,0 1 0,-67 23 0,-63 12 0,154-39 0,0-2 0,-1-1 0,1-1 0,-1-2 0,-32-3 0,-79-11 0,-206 4 0,316 7 0,26 4 0,1 0 0,0 0 0,-1-1 0,1 1 0,0 0 0,0 0 0,-1 0 0,1-1 0,0 1 0,0 0 0,0 0 0,-1-1 0,1 1 0,0 0 0,0 0 0,0-1 0,0 1 0,-1 0 0,1-1 0,0 1 0,0 0 0,0-1 0,0 1 0,0 0 0,0-1 0,0 1 0,0 0 0,0-1 0,0 1 0,0 0 0,0-1 0,0 1 0,0 0 0,0 0 0,0-1 0,0 1 0,1 0 0,-1-1 0,4-4 0,0 0 0,0 1 0,1-1 0,-1 1 0,1 0 0,9-6 0,31-20 0,1 1 0,2 3 0,0 2 0,1 2 0,2 2 0,0 2 0,1 3 0,93-15 0,-14 13 0,1 6 0,190 8 0,-231 1 0,103-15 0,-115 8 0,-1 3 0,88 5 0,56 34 0,-14 0 0,-179-31 0,-1 0 0,1-3 0,0 0 0,0-1 0,34-9 0,18-8 0,1 4 0,0 4 0,0 3 0,1 3 0,115 9 0,-120 1 0,-1-3 0,1-4 0,-1-3 0,0-4 0,118-28 0,-109 19 0,1 4 0,95-4 0,-100 8 0,-1-3 0,154-47 0,-139 33 0,115-18 0,-206 44 0,-9 2 0,-23 3 0,-44 4 0,-42-12 0,0-5 0,-199-40 0,175 23 0,-164-9 0,-168 52 0,142 2 0,-653-36 0,647 6 0,7 7 0,295 0 0,1-2 0,-1 0 0,1-2 0,1-1 0,0-2 0,0 0 0,-27-17 0,-32-11 0,79 35 0,1 0 0,0-1 0,0 0 0,0-1 0,-14-12 0,18 13 0,-1 0 0,0 1 0,0 0 0,0 0 0,-1 0 0,0 1 0,1 0 0,-1 0 0,0 0 0,0 1 0,-1 0 0,1 0 0,-13-2 0,-231 3 0,114 4 0,66 0 0,40-1 0,0-2 0,0 0 0,-33-6 0,62 6 0,-1 0 0,1 0 0,0 0 0,0-1 0,-1 1 0,1 0 0,0 0 0,0-1 0,0 1 0,0-1 0,-1 1 0,1-1 0,0 1 0,0-1 0,0 0 0,0 0 0,0 1 0,1-1 0,-1 0 0,0 0 0,0 0 0,0 0 0,1 0 0,-1 0 0,0 0 0,1 0 0,-1 0 0,1 0 0,-1 0 0,1-1 0,0 0 0,0 0 0,0 1 0,1 0 0,0-1 0,-1 1 0,1 0 0,0 0 0,0 0 0,0-1 0,0 1 0,0 0 0,0 0 0,0 0 0,0 0 0,0 1 0,0-1 0,0 0 0,1 0 0,-1 1 0,0-1 0,1 1 0,-1-1 0,0 1 0,1-1 0,-1 1 0,1 0 0,1 0 0,49-7 0,-1 3 0,1 2 0,76 7 0,-82-3 0,-5 1 0,1 0 0,-1 3 0,0 1 0,-1 3 0,0 1 0,51 21 0,-69-22 0,0 0 0,-1 2 0,0 0 0,-1 2 0,-1 0 0,0 1 0,-1 1 0,-1 1 0,0 0 0,-1 2 0,-1-1 0,16 28 0,-19-26 0,0-1 0,1 0 0,1-1 0,0 0 0,33 29 0,-43-43 0,1 0 0,1-1 0,-1 1 0,0-1 0,1 0 0,0-1 0,0 1 0,-1-1 0,1 0 0,1-1 0,-1 0 0,0 1 0,0-2 0,0 1 0,1-1 0,-1 0 0,0 0 0,0-1 0,1 0 0,-1 0 0,0 0 0,0-1 0,0 0 0,0 0 0,0-1 0,10-5 0,24-18 0,-1 0 0,-2-3 0,-1-1 0,35-38 0,-26 24 0,83-61 0,-105 92 0,1 0 0,0 2 0,1 0 0,0 2 0,33-8 0,62-25 0,-59 16 0,1 2 0,1 3 0,2 3 0,-1 2 0,2 4 0,110-8 0,192 19 0,-351 2 0,21-2 0,-1-2 0,53-11 0,-2 1 0,794-36 0,-781 40 0,-25 1 0,-72 7 0,1 2 0,-1-1 0,1 0 0,-1 1 0,1 0 0,-1 0 0,0 0 0,1 0 0,-1 1 0,0 0 0,0 0 0,0 0 0,0 0 0,0 1 0,-1-1 0,1 1 0,4 5 0,3 4 0,-1 0 0,0 1 0,13 23 0,14 17 0,-28-41 0,2 0 0,-1-1 0,2-1 0,-1 0 0,2 0 0,-1-1 0,1-1 0,0 0 0,25 10 0,-20-11 0,0-2 0,1 0 0,0-2 0,0 0 0,1 0 0,-1-2 0,29-1 0,296-9 0,-429-2 0,37 4 0,-52-1 0,-45 9 0,-222 29 0,244-13 0,0-5 0,-1-6 0,0-5 0,0-6 0,-211-35 0,185 11 0,-222-16 0,-313 53-44,10 43-489,590-44 434,-377 18 99,367-26 0,0-5 0,-171-31 0,156 16 338,-166-8 0,263 28-338,1-1 0,0 0 0,-1-1 0,2 0 0,-24-10 0,30 11 0,0 0 0,-1-1 0,2 0 0,-1 0 0,0 0 0,0 0 0,1-1 0,0 0 0,0 0 0,0 0 0,0 0 0,1-1 0,-1 0 0,1 1 0,-3-6 0,-61-146 0,66 153 0,0 1 0,0-1 0,0 0 0,-1 0 0,1 0 0,-1 1 0,0-1 0,0 1 0,0 0 0,-3-4 0,4 6 0,1 0 0,0 0 0,-1 0 0,1-1 0,-1 1 0,1 0 0,0 0 0,-1 0 0,1 0 0,-1 0 0,1 0 0,0 1 0,-1-1 0,1 0 0,-1 0 0,1 0 0,0 0 0,-1 0 0,1 0 0,0 1 0,-1-1 0,1 0 0,0 0 0,-1 1 0,1-1 0,0 0 0,0 0 0,-1 1 0,1-1 0,0 0 0,0 1 0,-1-1 0,1 0 0,0 1 0,0-1 0,0 1 0,0-1 0,0 0 0,-1 1 0,1-1 0,0 0 0,0 2 0,-2 6 0,1 1 0,0-1 0,0 1 0,0 0 0,1-1 0,2 11 0,7 48 0,35 124 0,-18-88 0,-10-36 0,8 24 0,-5 1 0,-3 1 0,3 97 0,-19-185 0,0 0 0,0 0 0,-1 0 0,1 0 0,-1-1 0,0 1 0,0 0 0,-1-1 0,1 1 0,-1 0 0,0-1 0,0 0 0,-4 6 0,5-10 0,1 1 0,-1-1 0,1 1 0,-1 0 0,0-1 0,1 1 0,-1-1 0,0 0 0,0 1 0,1-1 0,-1 1 0,0-1 0,0 0 0,0 0 0,1 0 0,-1 1 0,0-1 0,0 0 0,0 0 0,0 0 0,1 0 0,-1 0 0,0 0 0,0-1 0,0 1 0,0 0 0,0-1 0,-2 0 0,0-1 0,1 1 0,-1-1 0,1 0 0,0 0 0,0 0 0,-1 0 0,1-1 0,1 1 0,-1 0 0,-3-6 0,0-1 0,0-1 0,1 0 0,0 0 0,0 0 0,1-1 0,1 1 0,-3-22 0,-1-83 0,5 68 0,-21-352 0,21 385 0,0-1 0,-1 1 0,0 0 0,-1 0 0,-1 0 0,0 0 0,-1 1 0,-11-24 0,15 37 0,1 0 0,0 0 0,0 0 0,0 0 0,0 0 0,0-1 0,0 1 0,0 0 0,0 0 0,0 0 0,0 0 0,0 0 0,0 0 0,0 0 0,-1-1 0,1 1 0,0 0 0,0 0 0,0 0 0,0 0 0,0 0 0,0 0 0,-1 0 0,1 0 0,0 0 0,0 0 0,0 0 0,0 0 0,0 0 0,-1 0 0,1 0 0,0 0 0,0 0 0,0 0 0,0 0 0,0 0 0,-1 0 0,1 0 0,0 0 0,0 0 0,0 0 0,0 0 0,0 0 0,0 0 0,-1 0 0,1 0 0,0 0 0,0 1 0,0-1 0,0 0 0,0 0 0,0 0 0,0 0 0,0 0 0,-1 0 0,1 0 0,0 1 0,0-1 0,0 0 0,0 0 0,0 0 0,0 0 0,0 0 0,0 1 0,0-1 0,-3 18 0,1 21 0,10 37 65,24 103 0,1 0-1560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2:44.713"/>
    </inkml:context>
    <inkml:brush xml:id="br0">
      <inkml:brushProperty name="width" value="0.35" units="cm"/>
      <inkml:brushProperty name="height" value="0.35" units="cm"/>
      <inkml:brushProperty name="color" value="#FFFFFF"/>
    </inkml:brush>
  </inkml:definitions>
  <inkml:trace contextRef="#ctx0" brushRef="#br0">162 1478 24575,'-1'-21'0,"-1"1"0,-7-32 0,-3-26 0,-2-45 0,-1-38 0,13-56 0,-12-261 0,13 463 0,-1-23 0,-1 1 0,-2 0 0,-2 0 0,-1 1 0,-25-68 0,33 102 0,0 1 0,-1 0 0,1-1 0,-1 1 0,1 0 0,-1 0 0,0-1 0,1 1 0,-1 0 0,0 0 0,0 0 0,0 0 0,0 0 0,0 0 0,0 0 0,0 0 0,0 0 0,0 1 0,0-1 0,-2 0 0,2 1 0,0 0 0,1 1 0,-1-1 0,0 1 0,1 0 0,-1-1 0,0 1 0,1 0 0,-1-1 0,1 1 0,-1 0 0,1-1 0,0 1 0,-1 0 0,1 0 0,0 0 0,-1-1 0,1 1 0,0 0 0,0 0 0,0 0 0,0 1 0,-6 60 0,6-62 0,3 372-1365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4:08.707"/>
    </inkml:context>
    <inkml:brush xml:id="br0">
      <inkml:brushProperty name="width" value="0.35" units="cm"/>
      <inkml:brushProperty name="height" value="0.35" units="cm"/>
      <inkml:brushProperty name="color" value="#FFFFFF"/>
    </inkml:brush>
  </inkml:definitions>
  <inkml:trace contextRef="#ctx0" brushRef="#br0">7355 600 24575,'0'-27'0,"0"43"0,0 46 0,2-19 0,3-1 0,1-1 0,19 65 0,7 49 0,-28-115 0,-3-26 0,0 0 0,1-1 0,1 1 0,0-1 0,8 23 0,-9-31 0,1-1 0,-1-1 0,0 1 0,1 0 0,0 0 0,0-1 0,0 0 0,1 0 0,-1 1 0,1-2 0,-1 1 0,1 0 0,0-1 0,0 0 0,0 0 0,0 0 0,1 0 0,-1-1 0,0 1 0,1-1 0,8 1 0,17 1 0,-1-1 0,1-1 0,53-5 0,93-21 0,-145 20 0,248-52 0,-167 31 0,1 5 0,201-12 0,-274 31 0,0 2 0,1 2 0,-1 1 0,0 2 0,-1 2 0,77 23 0,-81-18 0,0-3 0,58 9 0,-26-6 0,-49-7 0,-1 1 0,1 1 0,-1 0 0,0 2 0,27 17 0,-23-13 0,1-1 0,41 16 0,14-6 0,153 22 0,-113-32 0,1-6 0,123-8 0,-77-1 0,33 0 0,254 6 0,-289 17 0,-96-10 0,74 1 0,168-11 0,-429-1 0,1-5 0,-158-29 0,-182-97 0,312 83 0,-227-46 0,-139 48 0,462 44 0,-169-10 0,-350-12 0,502 23 0,-119-19 0,-347-25 0,487 43 0,-560-4 0,588 5 0,-1-1 0,0-1 0,1 0 0,0-1 0,0-2 0,0 0 0,-18-10 0,35 16 0,0 0 0,1 1 0,-1-1 0,1 0 0,0 0 0,0-1 0,-1 1 0,1 0 0,0-1 0,0 1 0,0-1 0,0 0 0,1 0 0,-1 1 0,0-1 0,1 0 0,-1 0 0,1-1 0,0 1 0,-1 0 0,0-5 0,1 5 0,1-1 0,1 1 0,-1-1 0,0 1 0,0 0 0,1-1 0,-1 1 0,1 0 0,0-1 0,0 1 0,0 0 0,0 0 0,0 0 0,0 0 0,1 0 0,-1 0 0,4-4 0,5-4 0,1 0 0,0 0 0,1 1 0,0 1 0,1-1 0,14-6 0,8-1 0,0 2 0,1 1 0,0 1 0,1 3 0,1 0 0,-1 3 0,46-3 0,273 9 0,-212 5 0,655-1 0,-543-4 0,-173 4 0,-1 4 0,86 20 0,-74-11 0,101 5 0,500-18 0,-372-6 0,-291 3 0,0 1 0,0 2 0,-1 2 0,38 10 0,120 49 0,-116-37 0,86 20 0,82-14 0,-85-16 0,-121-9 0,-36-8 0,1-1 0,0 0 0,0 1 0,0-1 0,0 1 0,-1-1 0,1 0 0,0 1 0,0-1 0,-1 0 0,1 0 0,0 1 0,-1-1 0,1 0 0,0 0 0,-1 1 0,1-1 0,0 0 0,-1 0 0,1 0 0,0 1 0,-1-1 0,1 0 0,-1 0 0,1 0 0,0 0 0,-1 0 0,1 0 0,-1 0 0,1 0 0,-1 0 0,1 0 0,0 0 0,-1 0 0,0-1 0,-68 7 0,59-6 0,-26 2 0,0-1 0,0-2 0,0-2 0,1-1 0,-61-14 0,41 2 0,0 2 0,0 3 0,-2 2 0,-105-2 0,-99 13 0,-79-3 0,301 0 0,0-2 0,0-2 0,0-1 0,1-2 0,0-2 0,-38-14 0,13 0 0,-1 2 0,-1 4 0,-70-11 0,-207-17 0,301 42 0,-30-7 0,-73-22 0,-8-1 0,87 19 0,1-3 0,1-2 0,1-4 0,0-2 0,2-3 0,-83-53 0,107 61 0,0 3 0,-1 1 0,0 1 0,-49-12 0,-158-26 0,83 21 0,46 4 0,51 12 0,-1 2 0,-93-9 0,108 22 0,-1 2 0,1 3 0,-1 1 0,-49 12 0,38-7 0,-100 1 0,106-8 0,0 1 0,-73 15 0,-457 126 0,524-129 0,-80 8 0,88-16 0,1 1 0,-77 25 0,35 0 0,0 1 0,-172 38 0,251-70 0,1-1 0,-1 0 0,1-1 0,-1 0 0,1-2 0,-1 0 0,-28-7 0,-5-6 0,-51-24 0,56 20 0,-62-16 0,29 21 0,-1 3 0,0 4 0,-105 2 0,62 3 0,57-3 0,1-3 0,-65-17 0,59 10 0,-88-6 0,72 12 0,-163-39 0,204 39 0,-1 2 0,1 2 0,-1 2 0,-82 5 0,42 7 0,-136 31 0,131-26 0,-1-3 0,0-4 0,-141-7 0,117-3 0,-170 19 0,174-6 0,76-8 0,-1 1 0,1 2 0,0 1 0,-54 17 0,54-10 0,-1-2 0,0-1 0,0-2 0,-1-2 0,0-1 0,-46 1 0,27-4 0,0 4 0,-79 17 0,-105 40 0,71-16 0,110-37 0,-1-2 0,0-3 0,-1-2 0,-88-8 0,23 2 0,-69 1 0,187 1 0,1-1 0,0 0 0,0 0 0,0 0 0,0-1 0,0 0 0,1 0 0,-1-1 0,1 0 0,0 0 0,-7-6 0,11 9 0,0-1 0,0 0 0,0 1 0,0-1 0,0 0 0,0 0 0,0 0 0,1 0 0,-1 0 0,1-1 0,-1 1 0,1 0 0,0-1 0,0 1 0,0-1 0,0 1 0,1-1 0,-1 0 0,1 1 0,-1-1 0,1 0 0,0 1 0,0-1 0,0 0 0,1 1 0,-1-1 0,0 0 0,1 1 0,0-1 0,0 1 0,0-1 0,0 1 0,1-4 0,4-1 0,0 0 0,0-1 0,1 2 0,0-1 0,0 1 0,0 0 0,1 1 0,0 0 0,10-6 0,85-34 0,-92 41 0,99-35 0,130-28 0,124-8 0,-186 40 0,-138 26 0,53-9 0,-85 17 0,0 0 0,0 1 0,0-1 0,0 2 0,0-1 0,0 1 0,0 0 0,12 4 0,-19-5 0,-1 0 0,1 1 0,0-1 0,0 1 0,0-1 0,0 0 0,0 1 0,-1-1 0,1 1 0,0 0 0,-1-1 0,1 1 0,0 0 0,-1-1 0,1 1 0,-1 0 0,1 0 0,-1-1 0,1 1 0,-1 0 0,1 0 0,-1 0 0,0 0 0,1 0 0,-1 0 0,0 0 0,0-1 0,0 1 0,0 0 0,0 0 0,0 0 0,0 0 0,0 0 0,0 0 0,0 0 0,-1 0 0,1 0 0,0 0 0,-1-1 0,1 1 0,0 0 0,-1 0 0,1 0 0,-2 1 0,-1 3 0,0 0 0,-1-1 0,0 1 0,0-1 0,0 0 0,-7 5 0,-10 5 0,-1 0 0,-1-2 0,0 0 0,-43 13 0,20-7 0,-6 1 0,0-2 0,-1-3 0,-100 13 0,146-25 0,0 0 0,0 0 0,1 1 0,-1 0 0,0 0 0,1 0 0,0 1 0,0 0 0,0 0 0,0 0 0,1 1 0,-1 0 0,1 0 0,1 0 0,-1 1 0,1 0 0,-1-1 0,2 2 0,-1-1 0,1 0 0,-5 12 0,1 1 0,0 0 0,1 1 0,1 0 0,0 0 0,2 0 0,-2 30 0,7 167 0,1-139 0,-3-1 0,-17 133 0,10-167 0,64-160 0,-50 106 0,1 0 0,0 0 0,1 1 0,0 0 0,1 1 0,0 0 0,0 0 0,1 1 0,0 0 0,1 1 0,-1 1 0,1-1 0,0 2 0,1 0 0,0 0 0,0 1 0,0 1 0,21-3 0,22-1 0,0 2 0,1 2 0,61 6 0,-83-1 0,569 7 0,-556-8 0,-1 3 0,89 17 0,84 38 0,-18-4 0,-145-44 0,-1-3 0,89 3 0,115-15 0,-84 0 0,258-17 0,47 0 0,-480 21 0,21 2 0,0-2 0,1 0 0,-1-2 0,0 0 0,0-2 0,0 0 0,0-1 0,-1-2 0,26-10 0,1-6 0,1 2 0,1 2 0,0 3 0,1 1 0,77-10 0,520-20 0,-564 40 0,-1-5 0,155-36 0,4-2 0,411-107 0,-587 137 0,-63 17 0,422-100 0,-368 92 0,0 2 0,1 3 0,0 3 0,-1 2 0,90 13 0,-125-10 0,10 0 0,-1 2 0,59 19 0,-80-21 0,0 1 0,-1 0 0,1 0 0,-1 1 0,0 0 0,0 1 0,-1-1 0,0 2 0,0-1 0,-1 1 0,0 0 0,8 13 0,79 138 0,-92-156 0,0 1 0,0 0 0,-1 0 0,1 0 0,-1 0 0,0 1 0,0-1 0,0 0 0,-1 1 0,1-1 0,-1 0 0,0 1 0,-1-1 0,1 0 0,-1 1 0,1-1 0,-1 0 0,0 0 0,-2 5 0,-1-3 0,1 0 0,-1 0 0,0 0 0,0-1 0,0 1 0,-1-1 0,0 0 0,0 0 0,0-1 0,-12 8 0,-5 1 0,-1-1 0,0-1 0,-1-1 0,0-1 0,-37 8 0,-105 27 0,-146 33 0,235-62 0,0-3 0,-88 1 0,-269-14 0,-328 20 0,749-17 0,4-2 0,0 0 0,0 1 0,0 1 0,1-1 0,-1 2 0,0-1 0,1 1 0,0 0 0,-14 8 0,21-11 0,0 1 0,0 0 0,1-1 0,-1 1 0,0 0 0,0 0 0,1 0 0,-1 0 0,0-1 0,1 1 0,-1 0 0,1 0 0,-1 0 0,1 0 0,0 1 0,-1-1 0,1 0 0,0 0 0,0 0 0,0 0 0,0 0 0,0 0 0,0 0 0,0 0 0,0 0 0,0 1 0,0-1 0,1 0 0,-1 0 0,1 2 0,1 0 0,-1-1 0,1 1 0,0 0 0,0 0 0,0-1 0,1 1 0,-1-1 0,0 0 0,6 4 0,6 3 0,1 0 0,0 0 0,1-2 0,0 0 0,23 6 0,88 19 0,-107-27 0,47 9 0,0-3 0,0-2 0,100-1 0,-154-9 0,-1 0 0,1-1 0,0 0 0,-1 0 0,1-2 0,-1 1 0,0-2 0,14-6 0,-19 7 0,0 1 0,-1-1 0,1-1 0,-1 1 0,0-1 0,-1 0 0,1-1 0,-1 1 0,0-1 0,0 0 0,-1 0 0,0-1 0,0 1 0,6-13 0,-9 16 0,0 1 0,0-1 0,0 0 0,-1 0 0,1 0 0,0 0 0,-1 0 0,0 0 0,0 0 0,0 0 0,0 0 0,0 1 0,-1-1 0,1 0 0,-1 0 0,0 0 0,0 0 0,0 0 0,-2-4 0,0 3 0,0 1 0,0-1 0,0 1 0,0 0 0,-1-1 0,1 2 0,-1-1 0,1 0 0,-1 1 0,0 0 0,-7-4 0,-5 0 0,-1 1 0,1 1 0,-1 0 0,0 0 0,-27 0 0,37 4 0,-29-4 0,35 4 0,1 0 0,-1 0 0,0 0 0,1-1 0,-1 1 0,0 0 0,1 0 0,-1-1 0,0 1 0,1 0 0,-1-1 0,1 1 0,-1 0 0,1-1 0,-1 1 0,1-1 0,-1 1 0,1-1 0,-1 1 0,1-1 0,0 1 0,-1-1 0,1 0 0,0 1 0,-1-1 0,1 0 0,0 1 0,0-1 0,0 0 0,-1 1 0,1-1 0,0 0 0,0 1 0,0-1 0,0 0 0,0 1 0,0-1 0,1 0 0,-1 1 0,0-1 0,0 0 0,0 1 0,1-1 0,-1 0 0,8-11 0,1 1 0,-1 0 0,2 0 0,0 1 0,0 0 0,13-9 0,-2 1 0,6-6 0,40-38 0,-62 56 0,1 0 0,-2 0 0,1-1 0,0 1 0,-1-1 0,-1 0 0,1 0 0,4-14 0,-8 19 0,1 0 0,-1 0 0,1 0 0,-1 0 0,0 0 0,0-1 0,0 1 0,0 0 0,-1 0 0,1 0 0,0 0 0,-1-1 0,0 1 0,1 0 0,-1 0 0,0 0 0,0 0 0,0 0 0,0 1 0,-3-4 0,1 1 0,0 1 0,-1 0 0,0-1 0,0 1 0,0 1 0,0-1 0,0 0 0,-9-2 0,-6-2 0,1 1 0,-1 1 0,-30-5 0,25 7 0,-1 0 0,1 1 0,-1 2 0,1 0 0,-1 2 0,1 1 0,-1 1 0,-40 11 0,49-9 0,0 0 0,0 1 0,0 0 0,1 2 0,0 0 0,1 0 0,0 1 0,0 1 0,1 1 0,1 0 0,0 0 0,1 1 0,-13 18 0,21-26 0,-6 7 0,0 1 0,2 0 0,-1 1 0,-5 15 0,12-27 0,0 0 0,0 0 0,1 0 0,-1 0 0,0 0 0,1 0 0,0 0 0,-1 0 0,1 0 0,0 0 0,0 0 0,0 1 0,0-1 0,0 0 0,1 0 0,-1 0 0,1 0 0,-1 0 0,1 0 0,0 0 0,0 0 0,0 0 0,0-1 0,0 1 0,0 0 0,0 0 0,1-1 0,-1 1 0,0-1 0,1 1 0,0-1 0,-1 0 0,1 0 0,0 1 0,-1-1 0,1 0 0,0 0 0,3 0 0,0 1 0,1-1 0,-1 0 0,1-1 0,-1 1 0,1-1 0,-1 0 0,1 0 0,-1-1 0,1 0 0,-1 0 0,1 0 0,-1 0 0,1-1 0,-1 0 0,0 0 0,0-1 0,0 1 0,0-1 0,-1 0 0,1 0 0,-1-1 0,0 1 0,5-6 0,-6 6 0,0 1 0,-1-1 0,1 0 0,-1 0 0,1 0 0,-1-1 0,0 1 0,-1 0 0,1-1 0,-1 1 0,1-1 0,-1 0 0,0 1 0,0-1 0,0 0 0,-1 0 0,0 1 0,1-1 0,-1 0 0,-1 0 0,1 0 0,0 0 0,-1 1 0,0-1 0,0 0 0,0 0 0,0 1 0,-1-1 0,1 1 0,-1-1 0,0 1 0,0 0 0,0 0 0,-6-6 0,0 1 0,0 1 0,-1 0 0,0 0 0,-1 1 0,0 0 0,0 1 0,0 0 0,0 0 0,-1 1 0,1 1 0,-1 0 0,-15-2 0,-23-4 0,-71-1 0,101 8 0,-55-2 0,-115 8 0,155 0 0,-1 1 0,1 2 0,0 1 0,1 1 0,-50 22 0,39-11 0,1 2 0,0 2 0,2 1 0,-60 50 0,85-60 0,0-1 0,-1 0 0,-1-1 0,0-1 0,-1-1 0,0-1 0,-1 0 0,0-2 0,-1 0 0,-24 6 0,-500 144 0,305-82 0,-129 48 0,336-111 0,-1-1 0,-58 13 0,80-23 0,0-1 0,0 0 0,0 0 0,-1-1 0,1 0 0,0-1 0,0-1 0,0 0 0,0-1 0,0 0 0,-16-7 0,-1-3 0,-38-27 0,43 25 0,0 1 0,-2 1 0,-29-12 0,25 16 2,-1 2-1,0 1 0,-1 1 0,1 2 1,-1 1-1,1 1 0,-1 2 0,0 1 1,-49 10-1,-20 10-89,-159 56-1,-476 191-805,437-156 898,272-103-4,18-5 0,-1-1 0,0-1 0,0 1 0,0-2 0,0 1 0,-1-1 0,1-1 0,-17 1 0,25-3 0,0 1 0,0-1 0,1 1 0,-1-1-1,0 0 1,0 1 0,1-1 0,-1 0-1,1 0 1,-1-1 0,1 1 0,-1 0 0,1 0-1,-1-1 1,1 1 0,0-1 0,0 1-1,0-1 1,0 1 0,0-1 0,0 0 0,0 1-1,1-1 1,-1 0 0,1 0 0,-1 0 0,1 0-1,0 1 1,-1-4 0,0-7 22,0 0 1,1 0-1,2-18 0,-1 17 59,27-332 809,-28 339-890,0 1 0,0-1 0,0 1 0,1 0 0,-1-1 0,1 1 0,1 0 0,-1-1 0,1 1 0,0 0 0,0 0 0,0 0 0,1 0 0,0 1 0,0-1 0,0 1 0,0 0 0,1-1 0,0 2 0,0-1 0,0 0 0,0 1 0,0-1 0,1 1 0,5-2 0,8-4 0,0 0 0,0 2 0,1 1 0,0 0 0,1 1 0,25-3 0,121-2 0,-94 7 0,-47 0 0,-1-1 0,1-1 0,-1-2 0,0 0 0,0-2 0,26-13 0,33-11 0,-31 17 0,1 2 0,0 3 0,62-6 0,163 5 0,-226 15 0,-1 3 0,0 1 0,0 3 0,0 2 0,52 21 0,-53-18 0,-36-12 0,-1 0 0,1-1 0,0 0 0,0-1 0,0-1 0,0 0 0,26-4 0,98-28 0,-96 20 0,547-156-131,574-232-525,-1111 380 656,33-13 0,93-22 0,-152 48 0,1 2 0,0 1 0,0 1 0,1 1 0,-1 2 0,0 0 0,54 9 0,221 38 316,85 20 155,-356-59-471,0 2 0,-1 1 0,-1 1 0,1 2 0,-2 0 0,36 25 0,-61-37 0,0 0 0,0 0 0,-1 1 0,1-1 0,0 1 0,-1-1 0,1 1 0,-1 0 0,0 0 0,0 0 0,2 4 0,-4-5 0,1-1 0,-1 1 0,0 0 0,0 0 0,0-1 0,0 1 0,0 0 0,0-1 0,0 1 0,-1 0 0,1-1 0,-1 1 0,1 0 0,-1-1 0,0 1 0,1-1 0,-1 1 0,0-1 0,0 1 0,0-1 0,0 1 0,0-1 0,-1 0 0,1 0 0,-3 2 0,-2 3 0,-2-1 0,1 1 0,0-2 0,-1 1 0,0-1 0,0 0 0,0-1 0,-1 1 0,1-2 0,-18 4 0,-10 0 0,-49 1 0,70-6 0,-667 4 0,408-8 0,-425-14 0,692 17 0,-5-2 0,0 1 0,-1 1 0,1 0 0,0 1 0,0 0 0,-1 1 0,-18 5 0,29-7 0,1 0 0,0 1 0,0-1 0,0 0 0,0 1 0,0-1 0,0 0 0,0 1 0,0 0 0,0-1 0,0 1 0,0 0 0,0-1 0,0 1 0,0 0 0,1 0 0,-1-1 0,0 1 0,1 0 0,-1 0 0,0 0 0,1 0 0,-1 0 0,1 0 0,-1 0 0,1 1 0,0-1 0,0 0 0,-1 0 0,1 0 0,0 0 0,0 0 0,0 0 0,0 1 0,0-1 0,0 0 0,0 0 0,1 0 0,-1 0 0,0 0 0,1 0 0,-1 0 0,1 0 0,-1 0 0,1 2 0,3 1 0,-1 1 0,1-1 0,0 1 0,0-1 0,0 0 0,1-1 0,-1 1 0,8 3 0,8 4 0,1 0 0,1-2 0,0-1 0,0 0 0,0-2 0,1-1 0,27 4 0,174 8 0,-170-15 0,97 1 0,1-7 0,-1-6 0,235-47 0,-211 17 0,-2-7 0,278-115 0,-368 123 0,-67 23 0,-16 16 0,0 0 0,0-1 0,0 1 0,0 0 0,0-1 0,-1 1 0,1 0 0,0-1 0,0 1 0,0 0 0,-1 0 0,1-1 0,0 1 0,0 0 0,-1 0 0,1-1 0,0 1 0,0 0 0,-1 0 0,1 0 0,0-1 0,-1 1 0,1 0 0,0 0 0,-1 0 0,1 0 0,0 0 0,-1 0 0,1 0 0,0 0 0,-1 0 0,0 0 0,-42-1 0,-384 48 0,-36 3 0,450-49 0,-1-1 0,-1 1 0,1 0 0,0 1 0,0 1 0,-20 6 0,32-8 0,0 0 0,0 0 0,0 0 0,0 0 0,0 0 0,0 1 0,1-1 0,-1 1 0,0-1 0,1 1 0,-1-1 0,1 1 0,-1 0 0,1 0 0,0 0 0,0 0 0,-1 2 0,1-1 0,1 0 0,-1-1 0,1 1 0,0 0 0,0 0 0,0 0 0,0 0 0,1 0 0,-1-1 0,1 1 0,0 0 0,0 0 0,0-1 0,0 1 0,0 0 0,0-1 0,2 3 0,3 2 0,-1 0 0,1 0 0,0 0 0,0-1 0,1 0 0,-1 0 0,1-1 0,1 0 0,-1 0 0,1-1 0,0 0 0,0 0 0,0 0 0,16 3 0,-12-3 0,0-1 0,0 0 0,0-1 0,1 0 0,-1-1 0,0-1 0,1 1 0,-1-2 0,24-4 0,-35 5 0,1 0 0,-1 0 0,0 0 0,1 0 0,-1-1 0,0 1 0,1-1 0,-1 1 0,0-1 0,0 1 0,1-1 0,-1 0 0,0 1 0,0-1 0,0 0 0,0 0 0,0 0 0,0 0 0,0 0 0,0 0 0,0 0 0,-1-1 0,1 1 0,0 0 0,-1 0 0,1-1 0,-1 1 0,1 0 0,-1 0 0,1-1 0,-1 1 0,0-1 0,0 1 0,0 0 0,0-1 0,0 1 0,0 0 0,0-1 0,0 1 0,-1-1 0,1 1 0,0 0 0,-1-1 0,1 1 0,-2-1 0,-1-6 0,-2 1 0,1 0 0,-1 0 0,0 1 0,0 0 0,-10-10 0,-22-18 0,-2 2 0,-1 1 0,-1 3 0,-80-43 0,51 38 0,-1 2 0,-118-33 0,104 42-160,-1 4-1,0 4 1,-118-4-1,80 16-137,-225 26-1,116 13 203,2 11-1,-226 78 0,445-122 91,-321 114-161,312-109 167,0 2 0,-30 21 0,47-30 0,1 0 0,0 0 0,1 0 0,-1 1 0,0-1 0,1 1 0,-1 0 0,1 0 0,0 0 0,0 0 0,-2 5 0,4-8 0,0 0 0,0 1 0,0-1 0,0 0 0,0 1 0,0-1 0,0 0 0,0 1 0,0-1 0,0 0 0,0 1 0,0-1 0,0 0 0,0 1 0,1-1 0,-1 0 0,0 1 0,0-1 0,0 0 0,1 0 0,-1 1 0,0-1 0,0 0 0,1 0 0,-1 1 0,0-1 0,0 0 0,1 0 0,-1 0 0,0 0 0,1 1 0,-1-1 0,0 0 0,1 0 0,-1 0 0,0 0 0,1 0 0,30-1 0,7-8 170,-1-1-1,0-1 1,45-21-1,114-65 549,-27 5-688,-4-9 0,-5-6-1,249-217 1,-389 306 20,0-1 0,30-39 0,-48 55-47,0 0 1,0 0-1,0 0 0,-1 0 0,1-1 1,-1 1-1,0 0 0,0-1 1,2-6-1,-3 9-3,0 1 0,0-1 1,0 0-1,0 0 0,-1 0 0,1 0 1,0 0-1,0 0 0,0 1 0,-1-1 1,1 0-1,0 0 0,-1 0 1,1 0-1,-1 1 0,1-1 0,-1 0 1,1 1-1,-1-1 0,0 0 0,1 1 1,-1-1-1,0 1 0,1-1 0,-2 0 1,-3-1-2,0 1 1,0 0 0,0 0 0,0 0 0,0 1-1,-1-1 1,1 1 0,0 1 0,0-1 0,0 1-1,-9 1 1,-30 8 0,-1 2 0,-62 25 0,-92 48 0,160-67 0,-613 304 0,227-106 0,416-212 0,-1 1 0,1 1 0,0-1 0,-13 12 0,20-16 0,1 0 0,-1 1 0,1-1 0,-1 1 0,1-1 0,0 1 0,0 0 0,-1-1 0,1 1 0,1 0 0,-1 0 0,0 0 0,0 0 0,1 0 0,-1 0 0,1 0 0,-1 0 0,1 0 0,0 0 0,0 0 0,0 0 0,0 0 0,0 0 0,1 0 0,-1 0 0,0 0 0,1 0 0,0 0 0,1 3 0,2 2 0,0-1 0,0 0 0,1 0 0,0-1 0,0 1 0,0-1 0,1 0 0,0-1 0,0 1 0,0-1 0,0 0 0,1-1 0,6 4 0,16 5 0,52 16 0,-22-12 0,2-3 0,0-2 0,0-3 0,1-2 0,0-3 0,98-9 0,-142 4 0,-1 0 0,1-2 0,-1 0 0,0-1 0,0-1 0,21-9 0,-31 11 0,0 0 0,0 0 0,-1 0 0,1-1 0,-1 1 0,0-2 0,0 1 0,-1-1 0,1 0 0,-1 0 0,-1 0 0,1-1 0,-1 1 0,0-1 0,-1 0 0,4-10 0,-6 13 0,0-1 0,0 1 0,-1-1 0,0 1 0,0-1 0,0 1 0,0-1 0,-1 1 0,0-1 0,0 1 0,0 0 0,0-1 0,-1 1 0,0 0 0,1 0 0,-2 0 0,1 0 0,0 0 0,-1 0 0,0 1 0,0-1 0,0 1 0,0 0 0,0 0 0,-5-3 0,-6-6 0,-2 0 0,1 1 0,-1 1 0,-33-15 0,7 7 0,0 2 0,-1 2 0,0 2 0,-1 2 0,-1 2 0,1 1 0,-83 0 0,53 9 0,0 3 0,0 4 0,1 2 0,-73 22 0,-244 85 0,341-99 0,1 2 0,1 2 0,1 2 0,1 2 0,-71 55 0,106-74 0,1 0 0,0 1 0,1 0 0,-12 16 0,19-24 0,0 0 0,0 0 0,1 0 0,-1 0 0,0 1 0,0-1 0,1 0 0,-1 0 0,1 0 0,-1 1 0,1-1 0,0 0 0,-1 1 0,1-1 0,0 0 0,0 1 0,0-1 0,0 1 0,0-1 0,0 0 0,0 1 0,1-1 0,-1 0 0,0 1 0,1-1 0,-1 0 0,1 0 0,-1 1 0,1-1 0,0 0 0,0 0 0,-1 0 0,1 0 0,0 0 0,0 0 0,0 0 0,0 0 0,0 0 0,0 0 0,0-1 0,1 1 0,-1 0 0,0-1 0,0 1 0,0-1 0,1 1 0,-1-1 0,3 1 0,3 1 0,1-1 0,-1 0 0,0-1 0,1 1 0,-1-2 0,1 1 0,-1-1 0,1 0 0,-1 0 0,0-1 0,1 0 0,-1 0 0,0-1 0,0 0 0,-1 0 0,1-1 0,-1 1 0,1-2 0,5-4 0,4-2 0,-2-1 0,1-1 0,-1 0 0,-1-1 0,-1 0 0,17-25 0,-21 28 0,-2-1 0,1 1 0,-2-1 0,0-1 0,0 1 0,-1-1 0,-1 1 0,4-22 0,-6 28 0,-1 0 0,0 0 0,0-1 0,0 1 0,-1 0 0,0 0 0,0 0 0,0 0 0,-1 0 0,0 0 0,0 0 0,-1 0 0,1 1 0,-1-1 0,-1 1 0,1 0 0,-1 0 0,1 0 0,-10-8 0,1 3 0,0 1 0,-1 0 0,0 1 0,-1 1 0,0 0 0,0 0 0,0 2 0,-1 0 0,0 0 0,0 2 0,0-1 0,0 2 0,-1 0 0,1 1 0,-1 1 0,1 0 0,-17 3 0,-5 1 0,1 2 0,0 1 0,0 2 0,1 1 0,0 2 0,-37 18 0,46-18 0,1 1 0,0 2 0,1 0 0,0 1 0,2 2 0,0 0 0,0 1 0,2 2 0,1 0 0,-30 42 0,46-59 0,1 0 0,0 0 0,0 0 0,0 0 0,0 0 0,1 0 0,0 1 0,0-1 0,0 1 0,0-1 0,1 1 0,-1-1 0,1 1 0,1-1 0,-1 1 0,0-1 0,1 1 0,0-1 0,0 1 0,1-1 0,-1 0 0,1 1 0,2 3 0,-2-5 0,0 0 0,0-1 0,0 1 0,1-1 0,-1 1 0,1-1 0,0 0 0,0 0 0,0 0 0,0 0 0,0-1 0,0 1 0,0-1 0,0 1 0,1-1 0,-1 0 0,1-1 0,-1 1 0,0-1 0,1 1 0,-1-1 0,1 0 0,-1 0 0,1 0 0,-1-1 0,1 1 0,-1-1 0,1 0 0,5-2 0,1-1 0,0 0 0,0-1 0,0 0 0,0 0 0,-1-1 0,0-1 0,0 1 0,0-2 0,12-12 0,-17 16 0,0-1 0,0 0 0,0 1 0,-1-1 0,1 0 0,-1-1 0,0 1 0,-1-1 0,1 1 0,-1-1 0,0 0 0,-1 1 0,1-1 0,-1 0 0,-1 0 0,1 0 0,-1-1 0,0-10 0,-1 14 0,0 0 0,0 0 0,0 0 0,-1 0 0,1 0 0,0 1 0,-1-1 0,0 1 0,0-1 0,0 1 0,0-1 0,0 1 0,0 0 0,-1 0 0,1 0 0,-1 1 0,1-1 0,-1 0 0,0 1 0,1 0 0,-1-1 0,0 1 0,0 0 0,0 1 0,0-1 0,0 0 0,0 1 0,0 0 0,0 0 0,-5 0 0,-10 0 0,0 0 0,-1 2 0,-30 6 0,48-8 0,-2 0-14,-35 7 59,0 2 1,-52 18-1,81-23-138,0-1 0,0 1 0,0 1 0,1 0 0,0 0 0,0 0 0,0 1 0,0 0 0,1 1 1,0 0-1,0 0 0,1 0 0,0 1 0,0 0 0,-6 12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4:17.170"/>
    </inkml:context>
    <inkml:brush xml:id="br0">
      <inkml:brushProperty name="width" value="0.35" units="cm"/>
      <inkml:brushProperty name="height" value="0.35" units="cm"/>
      <inkml:brushProperty name="color" value="#FFFFFF"/>
    </inkml:brush>
  </inkml:definitions>
  <inkml:trace contextRef="#ctx0" brushRef="#br0">4152 806 24575,'-13'-2'0,"0"1"0,0-1 0,0-1 0,0 0 0,1-1 0,-1-1 0,1 0 0,-14-7 0,-39-15 0,-152-31 0,187 52 0,0 2 0,-1 0 0,1 3 0,-1 0 0,-42 6 0,68-5 0,-1 1 0,1 0 0,0 0 0,0 1 0,0-1 0,1 1 0,-1 0 0,0 1 0,0-1 0,1 1 0,0 0 0,-1 0 0,1 0 0,0 0 0,1 1 0,-1 0 0,1-1 0,-1 2 0,1-1 0,-3 5 0,4-4 0,0 1 0,0 0 0,0-1 0,0 1 0,1 0 0,0 0 0,0 0 0,1 0 0,0 0 0,0 0 0,0 0 0,1 0 0,0 0 0,0 0 0,0 0 0,4 9 0,-1-3 0,1 0 0,0 0 0,1-1 0,0 0 0,1 0 0,0-1 0,1 0 0,0 0 0,1-1 0,18 16 0,-11-12 0,1-2 0,-1 0 0,2-1 0,0 0 0,0-2 0,27 9 0,-9-6 0,0-2 0,0-2 0,1-1 0,0-2 0,0-1 0,0-3 0,42-3 0,-44-1 0,1-2 0,-2-2 0,1-1 0,-1-1 0,-1-2 0,0-2 0,0 0 0,-2-3 0,0 0 0,-1-2 0,37-30 0,-57 40 0,0 0 0,-1-1 0,-1 0 0,0-1 0,0 0 0,-1 0 0,0 0 0,-1-1 0,6-15 0,-9 20 0,-1 1 0,1-1 0,-2 0 0,1 0 0,-1 0 0,0 0 0,0 0 0,-1 0 0,0 0 0,0 0 0,-1 0 0,0 0 0,0 0 0,-1 0 0,1 0 0,-2 0 0,1 0 0,-5-9 0,4 12 0,-1-1 0,0 1 0,1 0 0,-1 0 0,0 0 0,-1 1 0,1-1 0,-1 1 0,0 0 0,0 0 0,1 1 0,-2-1 0,1 1 0,0 0 0,0 1 0,-1-1 0,1 1 0,-1 0 0,1 0 0,-1 1 0,0 0 0,1 0 0,-11 1 0,-1 1 0,0 0 0,0 1 0,0 1 0,0 1 0,1 0 0,-24 11 0,14-4 0,1 2 0,0 0 0,-37 29 0,56-38 0,-1 0 0,1 1 0,0 0 0,0 0 0,1 0 0,0 1 0,0-1 0,1 2 0,-1-1 0,1 0 0,1 1 0,0-1 0,0 1 0,0 0 0,1 0 0,-3 16 0,5-21 0,0 1 0,1-1 0,-1 0 0,1 1 0,-1-1 0,1 0 0,0 0 0,0 0 0,1 1 0,-1-1 0,1 0 0,-1-1 0,1 1 0,0 0 0,0 0 0,0-1 0,0 1 0,1-1 0,-1 0 0,1 1 0,-1-1 0,1-1 0,0 1 0,0 0 0,0 0 0,0-1 0,0 0 0,0 0 0,0 0 0,0 0 0,1 0 0,-1 0 0,0-1 0,1 0 0,-1 1 0,0-1 0,1-1 0,-1 1 0,0 0 0,1-1 0,-1 0 0,0 1 0,0-1 0,6-3 0,-8 4 0,0-1 0,0 1 0,0 0 0,0 0 0,0-1 0,-1 1 0,1 0 0,0-1 0,0 1 0,-1-1 0,1 1 0,0-1 0,-1 1 0,1-1 0,0 0 0,-1 1 0,1-1 0,-1 0 0,1 0 0,-1 1 0,1-1 0,-1 0 0,1 0 0,-1 0 0,0 1 0,0-1 0,1 0 0,-1 0 0,0 0 0,0 0 0,0 0 0,0 0 0,0 0 0,0 1 0,0-1 0,0 0 0,-1 0 0,1 0 0,0 0 0,0 0 0,-1 1 0,1-1 0,0 0 0,-1 0 0,1 0 0,-1 1 0,1-1 0,-1 0 0,1 1 0,-1-1 0,0 0 0,1 1 0,-1-1 0,-1 0 0,-2-2 0,0 0 0,0 1 0,-1-1 0,1 1 0,-1 0 0,1 0 0,-1 0 0,0 1 0,-5-1 0,1 1 0,-1 1 0,0 0 0,0 1 0,1 0 0,-1 1 0,0 0 0,1 0 0,0 1 0,-1 0 0,1 1 0,0-1 0,1 2 0,-1 0 0,1 0 0,0 0 0,0 1 0,0 0 0,-9 10 0,17-15 0,-1-1 0,1 1 0,-1 0 0,1 0 0,0-1 0,-1 1 0,1 0 0,0 0 0,0 0 0,0-1 0,0 1 0,-1 0 0,1 0 0,0 0 0,0 0 0,0-1 0,1 1 0,-1 0 0,0 0 0,0 0 0,0-1 0,1 1 0,-1 0 0,0 0 0,1-1 0,-1 1 0,1 0 0,-1 0 0,0-1 0,1 1 0,0-1 0,-1 1 0,1 0 0,-1-1 0,1 1 0,0-1 0,-1 1 0,1-1 0,0 0 0,0 1 0,-1-1 0,1 0 0,0 1 0,0-1 0,0 0 0,-1 0 0,1 0 0,0 0 0,1 0 0,45 7 0,-27-6 0,0-1 0,0-1 0,1-1 0,-1-1 0,-1-1 0,1 0 0,20-8 0,-30 9 0,-1-1 0,1-1 0,-1 1 0,0-2 0,0 1 0,0-1 0,-1 0 0,1-1 0,-2 0 0,1-1 0,-1 1 0,0-1 0,0 0 0,-1-1 0,6-10 0,-11 16 0,1 0 0,-1 0 0,1 0 0,-1 0 0,0 0 0,0 0 0,-1 0 0,1 0 0,-1 0 0,1 0 0,-1 0 0,0 0 0,0-1 0,0 1 0,0 0 0,-1 0 0,0 0 0,1 0 0,-1 0 0,0 0 0,-2-4 0,1 4 0,-1-1 0,0 0 0,0 0 0,0 1 0,-1 0 0,1-1 0,-1 1 0,0 1 0,0-1 0,0 0 0,0 1 0,-7-3 0,-8-2 0,0 0 0,0 2 0,-1 1 0,0 0 0,-30-2 0,24 4 0,1 1 0,0 1 0,-1 1 0,1 1 0,0 1 0,0 1 0,0 2 0,1 0 0,-1 1 0,-29 15 0,9-1 0,2 3 0,0 1 0,-49 39 0,80-56 0,1 2 0,0-1 0,0 1 0,1 1 0,0 0 0,1 0 0,1 1 0,-1 0 0,2 1 0,0 0 0,0 0 0,2 0 0,-1 1 0,2 0 0,-6 24 0,10-35 0,0 0 0,-1 0 0,1 0 0,1 0 0,-1 0 0,0 0 0,1 0 0,-1 0 0,1-1 0,0 1 0,0 0 0,0 0 0,1 0 0,-1-1 0,0 1 0,1-1 0,0 1 0,0-1 0,4 5 0,-2-3 0,1-1 0,0 1 0,0-1 0,0 0 0,0 0 0,1-1 0,-1 1 0,1-1 0,9 2 0,-1-1 0,0 0 0,0-2 0,0 1 0,0-2 0,0 0 0,0 0 0,-1-2 0,17-2 0,-12-2 0,1 0 0,-1-2 0,0 0 0,-1-1 0,0 0 0,27-22 0,-14 9 0,-2-2 0,40-44 0,-60 59 0,1 0 0,-1-1 0,-1 0 0,0-1 0,0 1 0,-1-1 0,-1-1 0,0 1 0,0-1 0,-1 0 0,0 0 0,-1 0 0,-1 0 0,0-1 0,-1 1 0,0-1 0,0 1 0,-2-1 0,1 1 0,-2-1 0,0 1 0,0-1 0,-1 1 0,-1 0 0,0 0 0,0 0 0,-1 1 0,-1 0 0,0 0 0,0 0 0,-1 0 0,-1 1 0,1 0 0,-2 1 0,-14-14 0,7 9 0,-1 0 0,-1 2 0,0 0 0,0 1 0,-1 0 0,-38-14 0,20 12 0,-1 2 0,-72-13 0,95 22 0,1 1 0,-1 1 0,1 0 0,-1 0 0,1 2 0,-1 0 0,1 0 0,0 2 0,-1 0 0,2 0 0,-17 8 0,21-8 0,-1 1 0,1 0 0,0 0 0,1 1 0,0 0 0,0 1 0,0 0 0,0 0 0,1 0 0,1 1 0,-1 0 0,1 1 0,0-1 0,1 1 0,0 0 0,-5 13 0,9-18 0,0-1 0,0 0 0,0 1 0,0-1 0,0 1 0,1 0 0,0-1 0,0 1 0,0-1 0,0 1 0,0 0 0,1-1 0,-1 1 0,1-1 0,0 1 0,0-1 0,1 1 0,-1-1 0,0 0 0,1 0 0,0 0 0,0 0 0,0 0 0,0 0 0,1 0 0,-1 0 0,1-1 0,-1 1 0,1-1 0,0 0 0,0 0 0,0 0 0,4 2 0,3 1 0,1 0 0,0-1 0,0 0 0,1 0 0,-1-1 0,1-1 0,0 0 0,-1-1 0,15 0 0,8-1 0,-1-3 0,0 0 0,0-3 0,0 0 0,0-2 0,-1-2 0,-1-1 0,1-1 0,35-20 0,-34 14 0,-1-1 0,-1-2 0,0-1 0,-2-1 0,-1-2 0,0-1 0,-2-1 0,23-31 0,-45 53 0,-1 0 0,1 0 0,-1 0 0,0 0 0,-1-1 0,1 1 0,-1-1 0,0 0 0,0 0 0,2-11 0,-4 14 0,0 0 0,-1 0 0,1 0 0,0 0 0,-1 0 0,0 0 0,0 0 0,0 0 0,0 0 0,0 0 0,0 1 0,-1-1 0,1 0 0,-1 1 0,0 0 0,0-1 0,0 1 0,0 0 0,0 0 0,0 0 0,0 0 0,-1 0 0,-3-2 0,-7-3 0,1 1 0,-1 0 0,0 1 0,0 0 0,-1 1 0,1 1 0,-1 0 0,0 1 0,0 0 0,0 1 0,0 0 0,0 2 0,-14 1 0,10 0 0,-1 0 0,2 1 0,-1 1 0,0 1 0,1 1 0,0 0 0,0 1 0,0 1 0,-27 18 0,34-19 0,1 1 0,0 0 0,1 1 0,0 0 0,0 0 0,1 0 0,0 1 0,1 1 0,0-1 0,0 1 0,1 0 0,0 0 0,-3 14 0,6-18 0,0 0 0,1 1 0,-1-1 0,2 0 0,-1 1 0,1-1 0,0 1 0,0-1 0,1 0 0,0 1 0,0-1 0,1 0 0,0 0 0,0 0 0,1 0 0,0 0 0,0 0 0,1-1 0,-1 1 0,1-1 0,1 0 0,6 7 0,2-1 0,1-1 0,0-1 0,1-1 0,0 0 0,0 0 0,1-2 0,0 0 0,0 0 0,1-2 0,0 0 0,0-1 0,24 3 0,-2-3 0,0 0 0,-1-3 0,1-1 0,61-9 0,-73 5 0,-2-1 0,1-1 0,29-12 0,-48 16 0,-1 0 0,1-1 0,-1 0 0,0 0 0,0 0 0,0-1 0,0 0 0,-1 0 0,0 0 0,1-1 0,-2 0 0,1 0 0,0 0 0,-1-1 0,0 0 0,0 1 0,2-8 0,-5 11 0,0 1 0,0-1 0,-1 0 0,1 0 0,-1 0 0,1 0 0,-1 1 0,0-1 0,0 0 0,1 0 0,-2 0 0,1 0 0,0 0 0,0 0 0,0 0 0,-1 0 0,1 1 0,-1-1 0,0 0 0,1 0 0,-1 0 0,0 1 0,0-1 0,0 1 0,0-1 0,-1 0 0,1 1 0,0 0 0,-1-1 0,1 1 0,0 0 0,-1 0 0,0 0 0,1 0 0,-1 0 0,0 0 0,1 0 0,-1 0 0,0 1 0,0-1 0,0 1 0,-1-1 0,-1 0 0,1 1 0,-1-1 0,0 1 0,1 0 0,-1 0 0,1 0 0,-1 1 0,1-1 0,-1 1 0,1 0 0,-1 0 0,1 0 0,0 0 0,-1 1 0,1-1 0,0 1 0,0 0 0,0 0 0,0 0 0,0 0 0,1 1 0,-5 3 0,2 1 0,0 1 0,0 0 0,1 1 0,0-1 0,0 1 0,1-1 0,0 1 0,0 0 0,1 0 0,1 1 0,-1-1 0,1 0 0,1 1 0,0 11 0,1-15 0,-1-1 0,1 1 0,0-1 0,0 1 0,1-1 0,-1 0 0,1 0 0,0 1 0,1-1 0,-1 0 0,1-1 0,0 1 0,0 0 0,1-1 0,-1 0 0,1 0 0,0 0 0,0 0 0,0-1 0,1 1 0,-1-1 0,1 0 0,0 0 0,10 4 0,10 0 0,0-1 0,0-1 0,0-1 0,1-1 0,-1-1 0,1-1 0,0-1 0,0-2 0,-1-1 0,1 0 0,-1-2 0,0-1 0,35-13 0,-41 11 0,0-1 0,-1-1 0,0 0 0,-1-1 0,0-1 0,-1-1 0,0 0 0,15-17 0,-26 24 0,1 0 0,-1 0 0,0-1 0,-1 0 0,1 0 0,-1 0 0,-1 0 0,1-1 0,-1 0 0,-1 1 0,1-1 0,-1 0 0,-1 0 0,1 0 0,-1-1 0,-1 1 0,0 0 0,0 0 0,0 0 0,-1-1 0,0 1 0,-1 0 0,-2-8 0,1 10 0,1 1 0,-1-1 0,0 1 0,-1 0 0,0 0 0,1 0 0,-1 0 0,-1 1 0,1 0 0,-1 0 0,1 0 0,-1 0 0,-1 1 0,1-1 0,0 1 0,-1 1 0,1-1 0,-1 1 0,0 0 0,0 0 0,-7-1 0,-7-1 0,-1 0 0,1 2 0,-1 0 0,0 1 0,-22 2 0,-1 2 0,0 3 0,1 1 0,-1 2 0,2 2 0,0 1 0,0 3 0,1 1 0,1 2 0,1 2 0,1 2 0,0 1 0,2 2 0,1 1 0,-43 41 0,66-55 0,0 1 0,2 0 0,-1 1 0,1 0 0,1 0 0,1 1 0,0 0 0,1 1 0,0-1 0,1 2 0,1-1 0,1 0 0,0 1 0,1 0 0,1 0 0,0 0 0,2 18 0,0-30 0,1 1 0,0-1 0,0 0 0,1 0 0,-1 0 0,1 0 0,0 0 0,0-1 0,1 1 0,-1-1 0,1 1 0,0-1 0,0 0 0,1 0 0,-1 0 0,1 0 0,0-1 0,0 0 0,0 1 0,0-1 0,1-1 0,-1 1 0,1-1 0,0 0 0,0 0 0,-1 0 0,1 0 0,7 0 0,13 3 0,-1-1 0,1-1 0,0-1 0,37-3 0,-57 1 0,27-1 0,-1-2 0,0 0 0,0-3 0,0 0 0,-1-2 0,0-2 0,-1 0 0,0-2 0,0-1 0,35-23 0,-46 25 0,0-1 0,-1-1 0,0-1 0,-1-1 0,-1 0 0,0-1 0,-1 0 0,-1-1 0,-1-1 0,0 0 0,-1 0 0,-1-1 0,-1-1 0,-1 0 0,12-40 0,-18 53 0,-1 1 0,0-1 0,0 1 0,0-1 0,-1 1 0,0-1 0,0 1 0,-1-1 0,0 1 0,0-1 0,0 1 0,-1 0 0,0-1 0,0 1 0,-1 0 0,-3-7 0,1 6 0,0 1 0,0-1 0,-1 1 0,0 0 0,0 1 0,0 0 0,-1 0 0,0 0 0,0 1 0,0-1 0,0 2 0,-13-6 0,-4 1 0,-1 0 0,0 2 0,0 0 0,-1 2 0,0 1 0,0 1 0,0 1 0,1 1 0,-1 2 0,0 0 0,0 2 0,1 1 0,-1 0 0,-32 13 0,46-12 0,-1 1 0,1 0 0,0 1 0,0 1 0,1-1 0,0 2 0,0-1 0,1 2 0,1-1 0,0 1 0,0 1 0,1 0 0,1 0 0,-1 0 0,-6 19 0,5-11 0,2 0 0,0 1 0,1-1 0,0 2 0,2-1 0,1 1 0,1-1 0,0 1 0,3 28 0,5-28 0,-6-22 0,0 1 0,0-1 0,1 0 0,-1 0 0,0 1 0,1-1 0,-1 0 0,0 0 0,1 1 0,-1-1 0,0 0 0,1 0 0,-1 0 0,1 1 0,-1-1 0,0 0 0,1 0 0,-1 0 0,1 0 0,-1 0 0,0 0 0,1 0 0,-1 0 0,1 0 0,-1 0 0,0 0 0,1 0 0,0-1 0,1 0 0,0 0 0,0-1 0,0 1 0,0-1 0,0 0 0,0 0 0,0 0 0,-1 0 0,1 0 0,-1 0 0,1 0 0,-1 0 0,2-5 0,3-6 0,-1 0 0,0-1 0,-1 0 0,0 0 0,-1 0 0,0-1 0,-2 1 0,1-1 0,-2-21 0,-1 26 0,0 0 0,0 1 0,-1 0 0,0-1 0,0 1 0,-1 0 0,0 0 0,-1 0 0,0 1 0,0-1 0,-1 1 0,0 0 0,-1 0 0,0 0 0,-12-11 0,0 5 0,0 0 0,-1 2 0,-1 0 0,0 1 0,-1 1 0,0 1 0,-1 1 0,1 1 0,-2 1 0,-41-6 0,-14 2 0,-142 0 0,186 9 0,19 0 0,1 1 0,-1 0 0,1 1 0,-1 0 0,1 1 0,-1 1 0,-17 6 0,29-8 0,0 1 0,0-1 0,1 1 0,-1 0 0,1 0 0,-1 0 0,1 0 0,0 1 0,0-1 0,0 0 0,0 1 0,0 0 0,1-1 0,-1 1 0,1 0 0,0 0 0,0 0 0,0 0 0,0 0 0,-1 4 0,-1 9 0,1-1 0,0 31 0,2-28 0,-3 103 0,15 157 0,-11-264 0,2 0 0,-1-1 0,2 1 0,0 0 0,0-1 0,2 0 0,-1 0 0,2-1 0,-1 1 0,17 21 0,-19-30 0,0 0 0,-1 1 0,1-2 0,1 1 0,-1 0 0,0-1 0,1 0 0,0 0 0,0 0 0,0-1 0,0 0 0,0 0 0,0 0 0,1 0 0,-1-1 0,1 0 0,-1 0 0,1 0 0,-1-1 0,1 0 0,-1 0 0,1 0 0,0-1 0,-1 0 0,1 0 0,-1 0 0,0 0 0,1-1 0,7-4 0,-4 2 0,-1-1 0,0 1 0,0-1 0,-1-1 0,1 0 0,-1 0 0,-1 0 0,1-1 0,10-13 0,1-6 0,22-43 0,-24 41 0,2-3 0,79-151 0,-82 149 0,-1 0 0,-2-1 0,13-57 0,-23 76 0,1 0 0,-2 0 0,0 0 0,-1 0 0,0 0 0,-5-25 0,4 34 0,0-1 0,-1 1 0,0-1 0,0 1 0,-1 0 0,1 0 0,-2 0 0,1 0 0,0 0 0,-1 0 0,0 1 0,-1 0 0,1 0 0,-1 0 0,0 0 0,-10-6 0,5 5 0,0 1 0,-1 1 0,1 0 0,-1 0 0,0 1 0,0 0 0,0 1 0,-1 1 0,1-1 0,0 2 0,-1 0 0,1 0 0,0 1 0,-21 4 0,-2 2 0,0 2 0,1 1 0,-54 24 0,15 1 0,1 2 0,2 4 0,2 3 0,2 3 0,2 2 0,2 3 0,2 3 0,3 2 0,-61 82 0,96-111 0,1 2 0,1 0 0,2 1 0,-15 36 0,30-63 0,0 0 0,0 1 0,1-1 0,-1 0 0,1 1 0,0-1 0,1 1 0,-1-1 0,1 1 0,0-1 0,0 1 0,0-1 0,0 1 0,1-1 0,0 1 0,0-1 0,0 0 0,4 8 0,-3-8 0,1-1 0,0 0 0,0 1 0,1-1 0,-1-1 0,0 1 0,1 0 0,0-1 0,-1 0 0,1 0 0,0 0 0,0 0 0,1 0 0,-1-1 0,0 0 0,0 0 0,1 0 0,-1-1 0,5 1 0,17 1 0,1 0 0,-1-2 0,0-1 0,1-2 0,42-8 0,-25 0 0,1-2 0,61-26 0,-56 17 0,-2-2 0,-1-2 0,-1-3 0,-1-1 0,-2-2 0,-1-2 0,-2-2 0,-1-2 0,41-51 0,-70 76 0,-1 0 0,0-1 0,-1 0 0,-1 0 0,0-1 0,-1 0 0,5-17 0,-10 28 0,0 0 0,0 0 0,0 0 0,0 0 0,-1 0 0,0 0 0,0 0 0,0-1 0,0 1 0,-1 0 0,1 0 0,-1 0 0,0 0 0,0 0 0,-1 0 0,1 1 0,-1-1 0,0 0 0,0 1 0,0-1 0,0 1 0,-1-1 0,1 1 0,-1 0 0,0 0 0,0 0 0,0 1 0,0-1 0,-1 1 0,1-1 0,-1 1 0,-4-2 0,-11-4 0,-1 1 0,0 1 0,0 1 0,0 1 0,-1 0 0,-40-1 0,9 4 0,-83 9 0,93-3 0,-80 22 0,101-21 0,0 1 0,1 1 0,-1 0 0,2 2 0,-28 17 0,46-26 0,-1 0 0,0 1 0,0-1 0,1 0 0,-1 0 0,0 1 0,1-1 0,0 1 0,-1-1 0,1 1 0,0 0 0,0 0 0,-1-1 0,2 1 0,-1 0 0,-1 3 0,2-4 0,0 0 0,0 0 0,0 0 0,1-1 0,-1 1 0,0 0 0,1 0 0,-1-1 0,0 1 0,1 0 0,-1-1 0,1 1 0,-1-1 0,1 1 0,0-1 0,-1 1 0,1 0 0,-1-1 0,1 0 0,0 1 0,0-1 0,-1 1 0,1-1 0,0 0 0,0 0 0,-1 1 0,1-1 0,1 0 0,6 2 0,1-1 0,-1 0 0,1 0 0,0 0 0,0-1 0,11-2 0,-7 0 0,0-1 0,0 0 0,-1-1 0,0-1 0,1 0 0,-2 0 0,1-1 0,-1-1 0,1 0 0,-2 0 0,1-1 0,-1-1 0,-1 1 0,1-2 0,-1 1 0,-1-1 0,0-1 0,0 1 0,-1-1 0,-1-1 0,0 1 0,0-1 0,-1 0 0,0-1 0,3-18 0,-7 27 0,0-1 0,0 1 0,-1-1 0,0 1 0,0-1 0,0 1 0,0-1 0,-1 1 0,1-1 0,-1 1 0,-1 0 0,1-1 0,0 1 0,-1 0 0,0 0 0,0 0 0,0 0 0,-1 0 0,1 0 0,-1 1 0,0-1 0,0 1 0,0 0 0,0 0 0,-1 0 0,1 0 0,-1 0 0,0 1 0,0 0 0,0-1 0,-7-1 0,-8-3 0,0 0 0,-1 2 0,1 0 0,-1 1 0,-32-2 0,11 3 0,0 3 0,-1 1 0,1 1 0,0 3 0,0 1 0,1 2 0,-1 2 0,2 2 0,0 1 0,0 2 0,1 2 0,-43 26 0,69-36 0,1 1 0,0 0 0,0 1 0,1 0 0,-10 11 0,18-18 0,0 0 0,1 0 0,-1 0 0,1 0 0,0 0 0,0 0 0,-1 1 0,1-1 0,1 0 0,-1 1 0,0-1 0,0 0 0,1 1 0,0-1 0,-1 3 0,2-3 0,-1-1 0,1 1 0,-1 0 0,1-1 0,0 0 0,-1 1 0,1-1 0,0 1 0,0-1 0,0 0 0,0 0 0,0 1 0,0-1 0,1 0 0,-1 0 0,0 0 0,1 0 0,-1-1 0,0 1 0,1 0 0,-1 0 0,1-1 0,-1 1 0,1-1 0,0 0 0,1 1 0,7 1 0,0 0 0,0-1 0,0 0 0,0-1 0,0 0 0,0 0 0,0-1 0,0-1 0,0 1 0,0-2 0,0 1 0,-1-2 0,11-4 0,2-1 0,0-1 0,-1-1 0,-1-1 0,31-24 0,-21 11 0,-1-1 0,48-56 0,-65 67 0,0 0 0,-1-1 0,-1 0 0,0-1 0,-2 0 0,0-1 0,12-35 0,-19 48 0,0 0 0,0 0 0,0 0 0,-1 0 0,0 0 0,0 0 0,0 0 0,0 0 0,-1 0 0,0 0 0,0 0 0,0 0 0,-1 0 0,1 0 0,-1 1 0,0-1 0,-4-5 0,2 5 0,0-1 0,-1 1 0,0 0 0,0 0 0,0 1 0,0-1 0,-1 1 0,0 1 0,0-1 0,0 1 0,-8-4 0,-8-1 0,1 2 0,-1 0 0,-1 1 0,1 1 0,-1 1 0,-37 0 0,7 4 0,0 2 0,1 2 0,-60 13 0,81-10 0,-1 0 0,1 2 0,1 1 0,0 2 0,1 0 0,-40 26 0,62-33 0,-1 0 0,1 0 0,0 1 0,1 1 0,0-1 0,0 1 0,0 0 0,1 0 0,1 0 0,-1 1 0,1 0 0,0 0 0,1 0 0,0 0 0,1 0 0,0 1 0,-1 10 0,-1 20 0,1 0 0,6 72 0,-2-67 0,0 5 0,2 57 0,-2-98 0,0-1 0,1 0 0,0 1 0,0-1 0,1 0 0,0 0 0,0 0 0,1-1 0,7 13 0,-9-17 0,1 0 0,-1 1 0,1-1 0,-1 0 0,1-1 0,0 1 0,1 0 0,-1-1 0,0 0 0,1 0 0,-1 0 0,1 0 0,-1 0 0,1-1 0,0 1 0,0-1 0,0 0 0,0-1 0,0 1 0,0 0 0,0-1 0,0 0 0,0 0 0,0 0 0,0-1 0,0 1 0,0-1 0,0 0 0,-1 0 0,1 0 0,4-3 0,-1 1 0,0-1 0,-1 1 0,0-2 0,0 1 0,0-1 0,-1 1 0,1-2 0,-1 1 0,0 0 0,-1-1 0,1 0 0,-1 0 0,0-1 0,-1 1 0,1-1 0,2-7 0,-4 5 0,1 1 0,-1-1 0,0 0 0,-1 0 0,0 1 0,-1-1 0,0 0 0,0 0 0,-1 0 0,0 0 0,0 0 0,-1 1 0,0-1 0,-1 0 0,0 1 0,0 0 0,-1 0 0,0 0 0,0 0 0,-1 0 0,0 1 0,0 0 0,-1 0 0,0 0 0,0 1 0,-1 0 0,1 0 0,-15-9 0,9 7 0,0 0 0,-1 1 0,0 0 0,0 0 0,0 2 0,-1 0 0,0 0 0,0 1 0,-1 1 0,1 0 0,-1 1 0,1 1 0,-1 0 0,0 1 0,1 1 0,-29 4 0,28-1 0,-1 1 0,1 0 0,0 1 0,1 0 0,-1 2 0,1-1 0,1 2 0,-1 0 0,2 0 0,-18 17 0,22-18 0,1 0 0,0 1 0,0-1 0,0 2 0,1-1 0,1 1 0,-1 0 0,2 0 0,-1 0 0,1 1 0,1-1 0,0 1 0,1 0 0,0 0 0,-1 20 0,3-23 0,1-1 0,-1 1 0,2-1 0,-1 0 0,1 1 0,0-1 0,1 0 0,0 0 0,0 0 0,0 0 0,1-1 0,0 0 0,0 1 0,0-1 0,1-1 0,0 1 0,1-1 0,-1 1 0,1-1 0,0-1 0,0 1 0,0-1 0,0-1 0,1 1 0,8 3 0,2 0 0,1 1 0,0-2 0,0-1 0,1 0 0,0-1 0,0-1 0,0-1 0,35 0 0,-30-3 0,-1-2 0,1 0 0,-1-2 0,0 0 0,0-2 0,-1 0 0,0-1 0,0-2 0,-1 0 0,0-1 0,27-20 0,-37 23 0,-1 1 0,0-2 0,-1 1 0,0-2 0,0 1 0,-1-1 0,0 0 0,0-1 0,-2 0 0,1 0 0,-1 0 0,-1-1 0,0 0 0,-1 0 0,0 0 0,0-1 0,-2 1 0,0-1 0,0 0 0,-1 0 0,0 0 0,-2-17 0,-1 22 0,1 0 0,-1-1 0,-1 1 0,0 0 0,0 0 0,0 0 0,-1 0 0,0 1 0,-1-1 0,1 1 0,-1 0 0,-1 1 0,0-1 0,1 1 0,-10-7 0,12 10 0,-1 0 0,0 0 0,0 0 0,0 1 0,0-1 0,0 1 0,0 0 0,-1 0 0,1 1 0,-1 0 0,1-1 0,-1 1 0,1 1 0,-1-1 0,0 1 0,1-1 0,-1 1 0,0 1 0,0-1 0,1 1 0,-1 0 0,1 0 0,-1 0 0,0 0 0,1 1 0,0 0 0,-1 0 0,1 0 0,-4 3 0,4-2 0,0 1 0,1-1 0,-1 0 0,1 1 0,0 0 0,0 0 0,0 0 0,0 0 0,1 1 0,0-1 0,0 1 0,0-1 0,0 1 0,1 0 0,-1-1 0,1 1 0,1 0 0,-1 0 0,1 0 0,0 0 0,0 0 0,0 5 0,1-2 0,0-1 0,0 1 0,1-1 0,0 1 0,0-1 0,0 1 0,1-1 0,1 0 0,-1 0 0,1-1 0,0 1 0,0-1 0,10 11 0,-1-5 0,2-1 0,-1 0 0,1-1 0,1-1 0,0-1 0,0 0 0,1 0 0,0-2 0,0 0 0,22 4 0,15 1 0,1-2 0,59 3 0,-38-9 0,0-2 0,115-15 0,-138 6 0,-1-1 0,-1-4 0,0-1 0,71-30 0,-104 36 0,-1 0 0,0-2 0,-1 0 0,0 0 0,0-2 0,14-13 0,-25 20 0,0 1 0,-1-1 0,1 0 0,-1 0 0,0-1 0,-1 1 0,1-1 0,-1 0 0,-1 0 0,1 0 0,-1 0 0,0 0 0,0-1 0,0 1 0,-1-1 0,0 1 0,-1-1 0,1 0 0,-1 1 0,-2-13 0,1 14 0,-1 0 0,1 0 0,-1 0 0,0 0 0,-1 1 0,1-1 0,-1 1 0,0 0 0,0 0 0,-1 0 0,1 0 0,-1 0 0,1 1 0,-1-1 0,0 1 0,-1 0 0,1 1 0,-1-1 0,1 1 0,-1-1 0,-6-1 0,-9-3 0,-1 0 0,1 2 0,-1 0 0,-21-2 0,11 3 0,-1 1 0,1 1 0,-1 2 0,1 1 0,0 1 0,-1 2 0,1 1 0,1 2 0,-1 1 0,1 1 0,-39 18 0,2 6 0,1 4 0,2 3 0,-62 49 0,-160 164 0,276-244 0,0 0 0,1 1 0,0 0 0,1 1 0,0 0 0,1 0 0,-10 19 0,16-28 0,1-1 0,-1 1 0,1-1 0,0 1 0,-1-1 0,1 1 0,0-1 0,0 1 0,0-1 0,0 1 0,0-1 0,0 1 0,0 0 0,1-1 0,-1 1 0,1-1 0,-1 0 0,1 1 0,-1-1 0,1 1 0,0-1 0,0 0 0,-1 1 0,1-1 0,0 0 0,0 0 0,1 0 0,-1 0 0,0 0 0,0 0 0,0 0 0,1 0 0,-1 0 0,0 0 0,1-1 0,-1 1 0,1-1 0,-1 1 0,0-1 0,1 1 0,0-1 0,-1 0 0,3 0 0,6 2 0,-1-1 0,1-1 0,0 0 0,-1 0 0,1-1 0,9-2 0,12-3 0,-1-2 0,0-1 0,-1-1 0,0-2 0,0-1 0,-2-1 0,1-2 0,34-25 0,-46 29 0,0 0 0,-1-2 0,0 1 0,-1-2 0,0 0 0,-1-1 0,-1 0 0,-1-1 0,0 0 0,-1-1 0,-1 0 0,-1 0 0,0-1 0,5-21 0,-12 34 0,1 1 0,-1-1 0,-1 0 0,1 0 0,-1 0 0,0 0 0,0 0 0,-1 0 0,0 0 0,0 0 0,0 0 0,-1 0 0,1 0 0,-1 1 0,-1-1 0,1 1 0,-1 0 0,0-1 0,-6-7 0,3 7 0,-1 0 0,0 0 0,0 0 0,0 1 0,0 0 0,-1 0 0,0 1 0,0 0 0,0 0 0,0 1 0,-1 0 0,-14-3 0,-11-2 0,0 2 0,-1 2 0,1 1 0,-1 1 0,0 2 0,0 2 0,-54 9 0,63-6 0,0 1 0,0 1 0,1 1 0,0 2 0,0 0 0,1 2 0,1 1 0,0 0 0,1 2 0,-28 23 0,39-28 0,1 0 0,1 0 0,0 1 0,0 0 0,1 1 0,-10 18 0,16-27 0,1 0 0,0 1 0,-1-1 0,1 0 0,1 1 0,-1-1 0,0 0 0,1 1 0,-1-1 0,1 1 0,0-1 0,1 1 0,0 5 0,-1-7 0,1 0 0,0 1 0,1-1 0,-1 0 0,0 0 0,1 0 0,-1 0 0,1 0 0,-1 0 0,1 0 0,0-1 0,0 1 0,0-1 0,0 1 0,0-1 0,0 0 0,0 0 0,0 1 0,1-2 0,-1 1 0,4 1 0,4 1 0,0-1 0,1 0 0,-1 0 0,1-1 0,-1 0 0,1-1 0,-1-1 0,1 1 0,-1-2 0,0 1 0,1-1 0,-1-1 0,0 0 0,0-1 0,0 1 0,-1-2 0,1 1 0,-1-2 0,0 1 0,0-1 0,13-12 0,-11 8 0,1-1 0,-1 0 0,-1 0 0,0-1 0,-1-1 0,0 0 0,-1 0 0,0-1 0,-1 1 0,-1-2 0,0 1 0,-1-1 0,0 0 0,2-17 0,-6 27 0,0-1 0,0 1 0,-1-1 0,0 1 0,0-1 0,-1 1 0,1-1 0,-1 1 0,0-1 0,0 1 0,-1 0 0,0-1 0,0 1 0,0 0 0,0 0 0,-1 0 0,0 1 0,0-1 0,0 0 0,-1 1 0,1 0 0,-1 0 0,0 0 0,0 0 0,-1 1 0,1 0 0,-1 0 0,0 0 0,1 0 0,-10-3 0,-7-2 0,-1 1 0,0 1 0,0 1 0,0 1 0,-1 1 0,-22-1 0,2 2 0,0 1 0,-1 2 0,1 2 0,-49 10 0,75-9 0,-1 0 0,0 1 0,1 0 0,0 1 0,0 1 0,1 1 0,0 1 0,0 0 0,1 1 0,0 0 0,1 1 0,-20 20 0,30-27 0,0 0 0,1 0 0,0 0 0,0 1 0,0-1 0,0 1 0,1 0 0,-1-1 0,1 1 0,1 0 0,-1 1 0,1-1 0,-2 10 0,3-12 0,1 0 0,-1-1 0,1 1 0,-1 0 0,1-1 0,0 1 0,0 0 0,1-1 0,-1 1 0,0-1 0,1 1 0,-1-1 0,1 0 0,0 0 0,0 0 0,0 0 0,0 0 0,0 0 0,0 0 0,1-1 0,-1 1 0,0-1 0,1 0 0,0 1 0,-1-1 0,1 0 0,3 0 0,9 4 0,-1 0 0,1-2 0,0 0 0,0-1 0,0 0 0,1-1 0,-1-1 0,0 0 0,1-1 0,-1-1 0,0 0 0,0-1 0,0-1 0,-1 0 0,1-1 0,-1 0 0,0-2 0,0 1 0,-1-2 0,0 0 0,0 0 0,-1-1 0,0-1 0,0 0 0,-1-1 0,-1 0 0,0 0 0,0-1 0,-1 0 0,-1-1 0,0 0 0,0-1 0,5-15 0,-11 26 0,-1 1 0,0-1 0,-1 1 0,1 0 0,0-1 0,-1 0 0,1 1 0,-1-1 0,0 1 0,0-1 0,0 1 0,0-1 0,0 0 0,-1 1 0,1-1 0,-1 1 0,0-1 0,1 1 0,-1 0 0,0-1 0,-1 1 0,1 0 0,-3-4 0,1 2 0,-1 1 0,0 0 0,1 0 0,-1 0 0,0 1 0,-1-1 0,1 1 0,0 0 0,-1 0 0,1 0 0,-10-1 0,-11-2 0,0 1 0,0 2 0,-45 1 0,70 1 0,-26 0 0,-1 2 0,1 1 0,1 1 0,-1 1 0,1 1 0,0 2 0,0 0 0,-43 22 0,57-24 0,0 0 0,0 0 0,1 1 0,0 1 0,0 0 0,1 0 0,0 1 0,1 0 0,0 0 0,0 1 0,1 0 0,0 1 0,1 0 0,0-1 0,1 2 0,0-1 0,0 1 0,1 0 0,1 0 0,-3 21 0,5-27 0,0 0 0,1 1 0,0-1 0,1 0 0,-1 1 0,1-1 0,0 0 0,1 0 0,-1 0 0,1 0 0,0 0 0,1 0 0,0-1 0,0 1 0,0-1 0,5 7 0,-2-5 0,1 0 0,0 0 0,0-1 0,0 0 0,1 0 0,0 0 0,0-1 0,1-1 0,15 7 0,0-2 0,0-2 0,1 0 0,0-2 0,1-1 0,-1-1 0,1-1 0,27-1 0,-48-1 0,0 0 0,0-1 0,0 1 0,0-1 0,0 0 0,0-1 0,0 1 0,-1-1 0,1 0 0,-1 0 0,1 0 0,-1 0 0,0-1 0,0 0 0,0 0 0,0 0 0,0-1 0,-1 1 0,1-1 0,-1 0 0,0 0 0,0 0 0,-1 0 0,1 0 0,-1-1 0,0 1 0,0-1 0,0 1 0,-1-1 0,1 0 0,-1 0 0,0 0 0,-1 0 0,1 1 0,-1-1 0,0 0 0,0 0 0,-1 0 0,1 0 0,-3-8 0,1 8 0,0 0 0,0 1 0,0-1 0,-1 1 0,1-1 0,-1 1 0,0 0 0,0 0 0,0 1 0,-1-1 0,0 1 0,1-1 0,-1 1 0,0 0 0,-1 1 0,1-1 0,0 1 0,-1-1 0,1 1 0,-10-2 0,-7-2 0,-1 0 0,0 1 0,-27-2 0,-9 1 0,-111 3 0,136 5 0,0 2 0,0 0 0,1 3 0,-59 18 0,83-22 0,0 1 0,0 0 0,1 0 0,-1 1 0,1 0 0,0 0 0,-8 9 0,13-13 0,1 1 0,-1 0 0,0-1 0,0 1 0,1 0 0,-1 0 0,1 1 0,-1-1 0,1 0 0,0 0 0,0 1 0,0-1 0,0 0 0,1 1 0,-1-1 0,0 1 0,1-1 0,0 1 0,0-1 0,0 1 0,0-1 0,0 1 0,0 0 0,0-1 0,1 1 0,0-1 0,-1 0 0,3 5 0,1-1 0,1-1 0,0 1 0,0-1 0,0-1 0,0 1 0,1-1 0,0 0 0,0 0 0,0 0 0,0-1 0,1 0 0,-1 0 0,1-1 0,0 0 0,8 2 0,18 4 0,61 6 0,-92-14 0,190 15 0,-171-15 0,0-1 0,0 0 0,0-2 0,0 0 0,-1-1 0,1-1 0,20-8 0,-34 9 0,-1 1 0,1-1 0,-1 0 0,0 0 0,0-1 0,0 0 0,-1 0 0,8-9 0,-12 13 0,1 0 0,-1-1 0,0 1 0,0 0 0,0-1 0,0 1 0,0-1 0,-1 0 0,1 1 0,0-1 0,-1 1 0,1-1 0,-1 0 0,1 0 0,-1 1 0,0-1 0,0 0 0,0 1 0,0-1 0,0 0 0,0 0 0,0 1 0,-1-1 0,1 0 0,0 0 0,-1 1 0,0-1 0,1 1 0,-1-1 0,0 0 0,0 1 0,0-1 0,0 1 0,0 0 0,0-1 0,0 1 0,-1 0 0,1 0 0,0 0 0,-2-2 0,-6-2 0,0 1 0,0-1 0,0 1 0,-1 1 0,1 0 0,-1 0 0,0 1 0,0 0 0,-12 0 0,-7 0 0,0 1 0,-33 3 0,41 1 0,-1 0 0,1 1 0,0 1 0,1 1 0,-1 1 0,1 1 0,1 1 0,-1 0 0,1 1 0,1 1 0,0 1 0,1 1 0,0 1 0,1 0 0,0 1 0,1 0 0,-17 24 0,14-14 0,2 0 0,0 2 0,1 0 0,2 0 0,1 1 0,1 1 0,1 0 0,2 1 0,1 0 0,1 0 0,-3 51 0,8-69 0,1-1 0,0 1 0,1-1 0,0 0 0,1 1 0,0-1 0,1 0 0,0 0 0,0 0 0,2 0 0,5 11 0,-7-17 0,0 0 0,0-1 0,1 1 0,0-1 0,0 0 0,0 0 0,0 0 0,0-1 0,1 1 0,0-1 0,0 0 0,0 0 0,0-1 0,0 0 0,0 0 0,1 0 0,-1 0 0,1-1 0,-1 0 0,1 0 0,0 0 0,-1-1 0,12 0 0,1-1 0,1-1 0,0 0 0,-1-1 0,1-2 0,-1 1 0,0-2 0,-1-1 0,1 0 0,-1-1 0,-1-1 0,1 0 0,-1-1 0,-1-1 0,0 0 0,-1-1 0,0-1 0,-1-1 0,0 1 0,17-26 0,-4 0 0,-2-2 0,-1 0 0,-2-2 0,-2 0 0,-2-2 0,17-71 0,-27 92 0,-1 0 0,-2 0 0,0-1 0,-2 1 0,0-1 0,-4-41 0,1 58 0,0 1 0,0 0 0,-1-1 0,1 1 0,-2 0 0,1 0 0,-1 1 0,0-1 0,-1 0 0,1 1 0,-1 0 0,0 0 0,-1 0 0,0 0 0,0 1 0,0 0 0,0 0 0,-1 0 0,0 0 0,0 1 0,0 0 0,0 1 0,-1-1 0,0 1 0,1 0 0,-13-3 0,8 3 0,-1 1 0,0 0 0,1 1 0,-1 0 0,0 0 0,-17 3 0,26-2 0,0 0 0,0 0 0,0 0 0,1 1 0,-1-1 0,0 1 0,0 0 0,0-1 0,1 1 0,-1 1 0,1-1 0,-1 0 0,1 1 0,-1-1 0,1 1 0,0 0 0,0 0 0,-1 0 0,1 0 0,1 0 0,-1 0 0,0 0 0,1 1 0,-1-1 0,1 1 0,-1-1 0,1 1 0,0 0 0,0-1 0,0 1 0,0 4 0,1-5 0,0 0 0,0 1 0,0-1 0,0 0 0,1 1 0,-1-1 0,1 0 0,-1 1 0,1-1 0,0 0 0,0 0 0,0 0 0,0 0 0,0 0 0,1 0 0,-1 0 0,1 0 0,2 3 0,0-1 0,0-1 0,1 0 0,-1 0 0,1 0 0,-1-1 0,1 0 0,0 1 0,7 1 0,-4-2 0,0 1 0,1-2 0,-1 1 0,1-1 0,0 0 0,-1-1 0,1 0 0,0 0 0,-1-1 0,12-2 0,-17 2 0,0 0 0,-1 0 0,1 0 0,0 0 0,-1-1 0,1 1 0,-1-1 0,0 1 0,0-1 0,1 0 0,-1 0 0,0 0 0,0 0 0,-1 0 0,1-1 0,0 1 0,-1 0 0,1-1 0,1-4 0,-2 5 0,-1 0 0,0 0 0,1 0 0,-1 0 0,0 0 0,0 0 0,0 0 0,-1 0 0,1 0 0,0 0 0,-1 0 0,1 0 0,-1 0 0,1 0 0,-1 0 0,0 0 0,0 1 0,0-1 0,0 0 0,0 0 0,-1 1 0,1-1 0,0 1 0,-1-1 0,1 1 0,-1 0 0,0-1 0,-1 0 0,-9-5 0,1 1 0,-1 0 0,0 0 0,-1 1 0,1 1 0,-1 0 0,0 1 0,0 0 0,0 1 0,-22-1 0,1 2 0,-1 1 0,-64 10 0,68-5 0,0 1 0,1 2 0,0 1 0,0 1 0,-38 20 0,55-24 0,0 1 0,0 1 0,1 0 0,0 1 0,1 0 0,0 1 0,0 0 0,1 1 0,1 0 0,-1 0 0,2 1 0,0 0 0,-10 20 0,16-28 0,0 0 0,0 0 0,0 1 0,0-1 0,1 1 0,-1 0 0,1-1 0,1 1 0,-1 0 0,1 0 0,0 0 0,0-1 0,0 1 0,0 0 0,1 0 0,0 0 0,0-1 0,0 1 0,1 0 0,-1-1 0,1 1 0,0-1 0,1 0 0,-1 0 0,1 0 0,-1 0 0,1 0 0,1 0 0,-1-1 0,0 1 0,1-1 0,0 0 0,-1 0 0,8 4 0,3 0 0,1 0 0,-1 0 0,1-2 0,0 0 0,1-1 0,-1 0 0,1-1 0,0-1 0,22 1 0,-18-3 0,0 0 0,0-2 0,0 0 0,0-1 0,0-1 0,0-1 0,-1 0 0,0-2 0,34-16 0,-45 19 0,-1 0 0,0 0 0,0-1 0,0 0 0,0 0 0,-1-1 0,0 1 0,0-1 0,-1-1 0,1 1 0,-1-1 0,-1 0 0,1 0 0,-1 0 0,0-1 0,-1 0 0,0 1 0,0-1 0,-1 0 0,0-1 0,0 1 0,-1 0 0,0 0 0,0-1 0,-1 1 0,-1-10 0,0 9 0,-1 0 0,0 0 0,-1 0 0,1 0 0,-2 0 0,1 1 0,-1-1 0,-1 1 0,1 0 0,-2 0 0,1 1 0,-1-1 0,0 1 0,0 1 0,-1-1 0,0 1 0,0 0 0,0 0 0,-1 1 0,0 0 0,0 1 0,0 0 0,-1 0 0,-15-5 0,7 3 0,-1 1 0,1 1 0,-1 0 0,0 2 0,-1 0 0,1 1 0,0 0 0,0 2 0,0 0 0,-1 1 0,-32 8 0,16 1 0,2 1 0,0 1 0,0 2 0,-47 30 0,65-36 0,0 1 0,1 1 0,0 1 0,1 0 0,0 0 0,1 1 0,0 1 0,1 0 0,1 1 0,0 0 0,-8 18 0,16-30 0,0 1 0,1 0 0,-1 0 0,1 0 0,0 0 0,0 0 0,0 0 0,1 1 0,0-1 0,0 0 0,0 0 0,0 0 0,0 1 0,1-1 0,0 0 0,0 0 0,0 0 0,0 0 0,1 0 0,-1 0 0,3 4 0,0-3 0,0 0 0,0 0 0,0-1 0,1 1 0,0-1 0,0 0 0,0 0 0,0-1 0,1 1 0,-1-1 0,1 0 0,11 4 0,-6-3 0,-1-1 0,1 0 0,0-1 0,0 0 0,0 0 0,0-1 0,0 0 0,1-1 0,-1-1 0,0 0 0,0 0 0,0-1 0,0 0 0,0-1 0,-1 0 0,13-6 0,-14 2 0,0 1 0,-1-2 0,0 1 0,0-1 0,0-1 0,-1 1 0,0-1 0,-1 0 0,0-1 0,-1 1 0,0-1 0,0-1 0,-1 1 0,5-19 0,-5 19 0,-2-1 0,1 0 0,-1 1 0,-1-1 0,0 0 0,0 0 0,-1 0 0,0 0 0,-1 0 0,-1 0 0,0 0 0,0 0 0,-1 1 0,-7-19 0,7 24 0,0 1 0,0-1 0,-1 1 0,0 0 0,1 0 0,-1 0 0,-1 0 0,1 1 0,-1 0 0,1 0 0,-1 0 0,0 0 0,0 1 0,0 0 0,0 0 0,-1 0 0,1 0 0,-11-1 0,-8 0 0,-1 1 0,-48 1 0,55 1 0,-3 1 0,-8-2 0,1 2 0,0 1 0,0 1 0,0 1 0,-28 9 0,50-11 0,0-1 0,1 1 0,0 1 0,-1-1 0,1 1 0,0 0 0,0 0 0,1 0 0,-1 1 0,1 0 0,0-1 0,-1 2 0,2-1 0,-1 0 0,0 1 0,1 0 0,0 0 0,0 0 0,1 0 0,-1 0 0,1 0 0,0 1 0,0-1 0,1 1 0,0 0 0,0-1 0,0 1 0,0 0 0,1 0 0,0-1 0,1 8 0,-1-9 0,1 1 0,0 0 0,0 0 0,0-1 0,0 1 0,1-1 0,0 1 0,0-1 0,0 0 0,0 1 0,1-1 0,0 0 0,-1-1 0,1 1 0,7 6 0,-4-5 0,1 1 0,0-1 0,1-1 0,-1 1 0,1-1 0,0-1 0,0 1 0,11 2 0,-4-1 0,1-2 0,0 0 0,0-1 0,0 0 0,0-1 0,0-1 0,0-1 0,0 0 0,20-5 0,-22 2 0,0 0 0,0-2 0,0 1 0,-1-2 0,0 0 0,0 0 0,-1-1 0,0-1 0,-1 0 0,1-1 0,-2 0 0,1 0 0,-2-1 0,1-1 0,10-16 0,-8 9 0,-2-1 0,1 0 0,-2 0 0,-1-1 0,-1 0 0,0 0 0,-2-1 0,0 0 0,2-33 0,-6 48 0,0 0 0,-1 0 0,0 0 0,0 1 0,-1-1 0,0 0 0,0 0 0,0 0 0,-1 1 0,0-1 0,-1 1 0,1-1 0,-1 1 0,0 0 0,-1 0 0,1 0 0,-1 0 0,0 1 0,-1 0 0,0 0 0,1 0 0,-1 0 0,-1 1 0,1-1 0,-1 1 0,0 1 0,0-1 0,0 1 0,0 0 0,0 0 0,-1 1 0,1 0 0,-11-2 0,-2 0 0,-1 1 0,0 1 0,0 0 0,0 2 0,0 0 0,0 1 0,0 1 0,-28 7 0,36-6 0,1 0 0,0 1 0,0 1 0,0-1 0,0 2 0,-18 12 0,23-14 0,1 0 0,0 1 0,0-1 0,0 1 0,1 0 0,0 1 0,0-1 0,0 1 0,0 0 0,1 0 0,0 0 0,-4 11 0,6-13 0,0-1 0,0 1 0,1 0 0,-1-1 0,1 1 0,0-1 0,-1 1 0,2 0 0,-1-1 0,0 1 0,1 0 0,0-1 0,-1 1 0,2-1 0,-1 1 0,0-1 0,1 1 0,-1-1 0,1 0 0,0 0 0,0 0 0,0 0 0,0 0 0,1 0 0,-1-1 0,1 1 0,0-1 0,0 1 0,0-1 0,0 0 0,0 0 0,4 1 0,-3-1 0,0 0 0,0-1 0,0 0 0,0 0 0,0 0 0,0 0 0,0 0 0,0-1 0,1 0 0,-1 0 0,0 0 0,0 0 0,1-1 0,-1 1 0,0-1 0,0 0 0,0-1 0,0 1 0,0-1 0,0 0 0,-1 1 0,1-2 0,0 1 0,-1 0 0,1-1 0,-1 0 0,0 1 0,3-4 0,-2 1 0,0 0 0,-1 0 0,1 0 0,-1 0 0,0 0 0,0-1 0,-1 1 0,1-1 0,-1 0 0,-1 0 0,1 0 0,-1 0 0,0 0 0,0 0 0,-1 0 0,0 0 0,0 0 0,0 0 0,-1 0 0,0 0 0,0 0 0,0 0 0,-1 0 0,0 0 0,0 0 0,0 1 0,-1-1 0,0 1 0,0 0 0,0 0 0,-1 0 0,0 0 0,0 0 0,0 1 0,0-1 0,-1 1 0,0 1 0,0-1 0,0 0 0,0 1 0,0 0 0,-1 1 0,-8-4 0,-9-1 0,0 1 0,-1 1 0,1 1 0,-1 1 0,0 1 0,0 1 0,0 2 0,0 0 0,0 1 0,-41 10 0,59-9 0,0-1 0,0 1 0,0 1 0,0 0 0,0-1 0,1 2 0,0-1 0,0 1 0,0-1 0,0 1 0,1 1 0,0-1 0,0 1 0,0-1 0,1 1 0,-1 0 0,1 0 0,1 1 0,-1-1 0,1 1 0,-1 8 0,-5 18 0,1 0 0,-3 66 0,9-85 0,0-3 0,-3 42 0,1-1 0,7 66 0,-4-114 0,0-1 0,0 1 0,1 0 0,0 0 0,-1-1 0,1 1 0,1-1 0,-1 1 0,0-1 0,1 1 0,0-1 0,0 0 0,0 0 0,0 0 0,0 0 0,0 0 0,1 0 0,3 3 0,-5-6 0,-1 0 0,1 0 0,-1 0 0,1-1 0,0 1 0,-1 0 0,1 0 0,-1 0 0,1-1 0,0 1 0,-1 0 0,1 0 0,-1-1 0,1 1 0,-1 0 0,1-1 0,-1 1 0,0-1 0,1 1 0,-1-1 0,1 1 0,-1-1 0,0 1 0,1-1 0,-1 1 0,0-1 0,0 1 0,1-1 0,-1 0 0,0 1 0,0-1 0,0 1 0,0-1 0,0 0 0,0 1 0,0-1 0,0-1 0,3-26 0,-4 17 0,0 1 0,0-1 0,-1 0 0,-1 1 0,1 0 0,-2-1 0,1 1 0,-2 0 0,1 1 0,-9-14 0,10 18 0,1 1 0,-1 0 0,0 0 0,0 0 0,0 0 0,-1 1 0,1-1 0,-1 1 0,0 0 0,0 0 0,0 0 0,-1 1 0,1-1 0,0 1 0,-1 0 0,0 0 0,1 1 0,-1 0 0,0-1 0,0 1 0,0 1 0,0-1 0,1 1 0,-1 0 0,-5 0 0,7 1 0,0 0 0,0-1 0,0 1 0,1 1 0,-1-1 0,0 0 0,1 1 0,-1-1 0,1 1 0,0 0 0,-1-1 0,1 1 0,0 0 0,0 1 0,0-1 0,0 0 0,1 1 0,-1-1 0,1 1 0,-1-1 0,1 1 0,0-1 0,0 1 0,0 0 0,0 0 0,1 0 0,-1 0 0,1-1 0,-1 1 0,1 4 0,0 4 0,-1 1 0,2-1 0,-1 0 0,2 0 0,-1 0 0,6 18 0,-1-12 0,0 1 0,2-1 0,0 0 0,0 0 0,2-1 0,0 0 0,1 0 0,0-2 0,21 22 0,-27-31 0,0 0 0,1 0 0,0-1 0,0 1 0,0-1 0,0 0 0,0-1 0,1 0 0,0 0 0,-1 0 0,1-1 0,0 0 0,1 0 0,-1-1 0,0 1 0,0-2 0,1 1 0,-1-1 0,0 0 0,0-1 0,1 1 0,-1-2 0,0 1 0,0-1 0,0 0 0,0 0 0,8-4 0,-9 2 0,1 0 0,-1 0 0,0-1 0,0 0 0,-1 0 0,1 0 0,-1-1 0,0 1 0,-1-1 0,0-1 0,1 1 0,-2 0 0,1-1 0,-1 0 0,0 0 0,3-13 0,-3 10 0,0 0 0,-1-1 0,0 1 0,-1 0 0,0-1 0,-1 0 0,0 1 0,-1-1 0,0 1 0,0-1 0,-5-13 0,4 19 0,0 1 0,-1 0 0,1 0 0,-1 0 0,0 0 0,0 0 0,0 1 0,0-1 0,-1 1 0,0 0 0,1 0 0,-1 0 0,0 0 0,-1 1 0,1 0 0,0 0 0,-1 0 0,1 0 0,-1 1 0,1-1 0,-1 1 0,0 1 0,1-1 0,-1 0 0,0 1 0,0 0 0,-6 1 0,3-1 0,-1 0 0,1 1 0,-1 0 0,1 0 0,-1 1 0,1 0 0,0 0 0,0 1 0,0 0 0,0 1 0,0-1 0,1 2 0,-1-1 0,-10 9 0,14-8 0,0-1 0,0 1 0,0 0 0,0 0 0,1 0 0,0 0 0,0 1 0,1-1 0,-1 1 0,1 0 0,0 0 0,1 0 0,-1 0 0,1 0 0,1 0 0,-1 0 0,1 0 0,0 1 0,0-1 0,2 8 0,-1-5 0,2-1 0,-1 0 0,1 0 0,0 0 0,0-1 0,1 1 0,0-1 0,1 0 0,0 0 0,0 0 0,0-1 0,1 1 0,-1-1 0,9 6 0,1 0 0,1-1 0,0-1 0,0-1 0,1 0 0,20 7 0,-28-12 0,0-1 0,0 0 0,0 0 0,0-1 0,1 0 0,-1-1 0,1 0 0,-1-1 0,1 0 0,0 0 0,18-4 0,-25 3-4,0 0-1,0 0 0,0 0 0,0-1 1,-1 0-1,1 1 0,0-1 0,-1 0 1,1 0-1,-1 0 0,1-1 0,-1 1 1,0-1-1,0 1 0,0-1 1,2-4-1,-1 0 30,0 0 0,0 1 0,-1-1 0,0 0 0,0 0 0,0 0 0,0-11 0,-1 8-160,-1 0 0,0-1 0,0 1 0,-1 0 0,0-1 0,-1 1 0,0 0 0,-1 0 0,0 0 0,-7-15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58:31.064"/>
    </inkml:context>
    <inkml:brush xml:id="br0">
      <inkml:brushProperty name="width" value="0.35" units="cm"/>
      <inkml:brushProperty name="height" value="0.35" units="cm"/>
      <inkml:brushProperty name="color" value="#FFFFFF"/>
    </inkml:brush>
  </inkml:definitions>
  <inkml:trace contextRef="#ctx0" brushRef="#br0">13458 1572 24575,'-2'-2'0,"0"0"0,-1 0 0,1 0 0,-1 1 0,1-1 0,-1 1 0,0-1 0,1 1 0,-1 0 0,0 0 0,0 0 0,0 1 0,-5-2 0,-11-2 0,-91-22 0,0 5 0,-218-13 0,178 31 0,-259 28 0,308-12 0,0 4 0,-176 55 0,266-69 0,1 1 0,-1 0 0,1 1 0,-12 7 0,21-12 0,1 0 0,0 1 0,-1-1 0,1 0 0,0 0 0,-1 1 0,1-1 0,0 0 0,-1 1 0,1-1 0,0 0 0,-1 1 0,1-1 0,0 0 0,0 1 0,-1-1 0,1 1 0,0-1 0,0 0 0,0 1 0,0-1 0,0 1 0,0-1 0,0 1 0,0-1 0,-1 1 0,2-1 0,-1 0 0,0 1 0,0-1 0,0 1 0,0-1 0,0 1 0,0-1 0,0 0 0,0 1 0,1-1 0,-1 1 0,0-1 0,0 0 0,1 1 0,-1-1 0,0 0 0,1 1 0,-1-1 0,0 0 0,1 1 0,-1-1 0,0 0 0,1 0 0,-1 1 0,0-1 0,1 0 0,-1 0 0,1 0 0,-1 0 0,1 1 0,-1-1 0,0 0 0,1 0 0,-1 0 0,1 0 0,0 0 0,20 5 0,1 0 0,0-1 0,-1-2 0,1 0 0,38-2 0,-11 1 0,1171-6-1115,-620-54 1087,-10-50 30,-53 8-2,-502 96 0,-17 3 0,-1-1 0,1 0 0,27-11 0,-44 14 9,0 0-1,0-1 1,0 1 0,1-1 0,-1 1 0,0-1-1,0 1 1,0-1 0,0 0 0,0 0 0,0 1-1,0-1 1,0 0 0,-1 0 0,1 0-1,0 0 1,0 0 0,-1 0 0,1 0 0,-1 0-1,1-2 1,-1 1 18,0 1 1,-1 0-1,1 0 0,0-1 0,-1 1 0,0 0 0,1 0 1,-1 0-1,0-1 0,0 1 0,1 0 0,-1 0 0,0 0 1,0 0-1,0 1 0,0-1 0,0 0 0,-1 0 1,1 0-1,0 1 0,0-1 0,0 1 0,-2-1 0,-18-9 26,0 0-1,-1 2 0,0 0 1,-1 2-1,-24-4 1,-127-14-87,146 21 49,-678-64-298,-4 53-166,164 58 449,461-27 0,68-7 0,27-3 0,43 1 0,733 5-314,-527-14-220,3217-3-888,-3444 4 1415,6-1 326,-1 2 0,49 8 1,-82-9-233,0 1-1,0 0 1,1 0 0,-1 1 0,0-1 0,0 1 0,6 4 0,-9-6-59,-1 0 1,1 1-1,0 0 1,-1-1-1,1 1 1,-1-1-1,1 1 1,0 0-1,-1-1 1,1 1-1,-1 0 1,0-1-1,1 1 1,-1 0-1,0 0 1,1 0-1,-1-1 1,0 1-1,0 0 1,0 0-1,1 0 1,-1 0-1,0-1 1,-1 3-1,0 0-1,-1 0 1,0 1-1,0-1 0,0 0 0,0 0 0,-1-1 0,1 1 0,-1 0 0,0-1 0,1 1 0,-1-1 1,0 0-1,-1 0 0,1 0 0,0-1 0,-5 3 0,-30 14 36,-2-1-1,-77 23 1,-91 6-71,191-42 11,-144 22-125,-1-6-1,0-8 1,-1-6 0,-1-8-1,-301-42 1,106-14-398,-333-43-366,669 101 886,36 6 0,75 16 0,138 17 0,-188-33 0,1058 107-237,14-80 0,-1061-32 237,1 0 0,0-2 0,63-10 0,-111 11 0,1 0 0,-1 0 0,0-1 0,0 1 0,0-1 0,0 1 0,0-1 0,0 0 0,0 1 0,0-1 0,-1 0 0,1 0 0,0 0 0,0-1 0,-1 1 0,1 0 0,-1-1 0,1 1 0,1-3 0,-3 2 0,-1 1 0,1-1 0,0 0 0,-1 1 0,0-1 0,1 1 0,-1-1 0,0 0 0,0 1 0,0-1 0,0 1 0,0 0 0,0-1 0,0 1 0,0 0 0,-1 0 0,1 0 0,-1 0 0,1 0 0,0 0 0,-1 0 0,0 0 0,1 0 0,-3 0 0,-28-16 140,-1 2 0,0 1 0,-1 2-1,-1 1 1,0 2 0,-38-6 0,-408-48 744,-11 39-1700,-824 16 288,1179 19 528,105-5 0,30-4 0,8-1 0,54-3 0,82-24 21,234-73 1,-277 70 90,1239-416 664,-1322 439-776,3-1 0,16-6 0,1 0 0,1 3 0,0 1 0,38-4 0,-73 12 0,0 1 0,1-1 0,-1 1 0,0 0 0,0 0 0,1 0 0,-1 0 0,0 0 0,0 0 0,0 0 0,1 1 0,-1-1 0,0 1 0,0 0 0,0-1 0,0 1 0,0 0 0,0 0 0,0 1 0,0-1 0,0 0 0,-1 1 0,1-1 0,0 1 0,1 1 0,-3 0 0,0-1 0,0 0 0,0 0 0,0 1 0,-1-1 0,1 0 0,-1 0 0,0 0 0,1 1 0,-1-1 0,0 0 0,0 0 0,-1 0 0,1 0 0,0-1 0,0 1 0,-1 0 0,1 0 0,-1-1 0,0 1 0,0-1 0,1 1 0,-1-1 0,-2 1 0,-14 11 65,0 0 0,0-2-1,-1 0 1,-1-1 0,1-2-1,-2 1 1,1-2 0,-30 6-1,-19 1 227,-91 8 0,-872-1-291,800-25 0,204 3 0,4 0 0,-46 4 0,65-2 0,0-1 0,0 1 0,0 0 0,0 0 0,1 1 0,-1 0 0,0 0 0,1 0 0,-1 0 0,1 0 0,0 1 0,0 0 0,0 0 0,-7 7 0,11-10 0,-1 1 0,0-1 0,1 1 0,-1 0 0,1 0 0,-1-1 0,1 1 0,0 0 0,-1 0 0,1-1 0,0 1 0,-1 0 0,1 0 0,0 0 0,0 0 0,0 0 0,0-1 0,-1 1 0,1 0 0,1 0 0,-1 0 0,0 0 0,0 0 0,0-1 0,0 1 0,1 0 0,-1 0 0,0 0 0,1 0 0,-1-1 0,0 1 0,1 0 0,-1 0 0,2 0 0,1 2 0,-1-1 0,1 0 0,0 0 0,0 0 0,0 0 0,0 0 0,0-1 0,5 2 0,16 5 0,1-1 0,0-2 0,0 0 0,0-2 0,0 0 0,48-3 0,0-4 0,85-16 0,478-118 0,-575 117 0,-62 21 0,1 0 0,0 0 0,-1 0 0,1 0 0,0 0 0,-1 0 0,1 0 0,0-1 0,-1 1 0,1 0 0,0 0 0,0 0 0,-1 0 0,1-1 0,0 1 0,0 0 0,-1 0 0,1-1 0,0 1 0,0 0 0,0 0 0,0-1 0,-1 1 0,1 0 0,0-1 0,0 1 0,0 0 0,0-1 0,0 1 0,0 0 0,0 0 0,0-1 0,0 1 0,0 0 0,0-1 0,0 1 0,0 0 0,0-1 0,0 1 0,0 0 0,0-1 0,0 1 0,0 0 0,0-1 0,1 1 0,-1 0 0,0 0 0,0-1 0,0 1 0,0 0 0,1 0 0,-1-1 0,0 1 0,0 0 0,1 0 0,-1 0 0,0-1 0,0 1 0,1 0 0,-1 0 0,1 0 0,-35-5 0,-253 21 0,77-2 0,-1084 0 0,705-14 0,1995 0 0,-1650 0 57,-1463-16-1428,301-10 1371,2351-30 483,-848 46-444,1085-88 18,-1146 97-57,-17 1 0,-60 0 0,-416 1-25,-323 5 173,704 1 342,76-7-488,-1 0 0,1 0 1,0 0-1,0 0 1,-1 0-1,1 0 0,0 0 1,0 0-1,0 0 1,-1 0-1,1 0 0,0 0 1,0 1-1,-1-1 0,1 0 1,0 0-1,0 0 1,0 0-1,0 0 0,-1 0 1,1 1-1,0-1 1,0 0-1,0 0 0,0 0 1,-1 1-1,1-1 0,0 0 1,0 0-1,0 0 1,0 1-1,0-1 0,0 0 1,0 0-1,0 0 1,0 1-1,0-1 0,0 0 1,0 0-1,0 1 0,0-1 1,0 0-1,0 0 1,0 1-1,15 7 13,25 1-15,0-1 0,0-2 0,46 1 0,-56-5 0,961 26 0,-821-34 0,286-47 0,-393 36 0,-62 16 0,1 0 0,0 0 0,0 0 0,-1 0 0,1 0 0,-1 0 0,1 0 0,-1 0 0,1-1 0,-1 1 0,0-1 0,2-1 0,-3 2 0,1 0 0,-1 1 0,0-1 0,0 0 0,0 0 0,1 0 0,-1 0 0,0 1 0,0-1 0,0 0 0,0 0 0,-1 0 0,1 0 0,0 0 0,0 1 0,0-1 0,-1 0 0,1 0 0,0 0 0,-1 1 0,1-1 0,-1 0 0,1 0 0,-1 1 0,1-1 0,-1 0 0,0 0 0,-6-5 0,0 1 0,0 0 0,0 0 0,0 1 0,-1 0 0,1 0 0,-1 0 0,0 1 0,0 1 0,-11-3 0,-105-20 0,107 22 0,-484-46-281,-10 38-320,467 11 613,-447 1-12,4 31 0,462-28 0,8-3 0,-1 0 0,1 2 0,1 0 0,-1 1 0,0 1 0,1 0 0,-16 9 0,31-14 0,1 0 0,0 0 0,-1 0 0,1 0 0,-1 0 0,1 0 0,-1 0 0,1 1 0,0-1 0,-1 0 0,1 0 0,0 0 0,-1 1 0,1-1 0,0 0 0,-1 1 0,1-1 0,0 0 0,-1 1 0,1-1 0,0 0 0,0 1 0,-1-1 0,1 1 0,0-1 0,0 0 0,0 1 0,0-1 0,0 1 0,0-1 0,0 1 0,-1-1 0,1 0 0,0 1 0,0-1 0,1 1 0,-1-1 0,0 1 0,0-1 0,0 0 0,0 1 0,0-1 0,0 1 0,0-1 0,1 0 0,-1 1 0,0-1 0,0 1 0,1-1 0,-1 0 0,0 1 0,1-1 0,-1 0 0,0 0 0,1 1 0,-1-1 0,0 0 0,1 0 0,-1 1 0,1-1 0,13 5 0,1 0 0,-1-1 0,1 0 0,0-1 0,0-1 0,0 0 0,1-1 0,20-2 0,11 3 0,168 7 14,1-8 0,351-45 1,-71-56-15,-370 65 0,223-92 0,-326 117 0,0-1 0,-1-1 0,30-22 0,-49 32 0,0 0 0,-1 0 0,1-1 0,-1 1 0,1-1 0,-1 0 0,0 0 0,0 0 0,0 0 0,0 0 0,1-4 0,-2 6 0,-1 0 0,0-1 0,0 1 0,0 0 0,0 0 0,0 0 0,0 0 0,0 0 0,0-1 0,0 1 0,0 0 0,0 0 0,-1 0 0,1 0 0,-1 0 0,1 0 0,-1 0 0,1 0 0,-1 0 0,1 0 0,-1 0 0,0 0 0,0 0 0,0 0 0,-5-4 0,-1 1 0,1 1 0,-1-1 0,0 1 0,0 0 0,0 1 0,0 0 0,0 0 0,-1 0 0,-7 0 0,-42-6 20,-106-1 1,-74 15-213,231-6 179,-1488 70-993,1436-67 1035,-152 12 399,182-11-375,1 1 1,0 2-1,0 0 1,0 2-1,-33 16 1,48-19-47,1 1 0,-1 0 0,2 1 0,-1 0 0,1 0 1,0 1-1,1 0 0,0 1 0,0 0 0,1 1 0,1 0 0,0 0 0,0 0 1,1 1-1,0 0 0,1 0 0,1 1 0,0-1 0,0 1 0,1 0 0,1 0 1,-1 20-1,3-29 41,0 0 0,0 0-1,1 0 1,-1 0 0,1-1 0,0 1 0,1 0 0,-1-1 0,0 1 0,1-1 0,0 1 0,0-1 0,0 0 0,0 1 0,4 3-1,0-2-15,0 0-1,0 0 0,1 0 0,-1-1 0,1 0 1,0-1-1,13 6 0,12 3-21,1-2 1,1-1-1,40 5 1,127 10-14,836-9-1559,-634-35 1504,466-84 0,-706 73 58,-121 18 0,-42 13 0,1 0 0,-1 0 0,1 0 0,-1 0 0,0 0 0,1 0 0,-1 0 0,1-1 0,-1 1 0,0 0 0,1 0 0,-1 0 0,0-1 0,1 1 0,-1 0 0,0 0 0,1-1 0,-1 1 0,0 0 0,1-1 0,-1 1 0,0 0 0,0-1 0,0 1 0,1 0 0,-1-1 0,0 1 0,0-1 0,0 1 0,0 0 0,0-1 0,0 1 0,0-1 0,0 0 0,-4-1 0,0 0 0,-1 0 0,0 0 0,1 1 0,-1 0 0,0 0 0,0 0 0,0 0 0,1 1 0,-6 0 0,-452-12-8,320 13-130,-2265 7-419,2597-8 557,15 0 80,1173-32 803,-1287 21-423,-74 4-385,-28 0-57,-46-1-36,-739-9-408,563 17 252,-126-1 46,-820 11-176,1164-10 291,-268 18-37,211-5 50,58-4 0,23-2 5,33 2 154,65 1 309,0-5 1,0-4 0,182-24 0,-128-1-500,280-82 1,-374 82 30,-60 18 0,-17 4 0,-32 3 0,1 2 0,-48 10 0,-21 3 0,-642 42 0,376-33 0,-56 5 0,366-20 0,52-2 0,14-8 0,0 0 0,-1 1 0,1-1 0,0 0 0,0 1 0,0-1 0,0 0 0,0 1 0,0-1 0,0 0 0,0 1 0,0-1 0,0 0 0,0 1 0,0-1 0,0 0 0,0 1 0,0-1 0,0 0 0,0 1 0,0-1 0,0 0 0,0 1 0,0-1 0,0 0 0,1 0 0,-1 1 0,0-1 0,0 0 0,0 1 0,1-1 0,-1 0 0,0 0 0,14 11 0,0-1 0,0-1 0,1-1 0,0 0 0,0-1 0,1 0 0,17 4 0,-1 2 0,135 48 0,3-8 0,1-7 0,254 34 0,-417-79 0,33 5 0,-1-1 0,49-2 0,-84-3 0,0-1 0,0 0 0,0 0 0,0 0 0,0 0 0,0-1 0,0 0 0,-1 0 0,10-6 0,-14 8 0,1-1 0,0 1 0,0-1 0,-1 1 0,1-1 0,-1 0 0,1 1 0,0-1 0,-1 0 0,1 1 0,-1-1 0,0 0 0,1 0 0,-1 0 0,0 1 0,1-1 0,-1 0 0,0 0 0,0 0 0,0 0 0,0 0 0,1 1 0,-1-1 0,-1-1 0,1 0 0,-1 0 0,0 0 0,0 0 0,0 1 0,0-1 0,-1 1 0,1-1 0,0 1 0,-1-1 0,1 1 0,0 0 0,-1-1 0,0 1 0,1 0 0,-1 0 0,-2-1 0,-18-9 0,0 0 0,0 2 0,-1 0 0,-28-6 0,-104-18 0,115 26 0,-75-16 0,-378-60 0,475 80 0,1 1 0,-1 0 0,0 1 0,1 2 0,-1-1 0,0 2 0,-20 5 0,36-7 0,1 0 0,0 0 0,0 1 0,0-1 0,0 0 0,0 1 0,0-1 0,0 1 0,0-1 0,0 1 0,0 0 0,0 0 0,0-1 0,0 1 0,1 0 0,-1 0 0,0 0 0,0 0 0,1 0 0,-1 0 0,1 0 0,-1 0 0,1 0 0,-1 0 0,1 0 0,-1 0 0,1 2 0,0-2 0,0 1 0,1 0 0,-1 0 0,1 0 0,0 0 0,-1 0 0,1-1 0,0 1 0,0 0 0,0-1 0,0 1 0,0 0 0,1-1 0,1 3 0,5 3 0,0 1 0,1-2 0,0 1 0,0-1 0,10 5 0,6 0 0,0-2 0,1 0 0,0-1 0,1-2 0,0-1 0,0-1 0,0-1 0,51-2 0,22-6 0,105-19 0,-143 15 0,94-14 0,206-59 0,-349 79 0,1 0 0,-1 1 0,1 0 0,0 1 0,-1 1 0,1 0 0,0 1 0,0 1 0,-1 0 0,25 7 0,4 5 0,0 1 0,39 23 0,4 0 0,607 214 0,-590-223 0,0-5 0,2-4 0,0-5 0,210 3 0,-242-26 0,-51-2 0,-21 10 0,0-1 0,1 1 0,-1 0 0,0-1 0,0 1 0,0 0 0,0-1 0,1 1 0,-1-1 0,0 1 0,0 0 0,0-1 0,0 1 0,0-1 0,0 1 0,0 0 0,0-1 0,0 1 0,0-1 0,0 1 0,0 0 0,-1-1 0,1 1 0,0-1 0,0 1 0,0 0 0,0-1 0,-1 1 0,1 0 0,0-1 0,-3-2 0,0 1 0,0-1 0,0 1 0,-1-1 0,1 1 0,-1 0 0,1 0 0,-1 1 0,-3-2 0,-54-17 0,0 3 0,-1 3 0,-1 3 0,-70-4 0,91 10 0,-581-38 0,605 44 0,3-2 0,0 0 0,-1 2 0,1 0 0,0 0 0,0 2 0,0 0 0,0 0 0,0 2 0,-27 11 0,40-15 0,0 0 0,0 1 0,0-1 0,0 1 0,0-1 0,1 1 0,-1 0 0,1 0 0,-1 0 0,-1 2 0,3-3 0,-1 0 0,1 0 0,0 0 0,0-1 0,0 1 0,0 0 0,0 0 0,0 0 0,0 0 0,0-1 0,0 1 0,0 0 0,0 0 0,0 0 0,0 0 0,1-1 0,-1 1 0,0 0 0,1 0 0,-1-1 0,1 1 0,-1 0 0,1-1 0,-1 1 0,1 0 0,-1-1 0,1 1 0,0-1 0,-1 1 0,1-1 0,0 1 0,-1-1 0,1 1 0,0-1 0,0 0 0,1 1 0,13 5 0,0 0 0,1-1 0,0-1 0,0 0 0,0-2 0,0 0 0,1 0 0,18-2 0,5 3 0,1064 46 0,-981-45 0,-442 4 0,146 0 0,-954 18-646,57-2 44,943-22 602,41-1 0,-131 17 0,183-10 0,33-8 0,1 0 0,0 0 0,0 0 0,0 0 0,0 0 0,0 0 0,0 0 0,-1 0 0,1 0 0,0 1 0,0-1 0,0 0 0,0 0 0,0 0 0,0 0 0,0 0 0,0 0 0,-1 0 0,1 0 0,0 0 0,0 1 0,0-1 0,0 0 0,0 0 0,0 0 0,0 0 0,0 0 0,0 0 0,0 1 0,0-1 0,0 0 0,0 0 0,0 0 0,0 0 0,0 0 0,0 0 0,0 1 0,0-1 0,0 0 0,0 0 0,0 0 0,0 0 0,0 0 0,0 0 0,0 0 0,0 1 0,0-1 0,1 0 0,-1 0 0,0 0 0,0 0 0,0 0 0,0 0 0,0 0 0,0 0 0,0 0 0,0 1 0,1-1 0,-1 0 0,21 6 0,108 14 561,223 3 1,-282-20-481,23 2-47,125 2-22,-181-8-12,-1-1-1,1-2 1,57-14-1,-58 2 1,-36 16 0,1 0 0,-1 0 0,0-1 0,1 1 0,-1 0 0,0-1 0,0 1 0,1 0 0,-1-1 0,0 1 0,0 0 0,0-1 0,1 1 0,-1-1 0,0 1 0,0 0 0,0-1 0,0 1 0,0-1 0,0 1 0,0-1 0,0 1 0,0 0 0,0-1 0,0 1 0,0-1 0,0 1 0,0-1 0,-18-13 0,-13 4 0,0 1 0,-1 1 0,-46-5 0,49 8 0,-127-19 0,-217-6 0,358 29 0,1 2 0,-1-1 0,1 2 0,-1 0 0,1 0 0,-1 2 0,1 0 0,-20 8 0,28-9 0,-1 1 0,1 0 0,0 0 0,0 0 0,1 1 0,-1 0 0,1 0 0,0 0 0,0 1 0,1-1 0,-1 1 0,1 1 0,1-1 0,-1 0 0,1 1 0,0 0 0,1-1 0,-3 11 0,2-8 0,0 0 0,1 1 0,1-1 0,-1 1 0,2-1 0,-1 1 0,1 0 0,1-1 0,0 1 0,0-1 0,3 11 0,-2-14 0,1 0 0,-1 0 0,1 0 0,1-1 0,-1 1 0,1-1 0,0 0 0,0 0 0,0 0 0,1-1 0,-1 1 0,1-1 0,1 0 0,-1-1 0,0 1 0,1-1 0,0 0 0,10 4 0,25 7-1,0-1-1,1-2 1,1-2 0,-1-2-1,1-2 1,1-1-1,73-4 1,5-8-264,188-37 0,21-26 211,342-119-1,-659 185 55,1 0 0,-1 0 0,0-2 0,-1 0 0,1 0 0,15-13 0,-27 19 0,0-1 0,0 0 0,-1 1 0,1-1 0,0 0 0,-1 0 0,1-1 0,-1 1 0,0 0 0,0 0 0,0-1 0,0 1 0,0 0 0,0-1 0,0 1 0,-1-1 0,1-3 0,-2 2 0,1 1 0,-1 0 0,0 0 0,0-1 0,0 1 0,0 0 0,0 0 0,-1 0 0,1 0 0,-1 0 0,0 1 0,0-1 0,0 0 0,-1 1 0,1-1 0,0 1 0,-4-2 0,-10-8 66,0 0-1,-1 2 1,-1 0-1,1 1 1,-2 1-1,1 0 1,-28-6-1,40 12-47,-73-23-3,-1 4 1,0 4-1,-2 3 1,0 3-1,0 4 1,-85 4-1,132 4-15,0 2 0,0 1 0,0 2 0,1 1 0,0 2 0,-49 19 0,59-17 0,1 0 0,0 2 0,1 1 0,0 1 0,1 0 0,1 2 0,0 0 0,1 1 0,-21 28 0,10-7 0,1 1 0,3 1 0,1 1 0,-23 55 0,35-67 0,2 1 0,0 0 0,3 1 0,0-1 0,2 2 0,1-1 0,0 40 0,7-72 0,3-12 0,7-26 0,-6 5 0,-1 0 0,-2-1 0,-1 1 0,-4-50 0,1 64 0,-1 0 0,-1 0 0,-1 1 0,-1-1 0,0 1 0,-2 0 0,0 0 0,-1 1 0,0 0 0,-12-16 0,6 14 0,-2 2 0,0 0 0,0 1 0,-2 0 0,0 1 0,-1 1 0,0 1 0,-1 1 0,-1 1 0,-31-14 0,-25-4 0,-131-33 0,9 16-168,-2 9 0,-1 8 0,-261-2 0,435 30 177,-4 0-14,0 1 0,0 1 0,-35 6 0,60-6 11,1 0-1,0 1 1,0-1 0,0 1-1,0 0 1,0 1-1,0-1 1,0 1 0,1 0-1,0 1 1,-1-1-1,1 1 1,0 0 0,1 0-1,-1 1 1,1-1-1,0 1 1,0 0-1,0 0 1,1 1 0,-6 9-1,8-12 24,0 1 1,0 0-1,0-1 0,0 1 0,0 0 1,1 0-1,-1-1 0,1 1 0,0 0 1,0 0-1,0 0 0,1-1 0,0 1 1,-1 0-1,1 0 0,1-1 0,1 6 1,0-3-23,0-1 1,1 0-1,-1-1 1,1 1-1,0-1 1,0 1-1,1-1 1,-1 0-1,1-1 1,6 5-1,7 2-15,0-1 0,1 0 0,-1-2 0,2 0-1,28 6 1,-3-3 8,1-1 0,0-3 0,92 0 0,-113-6 0,1-2 0,-1-1 0,0-1 0,0-1 0,-1-1 0,0-2 0,0 0 0,44-22 0,-60 25 0,0 0 0,-1 0 0,1-1 0,-1 0 0,-1 0 0,1 0 0,6-10 0,-10 13 0,-1 0 0,0 0 0,0-1 0,0 1 0,0-1 0,0 1 0,-1-1 0,1 0 0,-1 1 0,0-1 0,0 0 0,-1 0 0,1 0 0,-1 0 0,0 0 0,0 0 0,0 0 0,-1-6 0,0 8 0,0 0 0,0 1 0,1-1 0,-1 0 0,0 1 0,0-1 0,-1 1 0,1-1 0,0 1 0,0 0 0,-1-1 0,1 1 0,-1 0 0,1 0 0,-1 0 0,1 0 0,-1 0 0,0 0 0,0 1 0,1-1 0,-1 0 0,0 1 0,0-1 0,0 1 0,1 0 0,-1 0 0,0 0 0,0 0 0,0 0 0,0 0 0,0 0 0,-3 1 0,-7 1 0,0 0 0,-1 1 0,-18 7 0,9-2 0,0 1 0,1 1 0,1 1 0,-1 1 0,-32 25 0,46-31 0,0 0 0,0 0 0,0 1 0,0-1 0,1 2 0,0-1 0,1 1 0,0-1 0,0 1 0,0 1 0,1-1 0,1 1 0,-1 0 0,1 0 0,1 0 0,0 0 0,-2 11 0,4-18 0,0 1 0,1 0 0,-1-1 0,1 1 0,-1-1 0,1 1 0,0 0 0,0-1 0,0 1 0,0-1 0,0 0 0,0 1 0,1-1 0,-1 0 0,1 0 0,0 0 0,0 0 0,0 0 0,0 0 0,0-1 0,0 1 0,0 0 0,0-1 0,0 0 0,1 0 0,-1 1 0,4 0 0,6 2 0,0 0 0,0-1 0,0 0 0,22 2 0,-1-3 0,1-2 0,-1 0 0,1-3 0,-1-1 0,1-1 0,36-11 0,190-71 0,5-26 0,-190 87 0,-74 25 0,0 1 0,0-1 0,-1 1 0,1 0 0,0 0 0,0-1 0,0 1 0,0 0 0,-1 0 0,1 0 0,0 0 0,0 0 0,0 0 0,0 0 0,0 0 0,-1 1 0,1-1 0,0 0 0,0 0 0,0 1 0,-1-1 0,1 0 0,0 1 0,0-1 0,-1 1 0,1-1 0,0 1 0,-1-1 0,1 1 0,0 0 0,-1-1 0,1 1 0,-1 0 0,1-1 0,-1 1 0,0 0 0,1 0 0,-1 0 0,0-1 0,1 1 0,-1 1 0,-7 36 0,5-32 0,-28 90 0,-25 88 0,48-155 0,2 0 0,0 1 0,2-1 0,1 39 0,2-61 0,1 0 0,0 0 0,0 1 0,0-1 0,1 0 0,0 0 0,0 0 0,1 0 0,0-1 0,0 1 0,0-1 0,1 1 0,0-1 0,0 0 0,1-1 0,0 1 0,10 9 0,-8-11 0,-1 1 0,1-1 0,1 0 0,-1-1 0,0 0 0,1 0 0,0 0 0,0-1 0,-1 0 0,1-1 0,1 0 0,-1 0 0,0-1 0,0 0 0,0 0 0,10-2 0,5-2 0,-1-1 0,1-1 0,-1 0 0,-1-2 0,1-1 0,-1-1 0,-1 0 0,0-2 0,-1 0 0,0-1 0,0-1 0,-2-1 0,20-19 0,1-6 0,-2-2 0,-2-2 0,-1 0 0,35-67 0,-62 102 0,0-1 0,-1 0 0,0 0 0,-1 0 0,0-1 0,-1 0 0,4-19 0,-7 27 0,0 0 0,0 1 0,-1-1 0,1 0 0,0 1 0,-1-1 0,0 0 0,0 1 0,0-1 0,0 1 0,0-1 0,0 1 0,0 0 0,-1-1 0,1 1 0,-1 0 0,0 0 0,0 0 0,0 0 0,0 0 0,0 0 0,0 1 0,0-1 0,0 1 0,-1-1 0,1 1 0,-1 0 0,1 0 0,-1 0 0,1 0 0,-1 1 0,0-1 0,1 1 0,-5-1 0,-10-3 0,-1 2 0,0 0 0,0 1 0,0 1 0,0 0 0,-1 1 0,2 1 0,-1 1 0,-23 7 0,28-7 0,0 2 0,0-1 0,0 2 0,1 0 0,-1 0 0,2 1 0,-1 0 0,1 1 0,0 1 0,1 0 0,0 0 0,-17 21 0,19-21 0,2 1 0,0 0 0,0 0 0,0 1 0,2 0 0,-1 0 0,1 0 0,1 0 0,0 1 0,0-1 0,2 1 0,-1 0 0,1-1 0,1 1 0,0 0 0,1 0 0,2 16 0,0-17 0,0-1 0,1 1 0,0-1 0,0 0 0,1 0 0,0 0 0,1-1 0,0 0 0,1 0 0,0 0 0,0-1 0,1 0 0,0 0 0,0-1 0,1 0 0,0 0 0,0-1 0,16 8 0,-4-5 0,0-1 0,1 0 0,-1-2 0,1-1 0,0 0 0,1-2 0,-1 0 0,0-2 0,42-2 0,-28-2 0,0-1 0,0-1 0,-1-3 0,0 0 0,47-19 0,-76 25 0,1-1 0,-1 0 0,1 0 0,-1-1 0,0 0 0,0 0 0,0 0 0,-1-1 0,10-9 0,-14 13 0,0-1 0,0 0 0,0 0 0,0 0 0,0 0 0,-1 0 0,1 0 0,-1 0 0,1 0 0,-1 0 0,0 0 0,1 0 0,-1-1 0,0 1 0,0 0 0,-1 0 0,1 0 0,0 0 0,-1 0 0,0 0 0,1 0 0,-1 0 0,0 0 0,0 0 0,0 0 0,0 0 0,0 0 0,0 1 0,-1-1 0,1 0 0,0 1 0,-1-1 0,0 1 0,1-1 0,-3 0 0,-14-12 0,0 1 0,-1 1 0,0 1 0,0 1 0,-1 1 0,-36-12 0,47 18 0,-45-19 0,-1 4 0,-1 1 0,0 3 0,-1 3 0,-1 2 0,1 3 0,-2 2 0,1 2 0,0 4 0,0 1 0,-88 18 0,118-13 0,0 1 0,0 1 0,1 2 0,0 1 0,1 0 0,1 2 0,0 2 0,1 0 0,0 1 0,2 1 0,0 1 0,-34 42 0,22-19 0,2 1 0,2 1 0,2 2 0,2 1 0,-39 102 0,54-123 0,2 0 0,1 0 0,2 1 0,-6 43 0,12-67 0,0 1 0,0-1 0,0 0 0,0 0 0,1 1 0,-1-1 0,1 0 0,0 0 0,1 0 0,-1 0 0,1 0 0,-1 0 0,1 0 0,0-1 0,1 1 0,-1-1 0,1 1 0,-1-1 0,1 0 0,0 0 0,0 0 0,0 0 0,1-1 0,-1 1 0,1-1 0,0 0 0,-1 0 0,1 0 0,7 2 0,2 0 0,0-1 0,0 0 0,-1-1 0,2-1 0,-1 0 0,0-1 0,0 0 0,23-4 0,-7-1 0,0-2 0,0-1 0,-1-1 0,0-2 0,0-1 0,-2-1 0,1-1 0,-2-1 0,0-1 0,0-1 0,-2-2 0,29-28 0,-3-3 0,-2-3 0,-3-2 0,-1-1 0,39-73 0,-43 63 0,-3-2 0,32-85 0,-45 76 0,-22 73 0,0 0 0,0-1 0,-1 1 0,0 0 0,0 0 0,0-1 0,0 1 0,-1 0 0,0 0 0,1-1 0,-2 1 0,1 0 0,0 0 0,-4-6 0,4 8 0,0 1 0,0-1 0,0 1 0,0 0 0,-1-1 0,1 1 0,-1 0 0,1 0 0,-1 0 0,1 0 0,-1 0 0,1 0 0,-1 0 0,0 0 0,0 1 0,1-1 0,-1 1 0,0-1 0,0 1 0,-2-1 0,-1 1 0,0 0 0,1 1 0,-1-1 0,0 1 0,1 0 0,-1 0 0,-8 3 0,-3 3 0,1 0 0,1 1 0,-24 16 0,18-9 0,0 0 0,1 1 0,0 1 0,1 1 0,1 0 0,1 1 0,-16 26 0,29-41 0,1 0 0,-1 0 0,0 0 0,0 0 0,0 0 0,0-1 0,-1 1 0,0-1 0,-5 4 0,6-6 0,1 0 0,-1 0 0,1 0 0,-1-1 0,1 1 0,-1-1 0,0 1 0,1-1 0,-1 0 0,0 0 0,1 0 0,-1-1 0,0 1 0,1 0 0,-1-1 0,0 0 0,1 0 0,-4-1 0,-42-16 0,11 3 0,0 2 0,-62-12 0,-190-16 0,-347-5 0,583 43 0,-181 0 0,208 4 0,0 2 0,1 0 0,0 1 0,-1 2 0,2 0 0,-38 16 0,60-22 0,1 1 0,0-1 0,-1 0 0,1 1 0,0-1 0,0 1 0,-1 0 0,1-1 0,0 1 0,0 0 0,0 0 0,0-1 0,0 1 0,0 0 0,0 0 0,0 0 0,0 0 0,0 1 0,1-1 0,-1 0 0,0 0 0,1 0 0,-1 1 0,1-1 0,-1 0 0,0 3 0,3-3 0,-1 1 0,0 0 0,0-1 0,1 0 0,-1 1 0,1-1 0,-1 0 0,1 1 0,-1-1 0,1 0 0,0 0 0,0-1 0,-1 1 0,1 0 0,0 0 0,0-1 0,0 1 0,2-1 0,23 7 0,0-2 0,0 0 0,0-2 0,0-2 0,1 0 0,-1-2 0,1 0 0,50-11 0,-6-4 0,-1-3 0,80-32 0,-117 38 0,0-2 0,-1-1 0,51-34 0,-74 44 0,0 0 0,-1-2 0,0 1 0,-1-1 0,0 0 0,0 0 0,0-1 0,-1-1 0,-1 1 0,1-1 0,-2 0 0,1 0 0,-1-1 0,-1 1 0,5-19 0,-8 25 0,0-1 0,-1 1 0,0-1 0,0 0 0,0 1 0,0-1 0,-1 1 0,0-1 0,0 1 0,0-1 0,0 1 0,-1-1 0,1 1 0,-1 0 0,0 0 0,-1 0 0,1 0 0,-1 0 0,0 0 0,0 1 0,0-1 0,0 1 0,0 0 0,-1 0 0,1 0 0,-1 0 0,0 1 0,0 0 0,-6-3 0,-7-3 0,-1 0 0,0 2 0,-1 0 0,1 1 0,-32-4 0,27 5 0,1 1 0,0 1 0,-1 1 0,-33 3 0,46-1 0,1 1 0,-1 0 0,1 0 0,0 1 0,0 1 0,0-1 0,0 2 0,1-1 0,-1 1 0,1 0 0,0 1 0,1 0 0,-1 0 0,-6 8 0,-9 13 2,1 1-1,1 1 0,2 1 0,1 1 1,1 0-1,-24 66 0,10-9-68,-29 144 0,29-63-143,7 1 1,-2 207 0,25-328 209,2 0 0,2 0 0,11 52 0,-11-86 0,1 1 0,0-1 0,1 1 0,0-1 0,1-1 0,1 1 0,0-1 0,1 0 0,1-1 0,0 0 0,1 0 0,0-1 0,12 11 0,-12-16 25,-1-1 1,1 1-1,1-2 0,-1 1 1,1-1-1,0-1 0,0 0 1,0-1-1,1 0 0,-1-1 1,1 0-1,-1 0 0,1-1 1,0-1-1,0 0 1,-1-1-1,20-3 0,-9 0 8,-1-1 0,1 0 0,-1-2 0,0 0 0,0-2 0,-1 0 0,-1-1 0,28-19 0,-19 7-33,0-2 0,-2 0 0,-1-2 0,-1 0 0,-1-2 0,-1-1 0,-2-1 0,-1 0 0,-1-1 0,-2-1 0,-1-1 0,-1 0 0,-2-1 0,11-51 0,-13 40 0,-2-1 0,-2 0 0,-2-1 0,-2 1 0,-2-1 0,-2 1 0,-2-1 0,-2 1 0,-2 0 0,-24-77 0,19 87 0,-2 2 0,-1 0 0,-2 0 0,-1 2 0,-2 0 0,-1 2 0,-1 0 0,-2 1 0,0 2 0,-2 0 0,-1 2 0,-1 1 0,-2 2 0,-60-36 0,58 41 0,0 1 0,0 1 0,-2 3 0,1 0 0,-2 2 0,1 2 0,-1 1 0,0 2 0,-1 2 0,1 1 0,-1 1 0,1 2 0,-1 2 0,1 1 0,-49 13 0,44-6 0,0 3 0,1 1 0,-45 23 0,68-30 0,1 2 0,0-1 0,1 2 0,0 0 0,1 1 0,0 0 0,1 1 0,0 1 0,-17 24 0,27-34 0,1 0 0,0 0 0,0 1 0,0-1 0,1 1 0,-1 0 0,1-1 0,0 1 0,1 0 0,-1 0 0,1-1 0,0 1 0,0 0 0,0 0 0,1 0 0,0-1 0,0 1 0,0 0 0,0 0 0,1-1 0,-1 1 0,1-1 0,1 0 0,-1 1 0,0-1 0,1 0 0,0 0 0,0-1 0,6 7 0,9 8 0,0-1 0,1 0 0,1-2 0,28 18 0,-36-25 0,5 3 0,-1 0 0,2-2 0,-1 0 0,1-1 0,38 11 0,-51-17 0,1-1 0,-1-1 0,1 1 0,-1-1 0,1 1 0,-1-2 0,1 1 0,-1 0 0,1-1 0,-1 0 0,8-3 0,-10 2 0,1 1 0,-1-1 0,1 0 0,-1 0 0,0-1 0,0 1 0,0-1 0,0 1 0,-1-1 0,1 0 0,-1 0 0,0 0 0,1 0 0,-2-1 0,1 1 0,0-1 0,0 1 0,0-5 0,0 3 0,-1-1 0,0 1 0,-1 0 0,1 0 0,-1-1 0,0 1 0,-1 0 0,1-1 0,-1 1 0,0 0 0,0 0 0,-1 0 0,1 0 0,-1 0 0,0 0 0,-1 0 0,1 0 0,-1 1 0,0-1 0,0 1 0,0 0 0,-4-4 0,3 4 0,1 0 0,-1 0 0,0 0 0,0 0 0,-1 1 0,1 0 0,0 0 0,-1 0 0,0 1 0,0-1 0,0 1 0,0 0 0,0 0 0,0 1 0,0 0 0,-1 0 0,1 0 0,-1 0 0,1 1 0,0 0 0,-10 1 0,8 1 0,0 0 0,0 1 0,0-1 0,0 1 0,1 1 0,-1-1 0,1 1 0,0 1 0,0-1 0,1 1 0,-8 7 0,-1 3 0,1 0 0,1 1 0,-13 22 0,-5 14 0,3 2 0,1 1 0,4 1 0,-29 108 0,26-60 0,-19 204 0,41-283 0,2 0 0,0-1 0,2 1 0,0 0 0,2 0 0,5 25 0,-6-44 0,0-1 0,0 0 0,0 1 0,0-1 0,1 0 0,0 0 0,0-1 0,0 1 0,1 0 0,0-1 0,-1 0 0,1 0 0,1 0 0,-1-1 0,1 1 0,-1-1 0,1 0 0,0 0 0,0-1 0,0 1 0,1-1 0,-1 0 0,0-1 0,1 1 0,-1-1 0,1 0 0,10 0 0,1 0 0,0-2 0,0 0 0,0-1 0,0 0 0,0-1 0,0-1 0,-1-1 0,22-9 0,4-5 0,0-3 0,-2-1 0,0-2 0,-2-1 0,-1-3 0,-1 0 0,-2-3 0,-1-1 0,-1-1 0,50-71 0,-34 34 0,-3-2 0,-3-2 0,-3-2 0,56-162 0,-77 185 0,-3-1 0,-2-1 0,11-97 0,-23 144 0,-1-1 0,1 0 0,-2 0 0,1 0 0,-2 1 0,1-1 0,-1 0 0,0 1 0,-1 0 0,-6-13 0,7 17 0,-1 0 0,-1 1 0,1-1 0,-1 1 0,0 0 0,0 0 0,0 0 0,0 1 0,0 0 0,-1-1 0,0 1 0,0 1 0,0-1 0,0 1 0,0 0 0,0 0 0,0 0 0,-11-1 0,-11-1 0,1 1 0,-1 1 0,0 1 0,0 1 0,0 2 0,0 1 0,1 0 0,-35 11 0,12-1 0,1 3 0,1 1 0,-70 37 0,93-41 0,-1 1 0,2 1 0,0 2 0,-23 20 0,38-30 0,0 1 0,1 0 0,0 0 0,0 1 0,1-1 0,0 2 0,1-1 0,0 0 0,0 1 0,1 0 0,0 0 0,1 1 0,-3 15 0,5-4 0,1-22 0,0 0 0,0 0 0,0 0 0,0 0 0,1 0 0,-1 0 0,0 0 0,0 0 0,0 1 0,0-1 0,0 0 0,0 0 0,0 0 0,1 0 0,-1 0 0,0 0 0,0 0 0,0 0 0,0 0 0,0 0 0,1 0 0,-1 0 0,0 0 0,0 0 0,0 0 0,0 0 0,0 0 0,0 0 0,1 0 0,-1 0 0,0 0 0,0 0 0,0 0 0,0 0 0,0 0 0,0-1 0,1 1 0,-1 0 0,0 0 0,0 0 0,0 0 0,0 0 0,0 0 0,0 0 0,0 0 0,0-1 0,0 1 0,0 0 0,0 0 0,1 0 0,-1 0 0,0 0 0,0 0 0,0-1 0,0 1 0,0 0 0,0 0 0,0 0 0,15-37 0,-9 15 0,-1 0 0,-1-1 0,-1 1 0,-1-1 0,-1-37 0,-2 50 0,0 0 0,0 0 0,-1 0 0,-1 0 0,0 1 0,0-1 0,-1 1 0,0-1 0,-1 1 0,1 1 0,-2-1 0,1 1 0,-2-1 0,1 2 0,-9-10 0,-6-1 0,0 1 0,-1 1 0,-1 1 0,0 1 0,-1 1 0,0 1 0,-1 2 0,0 0 0,-1 1 0,-45-8 0,41 11 0,0 1 0,-1 2 0,1 1 0,-1 2 0,0 1 0,1 1 0,0 2 0,-1 1 0,-39 11 0,43-6 0,1 2 0,0 0 0,1 1 0,0 2 0,1 1 0,0 0 0,2 2 0,0 1 0,1 0 0,1 2 0,-26 33 0,8-3 0,2 1 0,3 2 0,2 1 0,-27 68 0,46-98 0,1 1 0,1 0 0,2 0 0,0 1 0,2 0 0,1 0 0,1 1 0,0 28 0,4-51 0,1-1 0,-1 1 0,1-1 0,0 1 0,0-1 0,1 1 0,0-1 0,-1 0 0,1 0 0,1 0 0,-1 0 0,1 0 0,-1 0 0,1-1 0,0 1 0,0-1 0,1 0 0,-1 0 0,1 0 0,-1 0 0,1 0 0,0-1 0,0 0 0,0 0 0,0 0 0,1 0 0,8 2 0,3 0 0,0-1 0,0 0 0,1-1 0,-1-1 0,1 0 0,29-3 0,-12-3 0,1-1 0,-1-2 0,0-1 0,-1-1 0,0-2 0,-1-2 0,0-1 0,-1-1 0,-1-2 0,0 0 0,39-35 0,-18 10 0,-2-3 0,-3-2 0,-1-1 0,-3-3 0,40-62 0,-67 93 0,-1-2 0,-1 0 0,-1-1 0,-1 0 0,-1 0 0,7-27 0,-15 46 0,-1 0 0,0 0 0,0 0 0,0-1 0,-1 1 0,0 0 0,0-1 0,0 1 0,-1 0 0,1-1 0,-1 1 0,-1 0 0,1 0 0,-1 0 0,0 0 0,0 0 0,0 0 0,0 1 0,-1-1 0,0 1 0,0-1 0,0 1 0,-1 0 0,0 0 0,1 0 0,-1 1 0,0-1 0,-1 1 0,1 0 0,-1 1 0,1-1 0,-1 1 0,0-1 0,0 1 0,0 1 0,-8-3 0,-7-1 0,-1 1 0,1 1 0,-1 1 0,0 0 0,1 2 0,-1 1 0,0 0 0,-39 8 0,-5 6 0,-96 33 0,69-11 0,3 4 0,1 4 0,2 4 0,-117 87 0,182-121 0,1 0 0,0 2 0,1 0 0,-16 19 0,29-28 0,0-1 0,1 1 0,0 0 0,0 0 0,1 1 0,0-1 0,0 1 0,1 0 0,0 0 0,1 0 0,0 0 0,1 0 0,-2 15 0,4-8 0,0-1 0,1 0 0,1 0 0,0 0 0,1 0 0,1-1 0,0 1 0,1-1 0,0 0 0,1-1 0,1 0 0,0 0 0,1 0 0,16 17 0,-2-4 0,1-2 0,1 0 0,1-2 0,1-1 0,41 25 0,-35-28 0,0-1 0,2-2 0,0-1 0,1-2 0,0-1 0,1-2 0,0-2 0,0-1 0,0-2 0,1-2 0,42-2 0,-48-2 0,-1-1 0,1-1 0,-1-2 0,0-2 0,55-20 0,-65 19 0,0-1 0,-1-1 0,0-1 0,-1-1 0,0 0 0,-1-1 0,0-1 0,24-27 0,-28 24 0,0-1 0,-1-1 0,0 0 0,-2 0 0,-1-1 0,0-1 0,-2 0 0,0 0 0,-1 0 0,-2-1 0,0 0 0,2-39 0,-5 43 0,-2 0 0,0 0 0,-1 0 0,-1 0 0,-1 1 0,0-1 0,-2 0 0,0 1 0,-1 0 0,-1 0 0,0 1 0,-1 0 0,-1 0 0,-1 1 0,-23-30 0,7 19 0,0 2 0,-2 1 0,-1 2 0,0 0 0,-2 2 0,0 2 0,-2 0 0,0 2 0,0 2 0,-1 1 0,-1 1 0,0 2 0,-71-10 0,90 18 0,0 1 0,0 1 0,0 0 0,0 1 0,1 1 0,-1 0 0,0 1 0,1 1 0,-25 9 0,29-9 0,0 1 0,1 1 0,-1 0 0,1 1 0,1-1 0,-1 2 0,1 0 0,0 0 0,1 0 0,0 1 0,0 0 0,1 1 0,-9 14 0,8-9 0,0 1 0,1-1 0,0 1 0,1 1 0,1-1 0,1 1 0,0 0 0,2 0 0,-1 0 0,2 1 0,1 18 0,0-25 0,2 1 0,-1 0 0,2-1 0,-1 0 0,2 1 0,-1-1 0,1 0 0,1-1 0,0 1 0,1-1 0,0 0 0,0 0 0,1-1 0,0 0 0,1 0 0,0 0 0,11 8 0,-1-4 0,0-1 0,1-1 0,0 0 0,0-1 0,1-1 0,1-1 0,0-1 0,0-1 0,0-1 0,0-1 0,1 0 0,41 0 0,-32-3 0,0-2 0,0-1 0,0-2 0,0 0 0,-1-3 0,1 0 0,-1-2 0,41-18 0,-53 19 0,0-1 0,-1-1 0,0 0 0,0-1 0,-1-1 0,-1-1 0,0 0 0,-1-1 0,0-1 0,-1 0 0,-1-1 0,0 0 0,-1-1 0,-1 0 0,0 0 0,13-38 0,-21 49 0,0 0 0,0-1 0,-1 1 0,1-1 0,-1 0 0,-1 0 0,0 1 0,0-1 0,0 0 0,-1 0 0,-2-12 0,1 14 0,1 1 0,-2-1 0,1 0 0,0 1 0,-1-1 0,0 1 0,0 0 0,0 0 0,-1 0 0,1 0 0,-1 0 0,0 1 0,0 0 0,0 0 0,-9-5 0,-4-1 0,-1 1 0,1 1 0,-2 1 0,1 0 0,-1 1 0,1 1 0,-1 1 0,-22-1 0,-13 1 0,-86 7 0,-12 14 0,136-16 0,1 1 0,1 1 0,-1 1 0,0 0 0,1 1 0,0 1 0,-23 14 0,33-18 0,0 1 0,0 0 0,1 0 0,0 0 0,0 0 0,0 0 0,0 1 0,0-1 0,1 1 0,0 0 0,0-1 0,0 1 0,1 0 0,0 0 0,0 0 0,0 1 0,0-1 0,1 0 0,0 0 0,0 0 0,0 1 0,2 5 0,0 7 0,2 1 0,0-1 0,1 0 0,14 35 0,-6-26 0,1-1 0,1 0 0,1-1 0,2-1 0,0 0 0,1-1 0,2-2 0,0 0 0,1-1 0,28 19 0,-21-18 0,1-2 0,1 0 0,1-2 0,1-2 0,0-1 0,0-1 0,2-2 0,40 8 0,-66-17 0,1-1 0,0 0 0,-1 0 0,1-1 0,0 0 0,0 0 0,-1-1 0,19-4 0,-24 3 0,1 1 0,-1-1 0,0 0 0,-1 0 0,1 0 0,0 0 0,0-1 0,-1 0 0,0 0 0,1 0 0,-1 0 0,0 0 0,0 0 0,-1-1 0,1 1 0,-1-1 0,0 0 0,0 0 0,0 0 0,0 0 0,1-8 0,-1 4 0,0 1 0,-1-1 0,-1 0 0,1 1 0,-1-1 0,0 0 0,-1 1 0,0-1 0,0 1 0,-1-1 0,0 1 0,0-1 0,0 1 0,-1 0 0,0 0 0,-1 0 0,-7-11 0,-4-4 0,-1 1 0,-2 0 0,-37-35 0,21 26 0,-1 1 0,-1 2 0,-2 1 0,0 3 0,-2 0 0,-1 3 0,0 1 0,-1 3 0,-1 1 0,0 2 0,-70-12 0,94 23 0,0 0 0,0 2 0,0 0 0,-1 1 0,1 0 0,-31 8 0,43-8 0,1 1 0,-1 0 0,1 0 0,-1 0 0,1 1 0,0 0 0,0 0 0,0 0 0,0 1 0,1 0 0,0 0 0,-1 1 0,1-1 0,1 1 0,-1 0 0,1 0 0,0 1 0,0-1 0,0 1 0,1 0 0,-5 12 0,7-15 0,1 0 0,-1 0 0,1 0 0,0 0 0,-1 0 0,1 0 0,1 0 0,-1 0 0,0 0 0,1 0 0,0 0 0,0 0 0,0 0 0,0 0 0,0 0 0,0-1 0,1 1 0,-1 0 0,1-1 0,0 1 0,0-1 0,0 0 0,0 1 0,0-1 0,0 0 0,1 0 0,3 2 0,5 4 0,1 0 0,1-1 0,0-1 0,19 8 0,4-1 0,1-2 0,0-2 0,0-1 0,1-1 0,0-3 0,0-1 0,1-2 0,-1-1 0,0-2 0,0-2 0,74-17 0,-96 17 0,-1-1 0,0 0 0,0-2 0,-1 0 0,0 0 0,0-1 0,0-1 0,23-20 0,-32 24 0,0 0 0,0 0 0,-1 0 0,0-1 0,0 1 0,0-1 0,0 0 0,-1 0 0,0-1 0,0 1 0,-1-1 0,0 0 0,0 1 0,0-1 0,-1 0 0,0 0 0,0 0 0,-1 0 0,0 0 0,0 0 0,-1 0 0,0 0 0,-1-7 0,-1 6 0,1 0 0,-1 1 0,0-1 0,-1 1 0,1 0 0,-1 0 0,-1 0 0,1 0 0,-1 1 0,-6-6 0,-5-4 0,-1 1 0,-27-19 0,5 6 0,-2 2 0,0 2 0,-1 2 0,-1 2 0,-1 1 0,-1 3 0,-1 1 0,0 2 0,-1 3 0,-56-6 0,82 15 0,1 0 0,0 2 0,-1 1 0,1 0 0,0 1 0,0 1 0,0 1 0,1 1 0,0 1 0,0 0 0,-31 18 0,40-19 0,0 0 0,0 1 0,1 0 0,0 1 0,0 0 0,1 0 0,0 1 0,0 0 0,1 1 0,0-1 0,1 1 0,0 1 0,1-1 0,0 1 0,0 0 0,1 0 0,1 0 0,0 0 0,0 1 0,1 0 0,0 15 0,1-18 0,1 0 0,0 0 0,1 0 0,0 0 0,1 0 0,0 0 0,0-1 0,1 1 0,0-1 0,0 0 0,1 1 0,0-2 0,0 1 0,11 14 0,-7-13 0,1 0 0,0 0 0,1-1 0,0 0 0,0 0 0,0-2 0,1 1 0,0-1 0,20 8 0,-4-5 0,-1-1 0,1-1 0,1-1 0,0-2 0,-1-1 0,1-1 0,0-1 0,56-6 0,-49 0 0,1-2 0,-1-1 0,0-2 0,-1-2 0,0-1 0,0-2 0,-2 0 0,0-3 0,-1 0 0,-1-3 0,0 0 0,27-27 0,-47 38 0,-1-1 0,0-1 0,-1 0 0,0 0 0,-1 0 0,0-1 0,-1 0 0,0 0 0,-1-1 0,-1 0 0,0 0 0,-1 0 0,3-28 0,-5 30 0,0-1 0,-1 1 0,-1-1 0,0 1 0,0 0 0,-2-1 0,1 1 0,-2 0 0,1 0 0,-2 0 0,0 1 0,0 0 0,-1-1 0,0 2 0,-1-1 0,-13-15 0,5 10 0,-2 1 0,0 1 0,-1 0 0,-1 1 0,0 1 0,0 1 0,-25-10 0,-152-53 0,135 54 0,0 3 0,-2 3 0,-85-9 0,117 20 0,0 2 0,0 1 0,-1 2 0,1 1 0,0 1 0,1 1 0,-1 2 0,1 1 0,-30 13 0,25-4 0,1 1 0,0 2 0,2 1 0,0 2 0,1 1 0,2 1 0,0 1 0,-44 56 0,37-38 0,3 2 0,1 2 0,3 1 0,1 1 0,-28 76 0,47-105 0,1 1 0,2-1 0,0 2 0,1-1 0,1 1 0,1-1 0,0 26 0,4-42 0,-1 0 0,0 0 0,1 1 0,1-1 0,-1 0 0,1 0 0,0 0 0,0 0 0,0 0 0,1-1 0,0 1 0,0-1 0,0 0 0,1 0 0,0 0 0,0 0 0,0 0 0,1-1 0,-1 0 0,1 0 0,0 0 0,0-1 0,1 1 0,-1-1 0,1 0 0,0-1 0,-1 1 0,1-1 0,0-1 0,8 3 0,1-1 0,1 0 0,0-1 0,0 0 0,0-1 0,1-1 0,-1-1 0,0 0 0,0-1 0,22-6 0,-16 2 0,1-1 0,-2-2 0,1 0 0,-1-1 0,37-25 0,-19 5 0,0-1 0,-2-2 0,-1-1 0,-2-2 0,44-61 0,-37 42 0,45-81 0,-74 115 0,-2-1 0,0 0 0,-1 0 0,-1-1 0,-1 0 0,-1 0 0,4-34 0,-10 52 0,0-1 0,0 0 0,-1 0 0,0 0 0,0 0 0,0 1 0,0-1 0,-1 0 0,0 1 0,-1 0 0,1-1 0,-1 1 0,0 0 0,0 0 0,0 0 0,-1 1 0,0-1 0,0 1 0,0 0 0,0 0 0,-1 0 0,1 1 0,-1-1 0,0 1 0,-6-3 0,-14-6 0,-1 0 0,0 1 0,-54-13 0,41 13 0,-38-13 0,0 3 0,-2 3 0,-155-13 0,221 30 0,1 1 0,0 1 0,0 0 0,0 0 0,0 1 0,0 1 0,0 0 0,0 0 0,1 1 0,-1 1 0,1 0 0,0 1 0,-13 8 0,12-4 0,1 0 0,0 0 0,0 1 0,1 1 0,0 0 0,1 0 0,1 1 0,0 0 0,0 0 0,1 1 0,-4 14 0,-14 40-13,4 1 0,2 0 0,-14 109 0,-5 234-745,32-274 651,12 149-1,-1-232 113,1-1-1,4 0 1,1-1 0,3 0-1,35 86 1,-42-121 1,1-1 1,1 0 0,1 0 0,0-1-1,1 0 1,1-1 0,0-1 0,1 1-1,1-2 1,0 0 0,0-1 0,2 0-1,-1-1 1,1-1 0,1 0 0,0-1-1,0-1 1,1-1 0,0-1 0,0 0-1,1-1 1,-1-1 0,28 3-1,-16-5 71,1-1 0,-1-1-1,0-1 1,0-2-1,0-1 1,0-2 0,0-1-1,-1-1 1,31-13-1,-25 6-54,-1-2-1,-1-1 0,0-1 0,-2-3 1,0 0-1,44-43 0,-30 19-44,-2-2-1,-3-2 1,-1-2 0,-3-2-1,-3 0 1,-1-3-1,-4 0 1,30-84-1,-19 30-278,28-139 0,-54 182 288,-2-2 0,-3 1 1,-2-92-1,-6 135 14,-2 0 0,-1 0 0,-1 1 0,-1-1 0,-2 1 0,0 0 0,-1 1 0,-2 0 0,-18-35 0,18 43 0,0 1 0,-1 0 0,-1 0 0,-1 1 0,0 0 0,0 1 0,-1 1 0,-1 0 0,0 1 0,-1 0 0,0 2 0,0 0 0,-28-11 0,17 10 27,0 1-1,-1 1 1,0 2 0,0 1-1,0 1 1,-1 1 0,1 2-1,-1 0 1,1 3 0,-1 0-1,-50 11 1,61-9-3,1 1-1,-1 1 1,1 0-1,0 1 1,1 1-1,-1 1 1,2 0 0,-1 1-1,1 1 1,1 0-1,0 1 1,1 1-1,0 0 1,1 0-1,0 1 1,1 1 0,1 0-1,0 1 1,-9 21-1,11-21-23,2 0 0,0 1 0,0 0 0,2 0 0,0 1 0,1-1 0,1 1 0,1 0 0,1 34 0,1-44 0,0 0 0,1 0 0,0-1 0,0 1 0,0-1 0,1 0 0,0 0 0,0 0 0,1 0 0,0 0 0,0 0 0,1-1 0,0 0 0,0 0 0,0-1 0,1 1 0,-1-1 0,1 0 0,1 0 0,-1-1 0,1 0 0,-1 0 0,1-1 0,15 6 0,-4-3 0,1-1 0,0-1 0,0-1 0,0 0 0,0-1 0,0-1 0,1-1 0,-1-1 0,0-1 0,0 0 0,0-2 0,0 0 0,24-9 0,-32 10 0,-1-1 0,0 0 0,0-1 0,0 0 0,-1-1 0,0 0 0,0 0 0,0-1 0,-1 0 0,0-1 0,0 1 0,-1-2 0,0 1 0,0-1 0,-1 0 0,0 0 0,-1-1 0,0 1 0,-1-1 0,0-1 0,0 1 0,-1 0 0,0-1 0,-1 0 0,1-11 0,-2 14 0,-1 1 0,-1-1 0,1 0 0,-1 1 0,-1-1 0,0 0 0,0 1 0,0 0 0,-1-1 0,0 1 0,0 0 0,0 1 0,-1-1 0,0 0 0,-1 1 0,0 0 0,0 0 0,0 1 0,0-1 0,-1 1 0,0 0 0,0 0 0,0 1 0,-1 0 0,0 0 0,0 1 0,-7-4 0,1 2 0,0-1 0,0 2 0,-1 0 0,1 0 0,-1 1 0,0 1 0,0 0 0,0 1 0,0 1 0,0 0 0,0 1 0,0 0 0,0 1 0,-19 6 0,20-3 0,1 1 0,0 0 0,0 0 0,1 2 0,0-1 0,0 1 0,1 1 0,0 0 0,1 1 0,-1-1 0,2 2 0,0-1 0,0 1 0,1 1 0,-11 21 0,2 1 0,1 2 0,1 0 0,3 0 0,-10 49 0,15-61 0,2 0 0,1 1 0,1-1 0,2 0 0,0 1 0,7 47 0,-6-63 0,1 0 0,0-1 0,1 1 0,0-1 0,0 1 0,1-1 0,0 0 0,0 0 0,1-1 0,0 1 0,1-1 0,-1 0 0,1-1 0,1 1 0,-1-1 0,1 0 0,0-1 0,0 0 0,1 0 0,0 0 0,-1-1 0,10 4 0,1-2 0,1-1 0,-1-1 0,1 0 0,-1-2 0,1 0 0,0-1 0,0-1 0,0 0 0,0-2 0,-1 0 0,1-1 0,0-1 0,-1-1 0,0 0 0,20-9 0,-10 2 0,-1-1 0,0-1 0,-1-2 0,0 0 0,-1-2 0,-1-1 0,-1 0 0,36-40 0,-33 27 0,-1 0 0,-2-2 0,-1 0 0,21-48 0,-30 56 0,-3 0 0,0-1 0,-1 0 0,-2-1 0,-1 1 0,5-55 0,-11 74 0,0 0 0,0 1 0,-1-1 0,0 0 0,-1 1 0,0-1 0,0 1 0,0-1 0,-1 1 0,0 0 0,-1 0 0,1 0 0,-1 0 0,-1 1 0,1 0 0,-1 0 0,0 0 0,0 0 0,-1 1 0,0 0 0,0 0 0,0 0 0,0 1 0,-1 0 0,0 0 0,-8-3 0,-8-3 0,-1 1 0,-1 1 0,1 1 0,-1 1 0,0 1 0,-44-2 0,0 5 0,-1 4 0,1 3 0,0 2 0,1 4 0,0 3 0,1 2 0,-91 36 0,126-41 0,0 2 0,1 2 0,1 1 0,-29 19 0,56-33 0,0 0 0,0 0 0,0 0 0,0 1 0,0-1 0,0 1 0,1 0 0,-1 0 0,1 0 0,0 0 0,0 0 0,0 0 0,0 1 0,0-1 0,1 1 0,0-1 0,-1 1 0,1-1 0,1 1 0,-1 0 0,0 6 0,2-7 0,-1 1 0,2-1 0,-1 0 0,0 0 0,0 0 0,1 0 0,0 0 0,0 0 0,-1 0 0,2 0 0,-1-1 0,0 1 0,0-1 0,1 1 0,0-1 0,-1 0 0,1 0 0,0 0 0,0-1 0,0 1 0,0-1 0,0 1 0,6 1 0,-1-1 0,-1-1 0,1 1 0,0-1 0,-1 0 0,1-1 0,0 0 0,0 0 0,-1 0 0,1-1 0,0-1 0,-1 1 0,1-1 0,-1 0 0,1-1 0,-1 0 0,0 0 0,0 0 0,13-10 0,-16 11 0,-1 0 0,1-1 0,-1 1 0,1-1 0,-1 0 0,0-1 0,0 1 0,0 0 0,0-1 0,0 1 0,-1-1 0,0 0 0,0 0 0,0 0 0,0 0 0,-1 0 0,1-1 0,-1 1 0,0 0 0,0-1 0,-1 1 0,1-1 0,-1 1 0,0-1 0,-1 1 0,1-1 0,0 1 0,-1 0 0,0-1 0,0 1 0,-1 0 0,1 0 0,-1-1 0,-3-4 0,-3-4 0,-1 1 0,0 0 0,-1 0 0,0 1 0,-1 0 0,0 1 0,-1 0 0,0 1 0,0 0 0,-1 1 0,0 0 0,-1 1 0,-24-8 0,20 7 0,-2 2 0,1 0 0,-1 1 0,0 1 0,0 1 0,0 1 0,0 1 0,0 1 0,-39 3 0,52-2 0,0 1 0,0-1 0,0 1 0,1 1 0,-1-1 0,1 1 0,0 0 0,-1 0 0,1 1 0,1 0 0,-1 0 0,1 0 0,-1 1 0,1 0 0,0 0 0,1 0 0,-1 0 0,1 1 0,0 0 0,1 0 0,-1 0 0,1 0 0,-3 9 0,1 2 0,0 1 0,1-1 0,1 1 0,1 0 0,0 0 0,2 0 0,0 0 0,2 19 0,0-23 0,0 0 0,1-1 0,0 1 0,1-1 0,1 1 0,0-1 0,0-1 0,2 1 0,-1-1 0,2 0 0,-1 0 0,2-1 0,-1 0 0,2-1 0,-1 0 0,1 0 0,1-1 0,0 0 0,0-1 0,15 8 0,-10-7 0,0 0 0,1-2 0,0 0 0,0-1 0,0 0 0,1-2 0,0 0 0,0-1 0,0-1 0,0 0 0,1-1 0,-1-2 0,0 1 0,0-2 0,20-4 0,-17 0 0,1-1 0,-1 0 0,0-2 0,0-1 0,-1 0 0,-1-1 0,1-1 0,-2-1 0,0-1 0,-1 0 0,0-2 0,15-16 0,-13 9 0,0 0 0,-1-1 0,-2-1 0,0-1 0,-2 0 0,-1-1 0,-1 0 0,13-44 0,-22 63 0,-1 0 0,0-1 0,-1 1 0,0 0 0,0-1 0,0 1 0,-1-1 0,-1 1 0,1 0 0,-1-1 0,-1 1 0,0 0 0,0-1 0,0 1 0,-4-8 0,1 8 0,-1-1 0,1 1 0,-1 0 0,-1 0 0,1 1 0,-1 0 0,-1 0 0,1 0 0,-1 1 0,-1 1 0,1-1 0,-10-4 0,-21-9 0,0 1 0,-1 2 0,-1 1 0,0 3 0,-76-13 0,50 15 0,1 4 0,-1 2 0,-69 6 0,118-1 0,1 0 0,-1 1 0,1 1 0,0 1 0,0 1 0,0 0 0,-21 10 0,30-10 0,0-1 0,0 1 0,1 0 0,0 0 0,0 1 0,0 0 0,1 1 0,0-1 0,0 1 0,0 0 0,1 1 0,0-1 0,1 1 0,-1 0 0,-5 17 0,5-11 0,1 0 0,1 0 0,0 1 0,1-1 0,0 1 0,2 0 0,-1-1 0,2 1 0,0 0 0,1-1 0,5 25 0,-1-19 0,1 0 0,1 0 0,0-1 0,1 0 0,1 0 0,1-1 0,23 28 0,-18-26 0,0-1 0,2-1 0,0-1 0,1 0 0,1-2 0,0 0 0,1-1 0,1-1 0,0-1 0,1-1 0,0-1 0,0-1 0,1-1 0,30 6 0,-44-12 0,1-1 0,0 0 0,0-1 0,0 0 0,0 0 0,0-1 0,0-1 0,0 0 0,-1 0 0,1-1 0,-1-1 0,1 0 0,-1 0 0,13-8 0,-10 4 0,0-2 0,-1 0 0,0 0 0,0-1 0,-1-1 0,0 0 0,-1 0 0,-1-1 0,9-15 0,-2 2 0,-1 0 0,-2-1 0,0-1 0,-2 0 0,-1-1 0,6-33 0,-13 50 0,-1 0 0,0 0 0,-1-1 0,0 1 0,-1-1 0,-1 1 0,0-1 0,-1 1 0,0 0 0,-1 0 0,0-1 0,-1 2 0,0-1 0,-1 0 0,0 1 0,-1 0 0,-12-18 0,2 10 0,-1 1 0,-1 0 0,0 1 0,-2 1 0,0 0 0,0 2 0,-2 0 0,-24-10 0,-2 0 0,-2 3 0,-91-25 0,95 33 0,-1 2 0,-1 2 0,-88-5 0,118 14 0,0 1 0,1 0 0,-1 1 0,0 2 0,-32 9 0,40-10 0,0 1 0,1 1 0,-1-1 0,1 2 0,0-1 0,0 1 0,1 1 0,0 0 0,0 0 0,-13 16 0,14-13 0,0 1 0,0 0 0,2 0 0,-1 1 0,2 0 0,-1 0 0,2 0 0,-1 0 0,2 1 0,0 0 0,0-1 0,1 1 0,1 0 0,0 0 0,0-1 0,1 1 0,1 0 0,5 18 0,0-5 0,0-1 0,2 0 0,0 0 0,2-1 0,1 0 0,1-1 0,31 43 0,-24-42 0,1-1 0,1 0 0,1-2 0,1-1 0,1 0 0,33 19 0,-43-30 0,0-1 0,0 0 0,1-1 0,0 0 0,0-1 0,1-1 0,-1-1 0,1 0 0,0-1 0,1-1 0,-1-1 0,28-1 0,-35-1 0,-1-1 0,1 0 0,-1-1 0,0 0 0,0-1 0,0 0 0,0 0 0,-1-1 0,1 0 0,-1-1 0,-1 0 0,1 0 0,-1 0 0,0-1 0,0 0 0,-1 0 0,0-1 0,0 0 0,7-13 0,0-4 0,0 0 0,-2-1 0,-1-1 0,-1 0 0,7-38 0,-11 46 0,-2 0 0,0 0 0,-1 0 0,-1-1 0,-1 1 0,-1-1 0,-1 1 0,-4-23 0,3 31 0,0 0 0,0 0 0,-1 1 0,-1 0 0,0 0 0,0 0 0,-1 0 0,0 1 0,0 0 0,-1 0 0,-1 1 0,1 0 0,-1 0 0,-1 0 0,-14-9 0,3 5 0,0 1 0,-1 1 0,-1 1 0,1 1 0,-1 1 0,0 1 0,-1 0 0,0 2 0,-35-2 0,21 4 0,-1 1 0,1 3 0,1 0 0,-1 3 0,-44 10 0,62-10 0,0 0 0,1 2 0,-1 0 0,2 0 0,-1 2 0,1 0 0,0 1 0,-16 14 0,27-19 0,0 0 0,1 0 0,0 0 0,0 1 0,0 0 0,0 0 0,1 1 0,0-1 0,0 1 0,1 0 0,0 0 0,0 0 0,1 0 0,-1 0 0,2 1 0,-1-1 0,1 1 0,0-1 0,1 1 0,-1 0 0,2-1 0,-1 1 0,2 9 0,2-2 0,0 0 0,1 0 0,0 0 0,1-1 0,1 0 0,0 0 0,18 25 0,76 84 0,-89-109 0,122 131 0,84 99 0,-198-217 0,-15-20 0,-1 0 0,1-1 0,0 0 0,1 1 0,-1-2 0,1 1 0,0-1 0,1 0 0,-1 0 0,9 4 0,-14-8 0,0-1 0,0 0 0,-1 0 0,1 0 0,0 0 0,0 0 0,0 0 0,0 0 0,-1 0 0,1 0 0,0 0 0,0-1 0,0 1 0,0 0 0,-1 0 0,1-1 0,0 1 0,0-1 0,-1 1 0,1-1 0,0 1 0,-1-1 0,1 1 0,0-1 0,-1 1 0,1-1 0,-1 0 0,1 1 0,-1-1 0,1 0 0,-1 0 0,0 1 0,1-1 0,-1 0 0,0 0 0,0 0 0,1 1 0,-1-1 0,0 0 0,0 0 0,0 0 0,0-1 0,2-40 0,-5 24 0,0-1 0,-2 1 0,0 0 0,-1 1 0,-1-1 0,0 1 0,-1 1 0,-1-1 0,-1 1 0,0 1 0,-1 0 0,-20-21 0,-3 0 0,-2 0 0,-1 3 0,-63-44 0,63 51 0,0 2 0,-2 1 0,-1 2 0,0 2 0,-2 2 0,-72-21 0,108 37 0,-1-1 0,1 2 0,-1-1 0,1 1 0,-1 0 0,1 0 0,-1 1 0,1 0 0,-1 0 0,1 0 0,0 1 0,-1 0 0,1 0 0,0 1 0,0 0 0,1 0 0,-1 0 0,1 0 0,-1 1 0,1 0 0,0 0 0,0 1 0,1-1 0,-1 1 0,1 0 0,0 0 0,1 1 0,-1-1 0,1 1 0,0 0 0,0 0 0,1 0 0,0 0 0,0 0 0,0 0 0,1 1 0,0-1 0,0 1 0,0-1 0,1 1 0,0-1 0,0 1 0,1-1 0,0 0 0,0 1 0,3 9 0,0-6 0,0-1 0,0 0 0,1-1 0,0 1 0,0-1 0,1 0 0,0 0 0,1 0 0,0-1 0,0 0 0,0 0 0,10 5 0,-2 0 0,2-1 0,-1-1 0,1 0 0,1-2 0,21 8 0,-36-15 0,1 0 0,0 0 0,-1 0 0,1 0 0,0-1 0,-1 0 0,1 0 0,0 0 0,0 0 0,-1 0 0,1-1 0,0 0 0,-1 0 0,1 0 0,0 0 0,-1 0 0,0-1 0,1 0 0,-1 1 0,0-1 0,0 0 0,0-1 0,0 1 0,0 0 0,0-1 0,-1 0 0,1 0 0,-1 0 0,0 0 0,0 0 0,0 0 0,0 0 0,0-1 0,1-4 0,3-4 0,-1-1 0,-1 1 0,0-1 0,-1 0 0,0 0 0,-1 0 0,-1-1 0,1-20 0,-4 21 0,1 0 0,-2 0 0,0 0 0,0 1 0,-1-1 0,-1 1 0,0 0 0,0 0 0,-1 0 0,-10-13 0,11 17 0,-1 0 0,0 0 0,0 1 0,-1-1 0,1 1 0,-2 1 0,1 0 0,-1 0 0,0 0 0,0 1 0,-1 0 0,1 0 0,-1 1 0,-10-3 0,16 6 0,1 1 0,-1-1 0,1 1 0,0 0 0,-1 0 0,1 0 0,-1 0 0,1 0 0,-1 1 0,1-1 0,0 1 0,-1-1 0,1 1 0,0 0 0,-1 0 0,1 0 0,0 0 0,0 0 0,0 1 0,0-1 0,0 1 0,-3 2 0,-1 3 0,0 0 0,1 0 0,-1 1 0,1 0 0,-4 10 0,-6 13 0,2 0 0,2 1 0,1 1 0,1 0 0,2 0 0,1 1 0,-2 44 0,5-4 0,3 0 0,14 103 0,-9-136 0,2-1 0,1 0 0,2 0 0,2-1 0,2-1 0,1 0 0,33 59 0,-36-78 0,0 0 0,1-1 0,1-1 0,1 0 0,0-1 0,2 0 0,-1-2 0,2 0 0,0-1 0,0 0 0,1-2 0,1 0 0,0-1 0,0-1 0,35 10 0,-30-12 0,0-2 0,0 0 0,1-1 0,0-2 0,0-1 0,38-2 0,-52 0 0,-1 0 0,0-1 0,0-1 0,1 0 0,-1 0 0,-1-1 0,1 0 0,-1-1 0,1 0 0,-1-1 0,-1 0 0,1 0 0,-1-1 0,0-1 0,-1 1 0,1-1 0,7-10 0,-5 1 0,-1 1 0,-1-1 0,0 0 0,-2-1 0,0 0 0,0 0 0,-2-1 0,0 1 0,-1-1 0,-1 0 0,-1-1 0,-1 1 0,-1 0 0,0-1 0,-1 1 0,-1 0 0,-1 0 0,-1 0 0,0 0 0,-2 1 0,0-1 0,-1 1 0,-1 1 0,0-1 0,-1 1 0,-1 1 0,-1 0 0,-13-16 0,8 14 0,0 2 0,0 0 0,-2 1 0,0 0 0,-27-16 0,37 26 0,-1 0 0,0 0 0,0 1 0,0 0 0,0 1 0,-1 0 0,1 1 0,-1-1 0,0 2 0,1-1 0,-1 2 0,0-1 0,0 1 0,0 1 0,-12 1 0,7 2 0,1 1 0,-1 1 0,1 0 0,0 1 0,1 0 0,-1 1 0,2 0 0,-1 1 0,1 1 0,0 0 0,1 1 0,0 0 0,-13 18 0,10-11 0,2 0 0,0 1 0,1 0 0,1 1 0,0 0 0,2 1 0,1 0 0,-10 41 0,16-55 0,-1 1 0,2-1 0,-1 1 0,1 0 0,0 0 0,1-1 0,-1 1 0,2 0 0,-1-1 0,1 1 0,0-1 0,1 1 0,-1-1 0,8 12 0,-5-12 0,0 1 0,1-1 0,0 1 0,1-2 0,-1 1 0,1-1 0,1 0 0,-1 0 0,1-1 0,0 0 0,15 7 0,-2-3 0,0 0 0,1-2 0,0 0 0,0-2 0,0 0 0,1-2 0,0 0 0,0-2 0,23-1 0,-30 0 0,0-1 0,-1-1 0,1-1 0,0 0 0,-1-1 0,0-1 0,0 0 0,0-1 0,0-1 0,-1 0 0,0-1 0,-1-1 0,24-18 0,-15 4 0,0 0 0,-1-2 0,-1-1 0,-2 0 0,0-1 0,-2-1 0,16-39 0,-13 22 0,-2-1 0,-2-1 0,-2 0 0,7-55 0,-18 94 0,-1-1 0,0 1 0,-1-1 0,1 0 0,-2 1 0,0-1 0,0 0 0,-3-12 0,3 19 0,0 0 0,0-1 0,0 1 0,0 0 0,0 0 0,-1 0 0,1 0 0,-1 0 0,1 0 0,-1 1 0,0-1 0,1 0 0,-1 1 0,0-1 0,0 1 0,0 0 0,-1 0 0,1 0 0,0 0 0,0 0 0,-1 0 0,1 0 0,0 1 0,-1-1 0,1 1 0,0 0 0,-1 0 0,1 0 0,-1 0 0,1 0 0,0 0 0,-6 2 0,-8 2 0,-1 1 0,1 1 0,0 0 0,0 1 0,1 1 0,-1 0 0,2 1 0,-1 1 0,-19 17 0,-18 11 0,51-37 0,-1 0 0,1 0 0,-1 0 0,1 0 0,-1 0 0,1 0 0,-1-1 0,0 1 0,0-1 0,1 1 0,-1-1 0,0 0 0,0 1 0,1-1 0,-1 0 0,-3-1 0,4 1 0,0 0 0,0-1 0,0 1 0,1-1 0,-1 1 0,0-1 0,0 0 0,0 1 0,0-1 0,1 0 0,-1 1 0,0-1 0,1 0 0,-1 0 0,1 0 0,-1 0 0,0 0 0,1 0 0,0 0 0,-1-1 0,-1-8 0,0 1 0,1 0 0,0 0 0,0 0 0,2-12 0,-1 18 0,3-76 0,-1 46 0,0 0 0,-2 0 0,-2 1 0,0-1 0,-3 0 0,0 1 0,-14-42 0,13 57 0,0 1 0,-1 1 0,-1-1 0,0 1 0,-1 1 0,-1-1 0,0 2 0,-1-1 0,-1 1 0,0 1 0,0 0 0,-1 1 0,-1 0 0,0 1 0,0 1 0,-1 0 0,0 1 0,0 0 0,-1 2 0,0-1 0,-1 2 0,1 0 0,-1 1 0,-19-2 0,10 3 0,0 1 0,-1 0 0,-46 5 0,60-1 0,1-1 0,0 2 0,0 0 0,0 0 0,0 1 0,0 1 0,1-1 0,-1 2 0,1 0 0,-11 8 0,18-11 0,0 1 0,0-1 0,1 1 0,-1 0 0,1 0 0,0 1 0,0-1 0,0 0 0,1 1 0,-1 0 0,1 0 0,0 0 0,1 0 0,-1 0 0,1 0 0,0 0 0,0 0 0,1 0 0,-1 1 0,1-1 0,0 0 0,1 0 0,-1 1 0,3 8 0,-1-6 0,0 0 0,1 0 0,-1-1 0,2 1 0,-1-1 0,1 0 0,0 0 0,0 0 0,1-1 0,0 1 0,0-1 0,1 0 0,-1 0 0,2-1 0,8 7 0,-2-4 0,1-1 0,0 0 0,0-1 0,0-1 0,1 0 0,0-1 0,-1 0 0,18 1 0,-25-4 0,1 0 0,0 0 0,0-1 0,-1 0 0,1-1 0,0 0 0,-1 0 0,1 0 0,0-1 0,-1 0 0,0 0 0,1-1 0,-1 0 0,0-1 0,0 1 0,-1-1 0,10-7 0,-14 8 0,1 1 0,-1 0 0,0 0 0,1-1 0,-1 1 0,-1-1 0,1 0 0,0 0 0,-1 0 0,1 0 0,-1 0 0,0 0 0,0 0 0,0 0 0,0 0 0,-1 0 0,1 0 0,-1-1 0,0 1 0,0 0 0,0-6 0,-2 3 0,0 0 0,1 1 0,-2-1 0,1 1 0,-1 0 0,1-1 0,-1 1 0,-1 0 0,1 1 0,-1-1 0,-5-5 0,-4-2 0,0 0 0,-1 1 0,0 0 0,-1 1 0,0 0 0,0 2 0,-22-10 0,31 16 0,0-1 0,-1 1 0,1 0 0,-1 0 0,0 1 0,1 0 0,-1 0 0,0 0 0,1 1 0,-1 0 0,0 1 0,0-1 0,1 1 0,-1 1 0,0-1 0,1 1 0,-1 0 0,1 0 0,0 1 0,0 0 0,0 0 0,0 1 0,0-1 0,1 1 0,0 1 0,-1-1 0,1 1 0,-4 5 0,-4 8 0,0 1 0,2 0 0,0 0 0,1 1 0,1 1 0,1-1 0,-7 28 0,-1 14 0,-10 86 0,20-105 0,2 1 0,2 0 0,2 0 0,2 0 0,2 0 0,2 0 0,14 53 0,-12-70 0,0-1 0,2 0 0,1-1 0,1 0 0,1 0 0,1-2 0,1 1 0,1-2 0,1 0 0,1-1 0,1-1 0,34 29 0,-43-41 0,0 0 0,1-1 0,0 0 0,0-1 0,1 0 0,-1-1 0,1 0 0,0-1 0,0-1 0,1 1 0,-1-2 0,1 0 0,18 1 0,-21-4 0,0 1 0,0-2 0,0 1 0,0-1 0,0-1 0,-1 0 0,1 0 0,-1-1 0,0 0 0,0 0 0,0-1 0,0-1 0,-1 1 0,0-1 0,0-1 0,-1 1 0,8-9 0,-3 1 0,-1 0 0,0-1 0,0 0 0,-2-1 0,0 0 0,-1 0 0,0-1 0,-1 0 0,-1 0 0,-1 0 0,-1-1 0,0 0 0,-1 0 0,1-35 0,-4 39 0,-1 0 0,0 0 0,0 0 0,-2 0 0,0 0 0,0 0 0,-2 1 0,1 0 0,-2 0 0,0 0 0,0 0 0,-1 1 0,0 0 0,-1 1 0,-1-1 0,0 2 0,0-1 0,-1 1 0,-23-17 0,-4 2 0,-1 2 0,-2 2 0,0 2 0,-1 1 0,-1 2 0,-1 2 0,-59-11 0,-6 5 0,-204-12 0,283 31 0,-99-1 0,114 3 0,0 0 0,1 1 0,-1 1 0,1 0 0,0 1 0,0 0 0,-13 7 0,23-10 0,0 0 0,-1 1 0,1-1 0,0 1 0,1 0 0,-1 0 0,0 0 0,0 0 0,1 0 0,-1 1 0,1-1 0,0 1 0,0 0 0,0 0 0,0-1 0,0 1 0,0 0 0,1 1 0,0-1 0,-1 0 0,1 0 0,1 1 0,-1-1 0,0 0 0,1 1 0,-1-1 0,1 1 0,0-1 0,0 0 0,1 1 0,-1-1 0,1 1 0,-1-1 0,2 4 0,1 1 0,1 0 0,0-1 0,0 0 0,0 1 0,1-1 0,0-1 0,0 1 0,1-1 0,0 0 0,0 0 0,0 0 0,11 6 0,-6-5 0,0 0 0,1 0 0,0-1 0,0-1 0,1 0 0,0-1 0,23 5 0,-33-8 0,1 0 0,-1-1 0,1 1 0,-1-1 0,1 0 0,-1 0 0,1 0 0,-1-1 0,1 1 0,-1-1 0,0 0 0,1 0 0,-1 0 0,0 0 0,1-1 0,-1 1 0,0-1 0,0 0 0,0 0 0,0 0 0,-1 0 0,1-1 0,-1 1 0,1-1 0,-1 1 0,0-1 0,0 0 0,0 0 0,0 0 0,0 0 0,-1 0 0,1 0 0,-1-1 0,1-4 0,-1 5 0,0 0 0,0 0 0,0 0 0,-1 0 0,1 0 0,-1 0 0,0 0 0,0-1 0,0 1 0,0 0 0,-1 0 0,0 0 0,1 0 0,-1 0 0,0 0 0,0 0 0,0 0 0,-1 0 0,1 0 0,-4-4 0,2 4 0,0 0 0,0 0 0,0 0 0,-1 0 0,1 1 0,-1-1 0,0 1 0,1 0 0,-1 0 0,0 1 0,0-1 0,-1 1 0,-6-2 0,5 1 0,0 1 0,0 0 0,-1 1 0,1-1 0,0 1 0,0 1 0,0-1 0,-1 1 0,1 0 0,0 0 0,0 1 0,0-1 0,0 1 0,0 1 0,1-1 0,-1 1 0,1 0 0,-1 0 0,1 1 0,0 0 0,-6 6 0,5-2 0,1 0 0,1 0 0,-1 0 0,2 1 0,-1 0 0,1 0 0,0 0 0,1 0 0,0 0 0,-1 14 0,0 18 0,1 44 0,2-55 0,0-21 0,5 204 0,3-181 0,-8-31 0,0-1 0,0 0 0,0 1 0,0-1 0,1 0 0,-1 0 0,0 1 0,0-1 0,0 0 0,1 0 0,-1 1 0,0-1 0,0 0 0,1 0 0,-1 0 0,0 1 0,0-1 0,1 0 0,-1 0 0,0 0 0,1 0 0,-1 0 0,0 1 0,1-1 0,-1 0 0,0 0 0,1 0 0,-1 0 0,0 0 0,1 0 0,-1 0 0,0 0 0,1 0 0,-1 0 0,0-1 0,0 1 0,1 0 0,-1 0 0,0 0 0,1-1 0,2-2 0,0 0 0,-1-1 0,1 1 0,-1-1 0,0 0 0,0 1 0,0-1 0,-1 0 0,1 0 0,1-8 0,6-22 0,-1 1 0,-2-1 0,-2 0 0,-1 0 0,-1 0 0,-2-1 0,-6-52 0,4 72 0,0-1 0,-1 1 0,-1 0 0,-1 0 0,0 0 0,0 1 0,-2 0 0,1 0 0,-2 0 0,0 1 0,-1 0 0,0 0 0,-1 1 0,0 1 0,-1-1 0,0 2 0,-1-1 0,-25-16 0,15 16 0,-1 1 0,0 1 0,0 1 0,-1 1 0,0 1 0,0 1 0,-1 1 0,0 1 0,-44 1 0,62 2 0,-1 0 0,1 1 0,-1 0 0,1 0 0,0 1 0,0 0 0,-1 0 0,1 0 0,1 1 0,-1 1 0,0-1 0,1 1 0,-1 0 0,1 0 0,0 1 0,1-1 0,-1 1 0,1 1 0,-6 6 0,5-3 0,0 0 0,1 1 0,0-1 0,0 1 0,1 1 0,1-1 0,-1 0 0,2 1 0,-1 0 0,2-1 0,-1 1 0,1 16 0,1-8 0,2 0 0,0-1 0,1 1 0,1-1 0,0 0 0,1 0 0,1-1 0,1 1 0,16 27 0,-8-19 0,1 0 0,1-1 0,2-1 0,0-1 0,28 26 0,-44-46 0,4 4 0,2 1 0,-1-1 0,1-1 0,11 7 0,-19-12 0,1 0 0,0 0 0,0 0 0,-1 0 0,1 0 0,0 0 0,0-1 0,0 1 0,0-1 0,0 0 0,0 1 0,0-1 0,0 0 0,0 0 0,0 0 0,0-1 0,0 1 0,0 0 0,0-1 0,0 1 0,0-1 0,0 0 0,0 1 0,-1-1 0,1 0 0,0 0 0,0 0 0,-1-1 0,1 1 0,2-2 0,4-9 0,0 1 0,0-1 0,-1-1 0,-1 0 0,0 1 0,0-2 0,-1 1 0,-1-1 0,5-26 0,-4 7 0,0 1 0,-2-1 0,-2-42 0,-2 62 0,0 0 0,-1 0 0,0 0 0,-1 0 0,-1 1 0,0-1 0,0 1 0,-1 0 0,-1 0 0,0 0 0,-1 1 0,-10-14 0,5 10 0,-1 1 0,0 1 0,0 1 0,-2 0 0,1 0 0,-1 1 0,-1 1 0,-18-9 0,5 6 0,1 1 0,-2 1 0,0 2 0,0 1 0,0 1 0,-1 1 0,0 2 0,0 1 0,0 2 0,-38 2 0,51 1 0,-1 0 0,1 1 0,0 1 0,0 1 0,1 0 0,0 1 0,-1 1 0,2 1 0,-1 1 0,1 0 0,-23 17 0,27-15 0,0 0 0,0 1 0,1 0 0,0 0 0,1 1 0,1 1 0,0 0 0,1 0 0,0 1 0,1-1 0,1 2 0,0-1 0,-3 18 0,6-22 0,1 0 0,0 1 0,1-1 0,0 0 0,1 0 0,0 1 0,1-1 0,0 0 0,0 0 0,1 0 0,1 0 0,0 0 0,1 0 0,0 0 0,0-1 0,1 0 0,1 0 0,7 10 0,-4-7 0,1-1 0,1 0 0,0-1 0,0-1 0,1 0 0,0 0 0,1-1 0,0-1 0,1 0 0,0-1 0,0 0 0,26 8 0,-5-5 0,1-2 0,0-1 0,0-2 0,1-1 0,-1-2 0,1-2 0,0-1 0,-1-2 0,1-1 0,-1-2 0,0-2 0,62-21 0,-67 17 0,-1-1 0,0-1 0,-1-1 0,-1-2 0,-1-1 0,34-28 0,-43 29 0,0 0 0,0-1 0,-2-1 0,-1 0 0,0-1 0,-1-1 0,-1 0 0,18-41 0,-28 54 0,1 1 0,-1-1 0,-1 0 0,1 0 0,-1 0 0,-1 0 0,1-1 0,-2 1 0,1 0 0,-1-1 0,0 1 0,-1 0 0,1 0 0,-2-1 0,1 1 0,-1 0 0,-1 0 0,1 0 0,-1 0 0,-1 1 0,1-1 0,-1 1 0,-1 0 0,1 0 0,-1 0 0,0 1 0,-1-1 0,0 1 0,0 1 0,-7-6 0,-8-5 0,0 1 0,-2 1 0,1 1 0,-2 2 0,0 0 0,0 1 0,-1 1 0,0 2 0,0 0 0,-48-5 0,65 11 0,1 1 0,0 0 0,-1 0 0,1 1 0,0 0 0,-1 0 0,1 1 0,0 0 0,0 0 0,0 0 0,0 1 0,1 0 0,-1 1 0,1-1 0,0 1 0,0 1 0,0-1 0,0 1 0,1 0 0,0 0 0,0 0 0,0 1 0,0 0 0,1 0 0,0 0 0,-3 8 0,-7 13 0,2 1 0,0 0 0,2 1 0,2 0 0,-7 37 0,-3 33 0,4 1 0,5 1 0,5 116 0,4-189 0,2 1 0,1-1 0,2 0 0,12 47 0,-14-66 0,0 0 0,0-1 0,1 1 0,0-1 0,1 1 0,0-1 0,0-1 0,1 1 0,-1-1 0,2 0 0,-1 0 0,1 0 0,0-1 0,0 0 0,1-1 0,0 0 0,12 7 0,-16-11 0,0 1 0,0 0 0,0-1 0,0 0 0,0 0 0,0-1 0,1 1 0,-1-1 0,0 0 0,0 0 0,0 0 0,1 0 0,-1-1 0,0 0 0,0 1 0,0-2 0,0 1 0,0 0 0,0-1 0,0 0 0,-1 0 0,1 0 0,0 0 0,-1-1 0,0 1 0,1-1 0,-1 0 0,0 0 0,0 0 0,2-4 0,5-7 0,-1 1 0,0-2 0,-1 1 0,-1-1 0,0 0 0,7-26 0,-5 11 0,-2 0 0,-1-1 0,-1 1 0,-1-1 0,-2-1 0,-2 1 0,0 0 0,-2 0 0,-2 0 0,-1 0 0,-1 1 0,-1-1 0,-17-42 0,10 39 0,-1 0 0,-2 0 0,-2 2 0,-1 0 0,-1 1 0,-1 1 0,-2 1 0,-1 1 0,-1 1 0,-57-43 0,44 42 0,-1 1 0,-1 2 0,-54-23 0,66 35 0,0 2 0,-1 1 0,-1 2 0,1 0 0,-1 2 0,-33-1 0,59 6 0,-1 1 0,0 0 0,0 0 0,0 0 0,1 1 0,-1 0 0,0 0 0,0 1 0,1-1 0,-1 1 0,1 0 0,-10 6 0,12-5 0,-1-1 0,1 1 0,0 0 0,0 0 0,1 0 0,-1 1 0,1-1 0,-1 0 0,1 1 0,0 0 0,0 0 0,1-1 0,-1 1 0,1 0 0,0 0 0,0 1 0,0-1 0,0 8 0,0 7 0,1 1 0,1-1 0,1 0 0,1 0 0,0 0 0,1 0 0,1-1 0,1 1 0,13 25 0,-15-32 0,2 0 0,0-1 0,0 0 0,1 0 0,1 0 0,-1-1 0,2 0 0,-1-1 0,1 1 0,1-2 0,0 0 0,0 0 0,1 0 0,-1-1 0,14 6 0,-17-10 0,0-1 0,-1 0 0,1 0 0,0 0 0,0 0 0,0-1 0,0-1 0,0 1 0,0-1 0,1 0 0,-1-1 0,0 1 0,0-1 0,0-1 0,0 1 0,0-1 0,-1-1 0,1 1 0,-1-1 0,1 0 0,-1-1 0,0 1 0,0-1 0,0-1 0,-1 1 0,1-1 0,-1 0 0,6-6 0,-4 1 0,0-1 0,0 1 0,0-1 0,-2-1 0,1 1 0,-1-1 0,-1 0 0,0 0 0,-1 0 0,0-1 0,-1 1 0,-1-1 0,0 0 0,0 1 0,-2-16 0,0 16 0,0 0 0,-2 1 0,1-1 0,-1 1 0,-1 0 0,0 0 0,0 0 0,-1 0 0,-1 1 0,1-1 0,-10-10 0,4 7 0,0 1 0,-2 0 0,1 1 0,-1 0 0,-1 1 0,-29-17 0,13 11 0,-2 2 0,0 1 0,0 1 0,-2 2 0,1 1 0,-1 2 0,-38-4 0,37 7 0,0 3 0,0 0 0,0 2 0,0 2 0,0 1 0,0 2 0,1 1 0,0 2 0,0 1 0,0 2 0,-54 26 0,78-32 0,2 1 0,-1 0 0,1 1 0,-1 0 0,2 0 0,-1 1 0,1-1 0,0 2 0,1-1 0,0 1 0,0 0 0,1 0 0,0 1 0,1 0 0,0-1 0,1 1 0,0 1 0,0-1 0,1 0 0,0 1 0,1-1 0,0 19 0,1-8 0,0 0 0,2 0 0,1 0 0,0 0 0,2-1 0,0 1 0,1-1 0,1 0 0,1-1 0,16 28 0,-13-28 0,1-1 0,1-1 0,1 0 0,1-1 0,0-1 0,1 0 0,1-1 0,0 0 0,0-2 0,2 0 0,32 16 0,-24-16 0,1-1 0,0-1 0,0-2 0,1 0 0,1-2 0,-1-1 0,58 1 0,-78-6 0,-1 0 0,1 0 0,0-1 0,-1 0 0,1-1 0,-1 0 0,1 0 0,-1-1 0,0 0 0,0 0 0,0-1 0,9-6 0,-11 6 0,-1 0 0,-1 0 0,1-1 0,0 0 0,-1 0 0,0 0 0,0 0 0,-1-1 0,0 1 0,1-1 0,-2 0 0,1 0 0,-1 0 0,0 0 0,0-1 0,1-10 0,-1 10 0,-1 0 0,-1 0 0,1 0 0,-1 0 0,0 0 0,-1 0 0,1 0 0,-2 0 0,1 1 0,-1-1 0,0 0 0,0 0 0,0 1 0,-1-1 0,0 1 0,-1 0 0,-5-8 0,1 4 0,-1 0 0,-1 1 0,0 0 0,0 1 0,-1 0 0,0 0 0,0 1 0,-16-7 0,-13-6 0,-1 1 0,-1 3 0,0 1 0,-1 3 0,-88-15 0,122 25 0,-1 1 0,0 0 0,0 1 0,1 0 0,-1 1 0,0 0 0,-13 3 0,19-3 0,0 0 0,0 1 0,0 0 0,0-1 0,1 1 0,-1 1 0,1-1 0,-1 1 0,1-1 0,0 1 0,0 0 0,0 0 0,1 0 0,-1 0 0,1 1 0,-1-1 0,1 1 0,0 0 0,-2 6 0,1 0 0,0-1 0,1 1 0,1 0 0,0 0 0,0-1 0,0 1 0,2 0 0,-1 0 0,1 0 0,0 0 0,1 0 0,0-1 0,1 1 0,0-1 0,1 1 0,0-1 0,0 0 0,1 0 0,6 9 0,0-1 0,0-1 0,1 0 0,0-1 0,2 0 0,-1-1 0,2-1 0,0 0 0,32 21 0,-23-21 0,0-2 0,0 0 0,1-2 0,0 0 0,0-2 0,1-1 0,0-1 0,0-1 0,1-1 0,-1-1 0,28-2 0,-47-1 0,-1 0 0,1 0 0,0-1 0,-1 0 0,1 0 0,-1 0 0,0-1 0,1 0 0,-1 0 0,-1-1 0,1 0 0,0 0 0,-1 0 0,0 0 0,0-1 0,0 0 0,-1 0 0,1 0 0,-1-1 0,0 1 0,-1-1 0,0 0 0,0 0 0,0 0 0,0-1 0,-1 1 0,0-1 0,0 1 0,1-13 0,-1 3 0,0 1 0,-1-1 0,0 1 0,-2-1 0,1 0 0,-2 1 0,0-1 0,-1 1 0,-1 0 0,0 0 0,-1 0 0,-7-14 0,2 12 0,0 0 0,-1 2 0,-1-1 0,0 1 0,-1 1 0,-1 0 0,0 1 0,-1 1 0,0 0 0,-1 1 0,0 0 0,-32-14 0,34 18 0,-1 1 0,0 0 0,0 1 0,0 0 0,-1 1 0,0 1 0,0 1 0,0 0 0,0 1 0,0 0 0,0 2 0,0 0 0,0 1 0,0 0 0,-29 9 0,38-8 0,-1 1 0,1 0 0,-1 0 0,1 1 0,1 0 0,-1 0 0,1 0 0,-1 1 0,2 0 0,-1 0 0,1 1 0,0-1 0,0 1 0,0 0 0,1 1 0,0-1 0,1 1 0,0 0 0,0 0 0,1 0 0,0 0 0,0 0 0,-1 12 0,1-2 0,1 0 0,0 0 0,1 0 0,2 0 0,-1 0 0,2 0 0,0 0 0,1-1 0,13 34 0,-10-36 0,1 0 0,0-1 0,1-1 0,0 1 0,1-1 0,1-1 0,0 0 0,1 0 0,0-1 0,0-1 0,1 0 0,1-1 0,0 0 0,16 8 0,-12-9 0,-1 0 0,2-1 0,-1-1 0,1-1 0,0-1 0,0 0 0,0-1 0,0-1 0,1-1 0,-1-1 0,33-3 0,-45 1 0,1 1 0,-1-1 0,1 0 0,-1-1 0,1 0 0,-1 0 0,0-1 0,0 1 0,-1-1 0,1-1 0,-1 1 0,0-1 0,0-1 0,-1 1 0,1-1 0,-1 0 0,0 0 0,-1 0 0,1-1 0,-1 1 0,-1-1 0,1 0 0,-1 0 0,0-1 0,-1 1 0,0-1 0,0 1 0,-1-1 0,1 0 0,-2 1 0,1-1 0,-1 0 0,0 0 0,-1 0 0,0 1 0,0-1 0,-1 0 0,0 1 0,0-1 0,0 1 0,-7-13 0,3 8 0,-1 1 0,-1 0 0,1 0 0,-2 1 0,1 0 0,-1 0 0,-1 1 0,0 0 0,0 1 0,-1 0 0,0 1 0,0 0 0,-1 0 0,-20-8 0,-12-2 0,-2 1 0,-79-15 0,37 10 0,-1 4 0,-1 5 0,-121-3 0,201 15 0,1 1 0,-1 0 0,0 0 0,1 1 0,-1 0 0,1 0 0,0 1 0,-11 5 0,16-6 0,0 1 0,-1 0 0,1 0 0,1 0 0,-1 0 0,0 0 0,1 1 0,-1 0 0,1 0 0,0 0 0,0 0 0,1 0 0,-1 0 0,1 1 0,0-1 0,-3 11 0,3-7 0,0 1 0,0 0 0,0 0 0,1 0 0,1 0 0,-1 0 0,2 1 0,-1-1 0,1 0 0,0 0 0,1 0 0,0 0 0,1-1 0,4 13 0,-1-8 0,1-2 0,-1 1 0,2 0 0,0-1 0,0-1 0,1 1 0,0-1 0,0-1 0,15 11 0,-11-9 0,1-1 0,1 0 0,0-1 0,0-1 0,1-1 0,0 0 0,0-1 0,0 0 0,1-1 0,0-1 0,0-1 0,0-1 0,0 0 0,1-1 0,33-2 0,-42-1 0,0 0 0,0-1 0,-1 0 0,1 0 0,-1-1 0,0 0 0,0 0 0,0-1 0,0 0 0,-1 0 0,0-1 0,11-11 0,-8 7 0,-2-1 0,1 1 0,-1-2 0,-1 1 0,0-1 0,-1 0 0,0 0 0,6-19 0,-9 20 0,0-1 0,0 1 0,-1 0 0,0-1 0,-1 0 0,-1 1 0,0-1 0,0 0 0,-4-21 0,2 26 0,0-1 0,0 1 0,-1 0 0,0-1 0,0 1 0,0 1 0,-1-1 0,0 0 0,-1 1 0,1 0 0,-1 0 0,0 0 0,-1 1 0,1 0 0,-11-7 0,0 2 0,-1 0 0,0 2 0,-1 0 0,0 1 0,0 1 0,-1 1 0,1 1 0,-1 0 0,-26-2 0,-5 3 0,-1 1 0,-65 7 0,110-5 0,1 0 0,-1 1 0,0-1 0,1 1 0,-1 0 0,1 1 0,0-1 0,-1 1 0,1 0 0,0 0 0,0 1 0,0 0 0,0-1 0,1 2 0,-1-1 0,1 0 0,0 1 0,-1 0 0,2 0 0,-1 0 0,0 1 0,1-1 0,0 1 0,0 0 0,0 0 0,1 0 0,0 0 0,0 0 0,0 0 0,-2 11 0,-1 8 0,1 1 0,2-1 0,0 1 0,2 0 0,0-1 0,2 1 0,0 0 0,2-1 0,1 1 0,1-1 0,16 41 0,-12-38 0,1-1 0,2-1 0,0 0 0,2-1 0,0-1 0,2 0 0,0-1 0,2-1 0,0 0 0,28 21 0,-40-36 0,1 1 0,0-2 0,1 1 0,-1-2 0,1 1 0,0-1 0,0 0 0,1-1 0,-1 0 0,1 0 0,13 1 0,-18-4 0,0 0 0,1 0 0,-1-1 0,0 1 0,0-1 0,0-1 0,0 1 0,0-1 0,0 0 0,0 0 0,0 0 0,-1-1 0,1 1 0,-1-1 0,1 0 0,-1-1 0,0 1 0,-1-1 0,1 1 0,0-1 0,-1 0 0,5-9 0,0 1 0,-1-2 0,-1 1 0,0-1 0,-1 0 0,0 0 0,-1 0 0,0-1 0,-2 1 0,1-1 0,-2 0 0,0 0 0,-1-16 0,-2-1 0,0 0 0,-2 0 0,-2 0 0,-15-50 0,10 51 0,-2 1 0,0 1 0,-2 0 0,-2 1 0,0 1 0,-2 0 0,-1 1 0,-1 1 0,-1 1 0,-1 1 0,-1 1 0,-1 2 0,-1 0 0,-49-29 0,26 22 0,-2 2 0,0 2 0,-1 3 0,-2 2 0,1 2 0,-2 2 0,-94-10 0,139 22 0,0 1 0,-1 1 0,1 0 0,0 0 0,-1 1 0,1 0 0,0 1 0,-1 0 0,-9 4 0,16-4 0,0 0 0,0 0 0,1 0 0,-1 0 0,1 1 0,-1-1 0,1 1 0,0 0 0,0 0 0,0 0 0,0 0 0,1 1 0,-1-1 0,1 1 0,0 0 0,0-1 0,0 1 0,0 0 0,1 0 0,0 0 0,0 0 0,0 1 0,-1 7 0,1 2 0,1 1 0,1-1 0,0 0 0,1 1 0,1-1 0,0 0 0,0 0 0,2 0 0,0 0 0,0-1 0,1 0 0,14 22 0,6 7 0,2-2 0,47 51 0,-52-63 0,1-2 0,1 0 0,2-2 0,0-1 0,51 34 0,-75-55 0,0-1 0,-1 1 0,1 0 0,0-1 0,0 1 0,0-1 0,1 0 0,-1 0 0,0 0 0,0 0 0,1-1 0,-1 1 0,0-1 0,1 0 0,-1 0 0,0 0 0,1 0 0,-1-1 0,0 1 0,1-1 0,-1 0 0,0 0 0,0 0 0,0 0 0,0-1 0,0 1 0,0-1 0,0 0 0,0 0 0,-1 0 0,1 0 0,-1 0 0,1 0 0,-1-1 0,0 0 0,0 1 0,0-1 0,2-4 0,4-9 0,0 0 0,-1-1 0,-1 0 0,-1 0 0,6-33 0,-7 28 0,0 0 0,-1-1 0,-2 1 0,0 0 0,-1-1 0,-4-24 0,2 36 0,0-1 0,-1 1 0,-1-1 0,0 1 0,0 0 0,-1 0 0,-1 0 0,0 1 0,0 0 0,-1 0 0,0 1 0,0 0 0,-12-11 0,0 3 0,0 2 0,-2 0 0,0 1 0,0 1 0,-1 1 0,-1 1 0,0 0 0,-27-7 0,7 5 0,-1 3 0,1 0 0,-76-4 0,96 12 0,0 2 0,0 0 0,0 2 0,0 0 0,0 1 0,0 2 0,0 0 0,1 2 0,0 0 0,-31 15 0,37-13 0,0 1 0,0 0 0,1 1 0,0 1 0,1 0 0,0 1 0,1 1 0,1 0 0,0 1 0,1 0 0,0 0 0,1 1 0,-9 22 0,9-17 0,2 1 0,1 0 0,0 0 0,2 1 0,0 0 0,2 0 0,0 0 0,2 1 0,0-1 0,2 0 0,1 1 0,0-1 0,2 0 0,0 0 0,2-1 0,1 1 0,0-1 0,2 0 0,11 20 0,-6-15 0,1-1 0,2 0 0,0-2 0,2 0 0,0-1 0,2 0 0,0-2 0,2-1 0,0 0 0,1-2 0,1-1 0,0-1 0,2-1 0,36 16 0,-33-19 0,1-2 0,0 0 0,0-2 0,1-2 0,0-1 0,0-1 0,57-1 0,-77-3 0,1-1 0,-1 0 0,0 0 0,0-2 0,0 0 0,0 0 0,0-1 0,0 0 0,-1-1 0,0 0 0,0-1 0,0 0 0,-1-1 0,0 0 0,0-1 0,-1 0 0,0 0 0,0-1 0,-1 0 0,0-1 0,-1 0 0,0 0 0,6-12 0,-5 6 0,-1 0 0,-1-1 0,0 1 0,-2-1 0,0 0 0,0-1 0,-2 1 0,0 0 0,-1-36 0,-3 30 0,-1 0 0,-1 0 0,-1 0 0,-1 0 0,-1 1 0,-18-40 0,6 26 0,-2 0 0,-1 0 0,-2 2 0,-1 1 0,-2 1 0,-1 2 0,-1 0 0,-37-27 0,23 23 0,-2 2 0,-1 1 0,-1 3 0,-97-41 0,136 65 0,-1 0 0,0 1 0,0 0 0,0 1 0,0 0 0,0 0 0,-1 1 0,1 0 0,-15 1 0,20 1 0,0 0 0,0 0 0,0 1 0,1-1 0,-1 1 0,1 0 0,-1 0 0,1 0 0,0 0 0,0 1 0,0-1 0,0 1 0,0 0 0,0 0 0,1 0 0,0 0 0,-1 0 0,1 1 0,0-1 0,1 1 0,-1-1 0,0 1 0,1 0 0,-2 6 0,-6 22 0,2 1 0,0 0 0,2 0 0,2 0 0,2 64 0,4-24 0,22 117 0,-18-157 0,2 0 0,0 0 0,2-1 0,2 0 0,1-1 0,24 41 0,-26-53 0,0-1 0,2 0 0,0 0 0,1-2 0,1 0 0,0 0 0,1-2 0,1 0 0,0-1 0,35 19 0,-47-28 0,1 0 0,0-1 0,0 0 0,1-1 0,-1 0 0,1 0 0,-1 0 0,1-1 0,-1 0 0,1 0 0,0-1 0,0 0 0,-1-1 0,1 1 0,0-1 0,-1-1 0,1 0 0,-1 0 0,0 0 0,1-1 0,-1 0 0,0 0 0,-1-1 0,1 0 0,0 0 0,-1 0 0,0-1 0,0 0 0,-1-1 0,8-8 0,6-8 0,-1 0 0,-1-2 0,-2 0 0,0-1 0,-1 0 0,-2-1 0,-1-1 0,16-54 0,-13 25 0,-3-1 0,-1-1 0,1-85 0,-10 120 0,0 1 0,-2-1 0,-1 1 0,-1-1 0,-8-30 0,9 45 0,-1-1 0,0 1 0,-1 0 0,0 0 0,0 0 0,-1 1 0,1-1 0,-2 1 0,1 0 0,-1 1 0,0-1 0,-1 1 0,1 0 0,-1 1 0,0 0 0,-11-6 0,10 6 0,0 1 0,0 0 0,-1 0 0,1 1 0,-1 0 0,0 1 0,0 0 0,0 0 0,0 1 0,-1 0 0,1 0 0,-10 2 0,15-1 0,-1 1 0,1 0 0,-1 1 0,1-1 0,0 1 0,0-1 0,0 1 0,0 1 0,0-1 0,0 0 0,1 1 0,-1 0 0,1 0 0,0 0 0,0 0 0,0 0 0,0 1 0,0 0 0,1-1 0,-1 1 0,1 0 0,0 0 0,0 0 0,1 0 0,-1 0 0,-1 8 0,1 0 0,0 1 0,0 0 0,1-1 0,0 1 0,2 0 0,-1-1 0,1 1 0,1 0 0,0-1 0,1 1 0,1-1 0,-1 0 0,2 0 0,0 0 0,0-1 0,1 1 0,1-2 0,13 20 0,0-4 0,1-1 0,1-1 0,1-1 0,1-1 0,1-1 0,36 23 0,-38-29 0,1-1 0,1-1 0,0-1 0,0-1 0,33 9 0,-50-18 0,1 1 0,0-1 0,0 0 0,0-1 0,0 0 0,1 0 0,-1-1 0,0 0 0,0-1 0,0 0 0,0-1 0,0 0 0,0 0 0,0 0 0,0-1 0,-1-1 0,0 0 0,16-9 0,-19 10 0,-1 0 0,0-1 0,0 0 0,0 0 0,0 0 0,-1 0 0,1-1 0,-1 1 0,0-1 0,-1 0 0,1 0 0,-1 0 0,0 0 0,0 0 0,-1 0 0,1 0 0,-1-1 0,0 1 0,-1-1 0,1 1 0,-1-1 0,0 1 0,0-1 0,-1 1 0,0-1 0,0 1 0,0-1 0,0 1 0,-1 0 0,-5-10 0,1 1 0,-1 1 0,-1 0 0,0 1 0,-1 0 0,0 0 0,-1 0 0,0 2 0,-1-1 0,0 1 0,-17-11 0,-7-2 0,-2 3 0,0 0 0,-1 3 0,-1 1 0,-78-20 0,39 18 0,-1 3 0,-90-4 0,152 17 0,1 1 0,-1 1 0,0 1 0,-31 5 0,45-5 0,-1-1 0,1 1 0,0 0 0,-1 0 0,1 1 0,0-1 0,0 1 0,0-1 0,0 1 0,0 0 0,0 0 0,0 0 0,1 1 0,-1-1 0,1 1 0,-1-1 0,1 1 0,0 0 0,0 0 0,0 0 0,1 0 0,-1 0 0,1 0 0,0 0 0,-1 1 0,1-1 0,1 0 0,-2 7 0,2-1 0,0-1 0,1 1 0,0-1 0,1 1 0,-1-1 0,2 0 0,-1 0 0,1 0 0,0 0 0,1 0 0,0 0 0,8 12 0,1-2 0,1 0 0,0 0 0,29 26 0,-20-26 0,0 0 0,1-1 0,1-1 0,1-2 0,0 0 0,1-2 0,0-1 0,1-1 0,0-1 0,1-2 0,0-1 0,0-1 0,0-1 0,0-2 0,1-1 0,55-5 0,-80 3 0,0 0 0,0 0 0,0-1 0,-1 0 0,1 0 0,0 0 0,-1 0 0,0-1 0,0 1 0,1-1 0,-1-1 0,-1 1 0,1 0 0,-1-1 0,1 0 0,-1 0 0,0 0 0,0 0 0,-1 0 0,1-1 0,-1 1 0,0-1 0,0 1 0,0-1 0,-1 0 0,0 0 0,0 0 0,1-9 0,-1 3 0,0 0 0,0 0 0,-2 1 0,1-1 0,-1 0 0,-1 1 0,0-1 0,0 1 0,-1-1 0,0 1 0,-1 0 0,-8-16 0,4 14 0,-1 0 0,-1 1 0,1 0 0,-2 1 0,1 0 0,-2 0 0,1 1 0,-1 1 0,-22-12 0,4 4 0,0 2 0,0 2 0,-39-11 0,54 19 0,1 0 0,-1 2 0,-29-3 0,41 5 0,0 0 0,1 0 0,-1 1 0,0-1 0,0 1 0,0-1 0,1 1 0,-1 0 0,0 0 0,1 0 0,-1 0 0,-3 3 0,5-3 0,0 0 0,0 0 0,0 0 0,0 0 0,0 0 0,0 1 0,1-1 0,-1 0 0,0 0 0,1 1 0,-1-1 0,1 0 0,0 1 0,-1-1 0,1 1 0,0-1 0,0 1 0,0-1 0,0 0 0,0 1 0,0-1 0,0 1 0,1-1 0,-1 0 0,0 1 0,2 1 0,2 9 0,1 0 0,0-1 0,1 0 0,1 0 0,0-1 0,0 0 0,0 0 0,2 0 0,15 13 0,-5-5 0,1-1 0,1-1 0,42 24 0,-52-34 0,0-1 0,1 0 0,-1-1 0,1 0 0,14 2 0,-24-5 0,0 0 0,0-1 0,1 1 0,-1-1 0,0 0 0,0 1 0,0-1 0,1 0 0,-1 0 0,0-1 0,0 1 0,0 0 0,1-1 0,-1 0 0,0 1 0,0-1 0,0 0 0,0 0 0,0 0 0,0 0 0,0 0 0,0-1 0,-1 1 0,1 0 0,0-1 0,-1 0 0,1 1 0,-1-1 0,0 0 0,1 0 0,-1 0 0,0 1 0,0-1 0,0-1 0,0 1 0,-1 0 0,2-3 0,-1 0 0,-1 0 0,0-1 0,0 1 0,0 0 0,0 0 0,-1 0 0,0 0 0,0 0 0,0 0 0,-1 0 0,-3-7 0,-32-56 0,-8 6 0,-2 2 0,-4 2 0,-1 2 0,-3 3 0,-88-66 0,126 105 0,-77-54 0,86 64 0,1-1 0,-1 1 0,0 0 0,0 1 0,0 0 0,-1 1 0,1-1 0,-1 1 0,0 1 0,-10-1 0,17 2 0,0 0 0,0 0 0,1 1 0,-1-1 0,0 0 0,0 1 0,0 0 0,1-1 0,-1 1 0,0 0 0,1 0 0,-1 0 0,1 0 0,-1 0 0,1 0 0,-1 0 0,1 0 0,0 1 0,-1-1 0,1 1 0,0-1 0,0 1 0,0-1 0,0 1 0,0 0 0,1-1 0,-1 1 0,0 2 0,-2 4 0,1 1 0,0 0 0,1 0 0,-1 13 0,2-22 0,0 35 0,1-1 0,1 1 0,2-1 0,2 0 0,1 0 0,19 55 0,90 190 0,-110-265 0,104 200 0,-97-193 0,1 1 0,0-2 0,2 0 0,1-1 0,0 0 0,1-2 0,25 20 0,-40-35 0,0 1 0,1-1 0,-1 0 0,0 0 0,1 0 0,-1-1 0,1 1 0,-1-1 0,1 0 0,0 0 0,-1 0 0,1 0 0,0 0 0,0-1 0,0 0 0,0 0 0,-1 0 0,1 0 0,0-1 0,0 1 0,0-1 0,-1 0 0,1 0 0,0-1 0,-1 1 0,1-1 0,-1 1 0,1-1 0,-1 0 0,0-1 0,0 1 0,0 0 0,4-5 0,3-4 0,-1-1 0,0 0 0,-1 0 0,0-1 0,-1 0 0,-1 0 0,9-26 0,-4 7 0,-1 0 0,-2 0 0,-2-1 0,0 0 0,0-46 0,-5 60 0,-1 0 0,-1 0 0,-1-1 0,-1 2 0,-1-1 0,0 0 0,-2 1 0,0-1 0,0 2 0,-2-1 0,-12-20 0,3 14 0,-1 1 0,-1 1 0,-1 0 0,-1 2 0,-1 0 0,0 1 0,-2 2 0,0 0 0,-1 2 0,-1 0 0,-32-13 0,-7 1 0,0 3 0,-2 3 0,-110-21 0,121 31 0,-1 2 0,0 3 0,-95 3 0,114 10 0,36-7 0,1 1 0,0-1 0,0 1 0,0-1 0,0 1 0,0 0 0,0-1 0,0 1 0,1 0 0,-1 0 0,0-1 0,0 1 0,0 0 0,1 0 0,-1 0 0,0 0 0,1 0 0,-1 2 0,1 0 0,0 0 0,0 1 0,0-1 0,1 1 0,-1-1 0,1 1 0,0-1 0,0 0 0,0 0 0,1 1 0,-1-1 0,1 0 0,-1 0 0,1 0 0,0 0 0,4 4 0,30 39 0,3-1 0,74 69 0,-16-19 0,-67-62 0,85 81 0,-112-111 0,0 0 0,0 0 0,0-1 0,0 0 0,0 1 0,1-1 0,-1-1 0,1 1 0,-1 0 0,1-1 0,0 0 0,-1 0 0,1 0 0,0 0 0,0 0 0,0-1 0,6 0 0,-7-1 0,-1 0 0,0 0 0,0 0 0,1 0 0,-1-1 0,0 1 0,0-1 0,0 1 0,-1-1 0,1 0 0,0 0 0,-1 0 0,1 0 0,-1 0 0,1 0 0,-1-1 0,0 1 0,0 0 0,0-1 0,0 1 0,0 0 0,-1-1 0,1 1 0,-1-1 0,0 1 0,0-1 0,0-3 0,1-8 0,-1 1 0,-1-1 0,0 1 0,-1 0 0,-1-1 0,0 1 0,0 0 0,-1 0 0,-1 1 0,0-1 0,-1 1 0,-12-19 0,-2-1 0,-1 2 0,-1 0 0,-39-40 0,33 43 0,-1 0 0,-2 2 0,-44-28 0,55 40 0,-1 1 0,0 1 0,-1 1 0,0 1 0,0 1 0,-44-10 0,62 17 0,-1 1 0,0-1 0,1 1 0,-1 0 0,0 0 0,0 1 0,1-1 0,-1 1 0,1 0 0,-1 0 0,1 1 0,-1-1 0,1 1 0,-1 0 0,1 0 0,0 1 0,0-1 0,0 1 0,1 0 0,-1 0 0,1 0 0,-1 0 0,1 1 0,0-1 0,0 1 0,0 0 0,1 0 0,0 0 0,-1 0 0,1 0 0,-2 8 0,-3 9 0,0 0 0,2 1 0,0 0 0,1 0 0,-1 33 0,3-15 0,2 1 0,1 0 0,2 0 0,2 0 0,16 59 0,-16-78 0,1 0 0,2-1 0,0 0 0,1-1 0,1 0 0,1 0 0,1-1 0,0-1 0,2 0 0,0 0 0,28 26 0,-35-38 0,0 0 0,1-1 0,0 0 0,0 0 0,0-1 0,0 0 0,0-1 0,1 1 0,10 1 0,-15-4 0,0 0 0,-1-1 0,1 1 0,0-1 0,0 0 0,0 0 0,0-1 0,0 1 0,-1-1 0,1 0 0,0 0 0,0 0 0,-1 0 0,1-1 0,-1 1 0,1-1 0,-1 0 0,0 0 0,1 0 0,-1 0 0,0-1 0,-1 0 0,1 1 0,2-4 0,1-2 0,-1 1 0,0-1 0,-1-1 0,0 1 0,0-1 0,0 1 0,-1-1 0,-1 0 0,0 0 0,0 0 0,0 0 0,-1-1 0,-1 1 0,0 0 0,-1-18 0,-1 10 0,-1-1 0,0 1 0,-2 0 0,1 0 0,-2 0 0,0 1 0,-15-27 0,2 13 0,0 0 0,-2 1 0,-1 1 0,-2 2 0,-41-38 0,44 46 0,0 1 0,-1 1 0,-1 1 0,0 1 0,-1 1 0,0 1 0,-52-17 0,71 27 0,-1 1 0,0-1 0,0 1 0,0 0 0,0 1 0,0-1 0,0 1 0,0 0 0,0 1 0,0-1 0,0 1 0,0 1 0,-7 1 0,11-1 0,-1-1 0,1 1 0,0-1 0,0 1 0,-1 0 0,1 0 0,0 0 0,0 0 0,1 0 0,-1 0 0,0 1 0,1-1 0,0 1 0,-1-1 0,1 1 0,0-1 0,0 1 0,0 0 0,1-1 0,-1 1 0,1 0 0,-1 0 0,1 0 0,0-1 0,0 1 0,0 0 0,1 0 0,-1 0 0,0 0 0,2 2 0,2 16 0,1-1 0,1 0 0,1-1 0,0 0 0,2 0 0,0 0 0,1-1 0,1 0 0,23 27 0,15 14 0,73 66 0,-77-81 0,75 89 0,20 19 0,-139-151 0,0 0 0,0 0 0,-1 0 0,1 0 0,0 0 0,0 0 0,0 0 0,0-1 0,0 1 0,1 0 0,-1-1 0,0 1 0,0-1 0,0 0 0,1 1 0,-1-1 0,0 0 0,0 1 0,1-1 0,-1 0 0,0 0 0,0 0 0,1 0 0,0-1 0,-1 0 0,0 0 0,0 1 0,0-2 0,0 1 0,-1 0 0,1 0 0,0 0 0,-1 0 0,1 0 0,-1 0 0,1-1 0,-1 1 0,0 0 0,0 0 0,1-1 0,-1 1 0,0 0 0,0-1 0,0 1 0,0 0 0,0 0 0,-1-3 0,-2-11 0,-1 0 0,0 0 0,-1 1 0,-1-1 0,0 1 0,-1 0 0,0 1 0,-19-25 0,0-2 0,-1 1 0,-3 2 0,-1 1 0,-1 1 0,-2 2 0,-1 1 0,-2 2 0,-1 2 0,-1 1 0,-2 2 0,-51-24 0,86 47 0,-9-5 0,0 1 0,0 1 0,-28-7 0,40 12 0,0-1 0,-1 1 0,1-1 0,0 1 0,-1 0 0,1 0 0,-1 0 0,1 1 0,0-1 0,0 1 0,-1 0 0,1 0 0,0 0 0,0 0 0,0 1 0,0-1 0,0 1 0,0 0 0,0 0 0,0 0 0,1 0 0,-1 0 0,1 1 0,-3 2 0,1 2 0,0 0 0,0 1 0,0 0 0,1-1 0,0 1 0,0 1 0,1-1 0,0 0 0,1 1 0,-1 9 0,1 88 0,2-89 0,1 0 0,1 0 0,0-1 0,1 1 0,1-1 0,0 1 0,2-1 0,9 19 0,0-8 0,1 0 0,1-1 0,33 36 0,-43-54 0,0 1 0,0-1 0,1-1 0,0 0 0,17 11 0,-25-17 0,1 0 0,-1 0 0,1 0 0,0 0 0,0 0 0,-1-1 0,1 1 0,0 0 0,0-1 0,0 0 0,0 1 0,0-1 0,-1 0 0,1 0 0,0 0 0,0 0 0,0 0 0,0 0 0,0-1 0,0 1 0,0-1 0,-1 1 0,1-1 0,0 0 0,0 0 0,-1 0 0,1 0 0,0 0 0,-1 0 0,1 0 0,-1 0 0,1 0 0,-1-1 0,0 1 0,0-1 0,1 1 0,-1-1 0,0 1 0,0-1 0,0 0 0,-1 0 0,2-3 0,2-5 0,-2-1 0,1 0 0,-1 0 0,-1 0 0,0 0 0,0-1 0,-1 1 0,0 0 0,-1 0 0,-1 0 0,-3-16 0,-3-5 0,-1 1 0,-24-56 0,8 31 0,-3 1 0,-2 1 0,-2 1 0,-3 2 0,-60-69 0,90 114 0,-1 1 0,1-1 0,-1 1 0,0 0 0,0 0 0,-1 1 0,1 0 0,-14-6 0,19 9 0,-1 1 0,1-1 0,-1 1 0,1 0 0,-1 0 0,1 0 0,-1 0 0,1 0 0,-1 0 0,1 0 0,-1 0 0,1 1 0,-1-1 0,1 0 0,0 1 0,-1-1 0,1 1 0,-1 0 0,-1 1 0,1 0 0,0 0 0,-1 0 0,1 1 0,0-1 0,0 1 0,0 0 0,1-1 0,-1 1 0,1 0 0,-1 0 0,1 0 0,-1 5 0,-5 16 0,2 1 0,1 0 0,0 0 0,2 0 0,1 0 0,1 0 0,2 1 0,0-1 0,11 48 0,1-15 0,3 0 0,2-1 0,30 61 0,-30-79 0,1-1 0,1-1 0,3 0 0,1-2 0,44 48 0,-53-65 0,1-2 0,1 0 0,1-1 0,0-1 0,1-1 0,0 0 0,1-2 0,0 0 0,1-2 0,0 0 0,34 8 0,-48-15 0,0 0 0,0-1 0,1 0 0,-1 0 0,0-1 0,1 0 0,-1 0 0,0-1 0,0 0 0,0-1 0,1 0 0,11-4 0,-15 4 0,0-1 0,-1 0 0,1 0 0,-1 0 0,1-1 0,-1 1 0,0-1 0,-1 0 0,1 0 0,-1-1 0,1 1 0,-1 0 0,-1-1 0,1 0 0,-1 0 0,1 0 0,-1 0 0,-1 0 0,1 0 0,0-8 0,2-8 0,-2-1 0,-1 1 0,-1-1 0,0 1 0,-2-1 0,-1 1 0,0-1 0,-1 1 0,-2 0 0,0 0 0,-1 1 0,-1 0 0,-19-34 0,-3 0 0,-3 2 0,-1 1 0,-69-75 0,4 17 0,-4 5 0,-142-110 0,244 213 0,-11-10 0,-1 1 0,-1 0 0,0 1 0,0 0 0,-1 1 0,0 1 0,-20-7 0,33 14 0,0-1 0,0 1 0,0-1 0,0 1 0,-1 0 0,1 0 0,0 0 0,0 0 0,-1 1 0,1-1 0,0 1 0,0-1 0,0 1 0,0 0 0,0-1 0,0 1 0,0 0 0,0 1 0,0-1 0,0 0 0,0 0 0,0 1 0,1-1 0,-1 1 0,1 0 0,-1-1 0,1 1 0,0 0 0,-1 0 0,1 0 0,0 0 0,0 0 0,1 0 0,-1 0 0,0 0 0,1 0 0,-1 0 0,1 0 0,-1 4 0,-1 19 0,2-1 0,0 0 0,2 1 0,0-1 0,2 0 0,8 31 0,21 67 0,5-2 0,65 143 0,-96-247 0,50 105 0,-51-109 0,2 0 0,0-1 0,0 0 0,1 0 0,0-1 0,1 0 0,14 12 0,-22-21 0,0 1 0,-1-1 0,1 1 0,0-1 0,0 1 0,0-1 0,0 0 0,0 0 0,1 0 0,-1 0 0,0-1 0,0 1 0,1 0 0,-1-1 0,0 0 0,1 1 0,-1-1 0,0 0 0,1 0 0,-1 0 0,4-1 0,-5 0 0,1 0 0,-1 0 0,1-1 0,-1 1 0,0 0 0,0-1 0,1 1 0,-1 0 0,0-1 0,0 0 0,0 1 0,-1-1 0,1 0 0,0 1 0,-1-1 0,1 0 0,-1 0 0,1 1 0,-1-1 0,0-3 0,1-8 0,0 1 0,-2 0 0,1-1 0,-2 1 0,1-1 0,-7-20 0,-6-5 0,-1 1 0,-1 1 0,-3 0 0,-26-38 0,-100-121 0,128 173 0,-1 0 0,-1 2 0,-1 0 0,-1 1 0,-40-29 0,58 46 0,1 0 0,-1 1 0,0-1 0,1 1 0,-1 0 0,0 0 0,0 0 0,0 0 0,0 0 0,0 0 0,0 1 0,0 0 0,0-1 0,0 1 0,0 0 0,-1 1 0,1-1 0,0 0 0,0 1 0,0 0 0,0 0 0,0 0 0,0 0 0,1 0 0,-1 0 0,0 1 0,1 0 0,-1-1 0,0 1 0,1 0 0,0 0 0,-4 4 0,0 2 0,1 0 0,-1 1 0,1 0 0,1 0 0,0 0 0,0 1 0,1-1 0,0 1 0,-1 10 0,-5 27 0,2 1 0,3 0 0,2 80 0,28 147 0,-16-214 0,30 102 0,-35-144 0,2-1 0,0 1 0,1-1 0,1-1 0,1 0 0,0 0 0,1-1 0,1 0 0,19 19 0,-30-33 0,1 0 0,-1 0 0,1-1 0,0 1 0,0 0 0,-1-1 0,1 0 0,0 1 0,0-1 0,0 0 0,0 0 0,1 0 0,-1 0 0,0 0 0,0-1 0,1 1 0,-1-1 0,0 1 0,1-1 0,-1 0 0,0 0 0,1 0 0,-1 0 0,0 0 0,1-1 0,-1 1 0,0-1 0,1 0 0,-1 1 0,0-1 0,0 0 0,4-2 0,-3-1 0,0 1 0,1-1 0,-1 0 0,0 0 0,-1 0 0,1 0 0,-1-1 0,0 1 0,0-1 0,0 1 0,0-1 0,-1 0 0,0 0 0,1-8 0,0-10 0,-1 1 0,-1-1 0,-1 1 0,-1-1 0,-1 1 0,0 0 0,-2 0 0,-13-36 0,-2 4 0,-2 1 0,-37-63 0,30 68 0,-1 3 0,-68-79 0,-89-65 0,171 174 0,5 4 0,0 0 0,-1 1 0,0 1 0,-17-11 0,27 19 0,0-1 0,1 1 0,-1 1 0,0-1 0,1 0 0,-1 0 0,0 1 0,0-1 0,0 1 0,0-1 0,0 1 0,1 0 0,-1 0 0,0 0 0,0 0 0,0 0 0,0 0 0,0 0 0,0 1 0,0-1 0,0 1 0,1-1 0,-1 1 0,0 0 0,0 0 0,1-1 0,-1 1 0,0 1 0,1-1 0,-1 0 0,1 0 0,0 0 0,-1 1 0,1-1 0,0 1 0,0-1 0,0 1 0,0 0 0,0-1 0,-2 4 0,-2 10 0,-1 1 0,2-1 0,0 1 0,1 0 0,1 0 0,0 0 0,1 0 0,0 0 0,2 0 0,3 23 0,3 13 0,27 99 0,82 168 0,-109-301 0,-6-13 0,1 0 0,-1 0 0,1 0 0,0-1 0,0 1 0,1 0 0,0-1 0,0 1 0,0-1 0,0 0 0,7 7 0,-9-11 0,-1-1 0,0 1 0,0 0 0,1 0 0,-1 0 0,0-1 0,1 1 0,-1 0 0,0 0 0,0-1 0,0 1 0,1 0 0,-1 0 0,0-1 0,0 1 0,0 0 0,0-1 0,1 1 0,-1 0 0,0-1 0,0 1 0,0 0 0,0-1 0,0 1 0,0 0 0,0-1 0,0 1 0,0 0 0,0-1 0,0 1 0,0 0 0,0-1 0,-1 1 0,1 0 0,0-1 0,0 1 0,0 0 0,0-1 0,0 1 0,-1 0 0,1-1 0,0 1 0,0 0 0,-1 0 0,1-1 0,-9-23 0,-1 0 0,0 1 0,-2 0 0,-1 0 0,-21-28 0,3 2 0,-252-369 0,272 402 0,-1 1 0,-1 1 0,0 0 0,-1 1 0,-28-21 0,40 33 0,1 0 0,-1 0 0,1 0 0,-1 1 0,0-1 0,1 0 0,-1 1 0,0-1 0,1 1 0,-1 0 0,0-1 0,0 1 0,0 0 0,-1 0 0,2 0 0,0 1 0,0-1 0,1 0 0,-1 0 0,0 1 0,1-1 0,-1 1 0,0-1 0,0 0 0,1 1 0,-1-1 0,1 1 0,-1 0 0,0-1 0,1 1 0,-1-1 0,1 1 0,0 0 0,-1 0 0,1-1 0,-1 2 0,0 2 0,0-1 0,0 1 0,1 0 0,-1 0 0,1-1 0,0 1 0,0 0 0,1 0 0,-1-1 0,1 1 0,1 6 0,9 19 0,1 0 0,1-1 0,2 0 0,0-1 0,34 43 0,-5-5 0,-32-45 0,-5-9 0,-1 0 0,1 0 0,1-1 0,0 0 0,17 17 0,-24-27 0,-1 1 0,1-1 0,0 1 0,-1-1 0,1 0 0,-1 1 0,1-1 0,0 0 0,-1 1 0,1-1 0,0 0 0,-1 0 0,1 0 0,0 0 0,0 0 0,-1 0 0,1 0 0,0 0 0,-1 0 0,1 0 0,0 0 0,0 0 0,-1 0 0,1 0 0,0-1 0,-1 1 0,1 0 0,0 0 0,-1-1 0,1 1 0,-1-1 0,1 1 0,0 0 0,-1-1 0,1 1 0,-1-1 0,1 1 0,-1-1 0,0 0 0,1 1 0,-1-1 0,1 1 0,-1-2 0,10-31 0,-8 10 0,-1 0 0,-1-1 0,-1 1 0,0 0 0,-2-1 0,-1 1 0,-1 0 0,-9-25 0,1 13 0,0 0 0,-2 1 0,-2 1 0,-30-44 0,32 56 0,-2 1 0,-28-27 0,-8-9 0,40 41 0,8 10 0,0 0 0,0 0 0,1-1 0,0 0 0,0 1 0,0-1 0,1 0 0,0-1 0,0 1 0,0-1 0,1 1 0,0-1 0,0 0 0,-1-11 0,1-228 0,2 39 0,0 204 0,-1-42 0,3 30 0,5 23 0,6 26 0,-2 1 0,-2 1 0,-1 0 0,-2 0 0,-1 1 0,0 47 0,-2-40 0,19 1053 0,-29-970 0,0-96 0,7-31 0,0 0 0,0 1 0,-1-1 0,1 0 0,0 1 0,0-1 0,0 0 0,0 1 0,0-1 0,0 0 0,-1 1 0,1-1 0,0 0 0,0 0 0,-1 1 0,1-1 0,0 0 0,0 0 0,-1 0 0,1 1 0,0-1 0,0 0 0,-1 0 0,1 0 0,0 0 0,-1 1 0,1-1 0,0 0 0,-1 0 0,1 0 0,0 0 0,-1 0 0,1 0 0,-1 0 0,-1-3 0,0 1 0,0-1 0,0 1 0,0-1 0,1 0 0,-1 0 0,1 0 0,-1 0 0,1 0 0,0 0 0,-1-5 0,-39-154 0,-36-279 0,44 70 0,33 316 0,1 1 0,3 0 0,3 0 0,22-90 0,-27 136 0,0 1 0,1-1 0,0 0 0,0 1 0,1 0 0,8-12 0,-12 19 0,1-1 0,0 0 0,-1 0 0,1 0 0,0 1 0,0-1 0,-1 0 0,1 1 0,0-1 0,0 1 0,0-1 0,0 1 0,0 0 0,0-1 0,0 1 0,0 0 0,0-1 0,0 1 0,0 0 0,0 0 0,2 0 0,-2 1 0,1-1 0,0 1 0,-1 0 0,1 0 0,-1 0 0,1 0 0,-1 0 0,0 0 0,1 0 0,-1 0 0,0 0 0,0 1 0,1-1 0,-1 0 0,0 1 0,0-1 0,0 3 0,14 24 0,-2 0 0,-1 1 0,-2 1 0,10 41 0,5 13 0,-11-35 0,-11-37 0,0-1 0,0 1 0,1 0 0,0-1 0,1 0 0,0 0 0,1-1 0,9 14 0,-15-24 0,0 1 0,1-1 0,-1 0 0,0 1 0,0-1 0,0 1 0,1-1 0,-1 0 0,0 1 0,0-1 0,1 0 0,-1 0 0,0 1 0,0-1 0,1 0 0,-1 1 0,0-1 0,1 0 0,-1 0 0,1 0 0,-1 0 0,0 1 0,1-1 0,-1 0 0,0 0 0,1 0 0,-1 0 0,1 0 0,-1 0 0,0 0 0,1 0 0,-1 0 0,1 0 0,-1 0 0,1 0 0,-1 0 0,0 0 0,1 0 0,-1-1 0,0 1 0,1 0 0,-1 0 0,1 0 0,-1-1 0,0 1 0,1 0 0,-1 0 0,0-1 0,0 1 0,1-1 0,3-24 0,-9-13 0,-1 0 0,-3 1 0,0-1 0,-26-59 0,23 62 0,-4-6 65,-24-43 0,-1-2-1560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1:41.588"/>
    </inkml:context>
    <inkml:brush xml:id="br0">
      <inkml:brushProperty name="width" value="0.35" units="cm"/>
      <inkml:brushProperty name="height" value="0.35" units="cm"/>
      <inkml:brushProperty name="color" value="#FFFFFF"/>
    </inkml:brush>
  </inkml:definitions>
  <inkml:trace contextRef="#ctx0" brushRef="#br0">5844 870 24575,'32'-2'0,"0"-1"0,55-12 0,-17 3 0,383-59 0,-393 60 0,-53 6 0,-15 0 0,-26-3 0,-69-3 0,0 4 0,-198 13 0,-205 62 0,440-56 0,2 2 0,0 3 0,0 3 0,2 3 0,-75 37 0,132-56 0,-1-1 0,0 0 0,1 1 0,-1 0 0,1 1 0,0-1 0,1 1 0,-9 9 0,13-13 0,-1 0 0,1 0 0,-1 0 0,1 0 0,0 0 0,-1-1 0,1 1 0,0 0 0,0 0 0,-1 0 0,1 0 0,0 0 0,0 0 0,0 0 0,0 0 0,0 0 0,0 0 0,1 0 0,-1 0 0,0 0 0,0 0 0,1 0 0,-1-1 0,1 2 0,1 0 0,-1 0 0,1-1 0,0 1 0,-1-1 0,1 0 0,0 1 0,0-1 0,0 0 0,0 0 0,0 0 0,0 0 0,1-1 0,-1 1 0,4 0 0,12 3 0,-1-2 0,1 0 0,-1-1 0,1-1 0,0 0 0,-1-2 0,28-5 0,118-36 0,-151 39 0,-1 0 0,-1 0 0,1-1 0,-1 0 0,1-1 0,-2 0 0,1-1 0,-1 0 0,14-14 0,-19 18 0,-1-1 0,0 0 0,-1 1 0,1-1 0,-1 0 0,0 0 0,0-1 0,0 1 0,0 0 0,-1-1 0,1 1 0,-1-1 0,0 1 0,-1-1 0,1 0 0,-1 1 0,0-1 0,0 0 0,-1 1 0,1-1 0,-1 0 0,0 1 0,0-1 0,0 1 0,-1-1 0,0 1 0,-2-5 0,-3-2 0,-1 0 0,0 0 0,-1 1 0,0 0 0,-1 0 0,0 1 0,-17-13 0,-7-6 0,17 12 0,7 6 0,0 0 0,-1 1 0,0 0 0,0 1 0,-1 0 0,0 1 0,-1 0 0,1 1 0,-17-6 0,28 12 0,-1 0 0,0-1 0,0 1 0,0 0 0,0 0 0,0 0 0,0 0 0,0 1 0,0-1 0,1 0 0,-1 1 0,0-1 0,0 1 0,0 0 0,-1 1 0,0 6 0,17 4 0,-4-9 0,-1 0 0,0-1 0,0 0 0,1-1 0,-1 0 0,1 0 0,-1-1 0,1 0 0,-1-1 0,1 0 0,-1-1 0,1 1 0,-1-2 0,14-5 0,5-2 0,0-1 0,-1-1 0,39-25 0,-47 25 0,0-1 0,-1-1 0,-1 0 0,0-2 0,19-21 0,-29 29 0,-1 0 0,0-1 0,0 1 0,-1-1 0,0 0 0,-1-1 0,0 1 0,0-1 0,-1 1 0,0-1 0,-1 0 0,0-1 0,1-16 0,-3 24 0,0 0 0,0 0 0,0 0 0,0 0 0,-1 0 0,1 0 0,-1 0 0,0 0 0,0 0 0,0 1 0,0-1 0,0 0 0,-1 1 0,1-1 0,-1 0 0,0 1 0,1 0 0,-1-1 0,0 1 0,-1 0 0,1 0 0,0 0 0,-1 1 0,1-1 0,-1 0 0,1 1 0,-1 0 0,1-1 0,-1 1 0,0 0 0,0 0 0,-4 0 0,-3-1 0,1 1 0,-1 1 0,0-1 0,1 2 0,-1-1 0,1 1 0,-1 1 0,1 0 0,-12 3 0,-8 5 0,1 1 0,0 1 0,0 1 0,2 1 0,-1 2 0,2 0 0,0 2 0,-44 41 0,50-40 0,1 1 0,1 1 0,0 0 0,2 1 0,0 1 0,2 0 0,0 1 0,2 1 0,1 0 0,-11 39 0,11-23 0,2 1 0,2-1 0,1 2 0,3 71 0,4-84 0,0 0 0,3 0 0,0 0 0,2-1 0,1 0 0,2 0 0,16 34 0,-22-53 0,1 0 0,1-1 0,-1 0 0,2 0 0,-1-1 0,1 1 0,0-2 0,1 1 0,0-1 0,0 0 0,1 0 0,0-1 0,0 0 0,0-1 0,1 0 0,-1-1 0,1 1 0,12 2 0,-7-4 0,0 0 0,-1-2 0,1 1 0,0-2 0,0 0 0,0-1 0,-1 0 0,1-1 0,0-1 0,-1 0 0,0-1 0,20-8 0,0-2 0,-1-2 0,-1-1 0,0-2 0,-1-1 0,47-41 0,-32 20 0,-2-2 0,60-78 0,-74 83 0,-3-2 0,-1 0 0,34-74 0,-48 87 0,-2 0 0,-1 0 0,-1-1 0,-1 0 0,-2-1 0,0 1 0,0-43 0,-6 60 0,0-1 0,0 1 0,-1 0 0,0 1 0,-1-1 0,0 0 0,-1 1 0,0-1 0,0 1 0,-2 0 0,1 1 0,-1-1 0,0 1 0,-1 0 0,0 1 0,0 0 0,-1 0 0,0 0 0,-11-7 0,12 9 0,-1 1 0,0 0 0,0 1 0,0 0 0,0 0 0,-1 0 0,0 1 0,0 1 0,0 0 0,0 0 0,0 0 0,0 1 0,0 0 0,0 1 0,-1 0 0,1 1 0,0 0 0,0 0 0,0 1 0,0 0 0,0 0 0,0 1 0,-13 6 0,2 2 0,0 1 0,1 1 0,0 0 0,1 2 0,0 0 0,1 1 0,1 0 0,-26 36 0,21-23 0,1 2 0,2 0 0,2 1 0,0 0 0,-10 37 0,25-67 0,-4 12 0,0 1 0,1 0 0,-4 29 0,8-42 0,-1 1 0,1 0 0,0 0 0,0 0 0,0 0 0,0 0 0,1 0 0,-1-1 0,1 1 0,-1 0 0,1 0 0,0-1 0,0 1 0,0 0 0,1-1 0,-1 1 0,1-1 0,-1 1 0,1-1 0,0 0 0,0 0 0,0 0 0,0 0 0,0 0 0,0 0 0,1-1 0,-1 1 0,4 1 0,0-1 0,1 0 0,-1 0 0,1-1 0,-1 0 0,1 0 0,0-1 0,-1 1 0,1-1 0,0-1 0,-1 0 0,1 0 0,11-3 0,9-4 0,46-20 0,-55 20 0,330-129 0,-305 117 0,-43 20 0,0 0 0,1 0 0,-1 0 0,0 0 0,0 0 0,1-1 0,-1 1 0,0 0 0,0 0 0,1 0 0,-1-1 0,0 1 0,0 0 0,0 0 0,0-1 0,0 1 0,1 0 0,-1 0 0,0-1 0,0 1 0,0 0 0,0 0 0,0-1 0,0 1 0,0 0 0,0-1 0,0 1 0,0 0 0,0-1 0,0 1 0,0 0 0,0 0 0,0-1 0,0 1 0,0 0 0,0 0 0,-1-1 0,1 1 0,0 0 0,0 0 0,0-1 0,0 1 0,0 0 0,-1 0 0,1-1 0,0 1 0,0 0 0,-1 0 0,1 0 0,0 0 0,0-1 0,-1 1 0,1 0 0,0 0 0,0 0 0,-1 0 0,1 0 0,0 0 0,0 0 0,-1 0 0,1 0 0,0 0 0,-1 0 0,-7-2 0,0 0 0,1 0 0,-1 1 0,0 1 0,0-1 0,0 1 0,0 1 0,0-1 0,0 2 0,0-1 0,-12 4 0,-13 5 0,-40 17 0,-17 14 0,3 4 0,1 3 0,3 4 0,-81 67 0,114-73 0,60-57 0,0 0 0,-1-1 0,0 1 0,-1-2 0,0 1 0,7-18 0,38-91 0,-46 106 0,6-17 0,0 0 0,-2-1 0,-1 0 0,9-69 0,-18 93 0,-1 1 0,0 0 0,0 0 0,-1-1 0,0 1 0,0 0 0,-1 0 0,0 0 0,-1 0 0,0 0 0,-5-11 0,4 14 0,0-1 0,0 1 0,0 0 0,-1 0 0,0 1 0,0-1 0,0 1 0,0 0 0,-1 0 0,1 0 0,-1 1 0,0 0 0,0 0 0,0 1 0,-1 0 0,-7-2 0,-3 0 0,-1 1 0,1 0 0,0 2 0,-1 0 0,1 1 0,-1 0 0,1 2 0,0 0 0,0 1 0,-1 1 0,2 0 0,-1 1 0,1 1 0,-1 1 0,2 0 0,-1 1 0,1 1 0,-15 11 0,-11 9 0,3 2 0,0 2 0,2 1 0,2 2 0,-34 46 0,31-37 0,2 1 0,2 3 0,3 0 0,-41 89 0,69-135 0,1 0 0,-1-1 0,1 1 0,0 0 0,0 0 0,1 0 0,-1 1 0,0-1 0,1 0 0,0 0 0,0 0 0,0 0 0,0 1 0,0-1 0,1 0 0,0 0 0,-1 0 0,1 0 0,0 0 0,0 0 0,1 0 0,-1 0 0,1 0 0,-1-1 0,1 1 0,4 4 0,-1-3 0,0-1 0,0 0 0,0-1 0,0 1 0,1-1 0,-1 0 0,1 0 0,0 0 0,-1-1 0,1 0 0,0 0 0,0-1 0,11 0 0,10 0 0,1-1 0,-1-2 0,1-1 0,-1-1 0,0-1 0,-1-1 0,44-18 0,-55 18 0,-1 0 0,1-1 0,-2-1 0,1 0 0,-1-1 0,15-15 0,-21 18 0,0 0 0,0-1 0,-1 0 0,-1 0 0,1-1 0,-1 1 0,-1-1 0,0 0 0,0-1 0,0 1 0,1-11 0,-4 17 0,0 0 0,0 0 0,-1 0 0,0 0 0,1 0 0,-1 0 0,0 0 0,0 0 0,-1 0 0,1 0 0,-1 0 0,1 0 0,-1 0 0,0 0 0,0 0 0,0 1 0,-1-1 0,1 0 0,-1 0 0,-3-3 0,2 3 0,0 0 0,-1 0 0,1 0 0,-1 1 0,0 0 0,0-1 0,0 2 0,0-1 0,0 0 0,0 1 0,0 0 0,-8-2 0,-8 1 0,1 1 0,-1 0 0,1 1 0,0 1 0,-26 5 0,-3 3 0,0 1 0,-91 33 0,118-35 0,0 2 0,0 0 0,1 1 0,0 1 0,1 0 0,0 2 0,1 0 0,-24 26 0,15-3 0,22-25 0,12-13 0,16-16 0,-6 0 0,-2-1 0,0 0 0,-1-1 0,-1 0 0,-1-1 0,-1 0 0,0-1 0,-2 0 0,0-1 0,-2 0 0,0-1 0,-2 1 0,4-28 0,-8 44 0,0-1 0,0 1 0,-1 0 0,0 0 0,-1 0 0,1 0 0,-1 0 0,0 0 0,0 0 0,-1 0 0,-4-10 0,4 13 0,0-1 0,0 1 0,0 0 0,0 1 0,-1-1 0,1 0 0,-1 1 0,0-1 0,0 1 0,0 0 0,0 0 0,0 0 0,-1 0 0,1 1 0,0-1 0,-1 1 0,1 0 0,-1 0 0,0 0 0,-4 0 0,-12-1 0,1 0 0,0 2 0,-1 0 0,1 1 0,-1 1 0,1 1 0,0 1 0,0 0 0,1 2 0,-1 0 0,1 1 0,0 0 0,1 2 0,0 0 0,-22 16 0,-3 6 0,0 1 0,3 2 0,1 2 0,-50 61 0,78-87 0,1 1 0,1 0 0,0 0 0,1 1 0,0 0 0,-11 25 0,18-36 0,-1 1 0,1-1 0,-1 0 0,1 1 0,-1-1 0,1 1 0,0-1 0,0 1 0,0-1 0,0 1 0,0-1 0,0 1 0,0-1 0,0 1 0,1-1 0,-1 1 0,0-1 0,1 0 0,-1 1 0,2 1 0,-1-3 0,-1 1 0,1-1 0,0 1 0,0-1 0,0 0 0,0 1 0,-1-1 0,1 0 0,0 0 0,0 1 0,0-1 0,0 0 0,0 0 0,0 0 0,0 0 0,0 0 0,0 0 0,0 0 0,0-1 0,-1 1 0,1 0 0,0 0 0,1-1 0,6-2 0,-1-1 0,1 1 0,-1-1 0,0-1 0,0 1 0,9-9 0,32-34 0,-3-3 0,-2-1 0,-2-2 0,35-62 0,-62 96 0,-1-2 0,-1 0 0,-1 0 0,15-43 0,-25 62 0,0 0 0,-1 0 0,1-1 0,0 1 0,-1 0 0,0-1 0,1 1 0,-1 0 0,0-1 0,0 1 0,-1-1 0,1 1 0,0 0 0,-1-1 0,1 1 0,-1 0 0,0 0 0,0-1 0,0 1 0,0 0 0,0 0 0,0 0 0,-2-2 0,1 3 0,-1-1 0,1 1 0,0 0 0,-1 0 0,1 0 0,0 0 0,-1 0 0,1 1 0,-1-1 0,0 1 0,1-1 0,-1 1 0,1 0 0,-1 0 0,0 0 0,1 1 0,-4 0 0,-10 2 0,0 1 0,1 0 0,-1 2 0,1 0 0,-24 13 0,-21 19 0,-100 83 0,69-49 0,80-64 0,6-5 0,1-1 0,-1 1 0,1 0 0,0 1 0,0-1 0,1 1 0,-1-1 0,1 1 0,0 0 0,0 0 0,0 1 0,0-1 0,-3 10 0,6-13 0,0 0 0,0 0 0,0 0 0,0 0 0,0 0 0,1 0 0,-1 0 0,0 0 0,1 0 0,-1-1 0,1 1 0,-1 0 0,1 0 0,-1 0 0,1 0 0,0-1 0,-1 1 0,1 0 0,0-1 0,0 1 0,0 0 0,-1-1 0,1 1 0,0-1 0,0 1 0,0-1 0,0 0 0,0 1 0,0-1 0,0 0 0,2 1 0,33 4 0,-35-5 0,15 0 0,0 0 0,0-2 0,1 0 0,-1 0 0,-1-2 0,1 0 0,0-1 0,-1 0 0,0-1 0,0-1 0,0 0 0,-1-1 0,24-19 0,-1-2 0,-1-1 0,-2-3 0,48-56 0,-65 69 0,-1-1 0,23-38 0,-35 52 0,-1 1 0,1-1 0,-1 1 0,-1-1 0,0 0 0,1 0 0,-2-1 0,1 1 0,-1 0 0,-1 0 0,1-1 0,-1 1 0,-1-13 0,1 19 0,-1-1 0,1 0 0,-1 1 0,1-1 0,-1 1 0,1-1 0,-1 1 0,0-1 0,0 1 0,0-1 0,0 1 0,0 0 0,0-1 0,0 1 0,0 0 0,0 0 0,0 0 0,-1 0 0,1 0 0,-1 0 0,1 0 0,-1 0 0,1 1 0,-1-1 0,-1 0 0,-2 0 0,0 0 0,0 1 0,0-1 0,0 1 0,0 0 0,0 1 0,-6 0 0,-13 4 0,1 0 0,0 2 0,0 0 0,1 2 0,-38 19 0,-103 71 0,147-88 0,-11 6 0,1 1 0,1 2 0,1 0 0,-35 39 0,50-48 0,1-1 0,0 1 0,1 1 0,0-1 0,1 1 0,0 0 0,0 1 0,2 0 0,0-1 0,0 1 0,1 1 0,0-1 0,0 16 0,3-19 0,-2 7 0,1 0 0,1 0 0,1 1 0,6 29 0,-6-43 0,0 1 0,0-1 0,1 0 0,0 1 0,0-1 0,0 0 0,0 0 0,0 0 0,1-1 0,0 1 0,0-1 0,0 1 0,0-1 0,1 0 0,-1 0 0,1 0 0,0-1 0,0 1 0,0-1 0,0 0 0,0 0 0,0 0 0,5 1 0,1 0 0,0-1 0,0 1 0,0-2 0,0 1 0,0-1 0,0-1 0,0 0 0,1 0 0,-1-1 0,0 0 0,0-1 0,0 0 0,0-1 0,9-3 0,-7 0 0,-1 0 0,0 0 0,0-1 0,-1 0 0,0-1 0,0 0 0,-1 0 0,0-1 0,0-1 0,-1 1 0,8-14 0,2-3 0,-2-2 0,0 0 0,-2-1 0,19-58 0,-26 64 0,0-1 0,-2 0 0,-1-1 0,0 1 0,-2-1 0,-2-47 0,-1 67 0,1 0 0,-1 0 0,0 0 0,0 0 0,0 0 0,-1 0 0,0 0 0,0 1 0,0-1 0,-1 1 0,1-1 0,-1 1 0,0 0 0,0 0 0,0 0 0,-1 0 0,1 1 0,-1 0 0,0-1 0,0 1 0,-1 0 0,1 1 0,0-1 0,-1 1 0,1 0 0,-1 0 0,0 0 0,0 1 0,0 0 0,0 0 0,0 0 0,-6 0 0,-7 0 0,1 0 0,-1 2 0,0 0 0,0 1 0,0 1 0,1 0 0,-34 12 0,17-2 0,1 1 0,0 2 0,1 0 0,-46 34 0,57-35 0,1 1 0,0 1 0,2 1 0,0 0 0,0 1 0,2 1 0,-16 26 0,26-35 0,0 0 0,1 0 0,0 0 0,1 0 0,0 1 0,1 0 0,0-1 0,1 1 0,-1 22 0,3-29 0,0-1 0,0 1 0,0-1 0,1 0 0,-1 1 0,1-1 0,0 0 0,0 1 0,1-1 0,0 0 0,-1 0 0,1 0 0,0 0 0,1 0 0,-1-1 0,1 1 0,0-1 0,0 1 0,0-1 0,0 0 0,0 0 0,1 0 0,-1-1 0,1 1 0,0-1 0,0 0 0,0 0 0,8 3 0,-5-3 0,0 0 0,0 0 0,0-1 0,0 0 0,0 0 0,0-1 0,0 0 0,0 0 0,1 0 0,-1-1 0,0 0 0,0-1 0,0 0 0,0 0 0,9-4 0,-7 1 0,0 0 0,0-1 0,0 0 0,-1 0 0,0-1 0,0 0 0,-1 0 0,0-1 0,11-15 0,-6 6 0,-2-1 0,0 0 0,-1-1 0,0 0 0,-2 0 0,0-1 0,-2 0 0,0 0 0,-1 0 0,2-25 0,-6 37 0,0-1 0,0 1 0,0-1 0,-1 1 0,0-1 0,-1 1 0,0 0 0,0-1 0,-7-14 0,7 18 0,-1 0 0,-1 0 0,1 1 0,-1-1 0,1 1 0,-1 0 0,-1 0 0,1 0 0,-1 0 0,1 1 0,-1 0 0,0 0 0,0 0 0,0 0 0,-8-2 0,-2 0 0,1 0 0,-1 1 0,-1 0 0,1 1 0,0 1 0,-1 0 0,1 1 0,-1 1 0,1 1 0,-1 0 0,1 0 0,-1 2 0,1 0 0,0 1 0,0 0 0,-28 13 0,26-8 0,0 1 0,0 1 0,1 0 0,1 1 0,0 0 0,0 2 0,1-1 0,1 2 0,0 0 0,1 0 0,1 1 0,0 1 0,-7 17 0,6-9 0,2 1 0,0 0 0,2 0 0,1 0 0,2 1 0,0 0 0,1 0 0,1 35 0,5-34 0,-2-28 0,0 0 0,0 0 0,0 0 0,0 0 0,0 0 0,0 1 0,0-1 0,0 0 0,0 0 0,0 0 0,0 0 0,1 0 0,-1 1 0,0-1 0,0 0 0,0 0 0,0 0 0,0 0 0,0 0 0,0 0 0,1 1 0,-1-1 0,0 0 0,0 0 0,0 0 0,0 0 0,0 0 0,0 0 0,1 0 0,-1 0 0,0 0 0,0 0 0,0 0 0,0 0 0,1 0 0,-1 0 0,0 0 0,0 0 0,0 0 0,0 0 0,1 0 0,-1 0 0,0 0 0,0 0 0,0 0 0,0 0 0,0 0 0,1 0 0,-1 0 0,0 0 0,0 0 0,0-1 0,0 1 0,0 0 0,0 0 0,1 0 0,-1 0 0,0 0 0,19-42 0,-7 7 0,-2 0 0,-2 0 0,5-41 0,-11 62 0,-1 0 0,-1 1 0,0-1 0,0 0 0,-2 1 0,1-1 0,-2 0 0,0 1 0,0 0 0,-2 0 0,-7-19 0,10 30 0,1-1 0,0 1 0,0 0 0,-1 0 0,1 0 0,-1 0 0,0 0 0,0 0 0,0 1 0,1-1 0,-2 1 0,1-1 0,0 1 0,0 0 0,0-1 0,-1 1 0,1 0 0,0 1 0,-1-1 0,1 0 0,-1 1 0,1-1 0,-1 1 0,1 0 0,-1 0 0,1 0 0,-1 0 0,1 0 0,-1 1 0,1-1 0,-1 1 0,-2 0 0,-4 2 0,0 1 0,1 0 0,-1 0 0,1 1 0,0 0 0,0 1 0,1-1 0,-8 8 0,-11 13 0,1 0 0,1 2 0,1 1 0,-32 55 0,-61 140 0,96-180 0,2 1 0,2 1 0,1 0 0,-9 58 0,24-101 0,-1 1 0,0 0 0,1-1 0,0 1 0,0 0 0,0 0 0,0-1 0,2 6 0,-2-8 0,0-1 0,0 0 0,0 0 0,0 0 0,0 1 0,1-1 0,-1 0 0,0 0 0,0 0 0,0 0 0,1 1 0,-1-1 0,0 0 0,0 0 0,0 0 0,1 0 0,-1 0 0,0 0 0,0 0 0,1 0 0,-1 0 0,0 0 0,0 0 0,0 0 0,1 0 0,-1 0 0,0 0 0,0 0 0,1 0 0,-1 0 0,0 0 0,0 0 0,1 0 0,-1 0 0,0 0 0,0 0 0,0 0 0,1-1 0,-1 1 0,0 0 0,0 0 0,19-19 0,7-20 0,-2-1 0,-2-1 0,-1 0 0,-2-2 0,-2-1 0,-2 0 0,17-86 0,-29 117 0,-1-1 0,0 0 0,-1 1 0,-1-1 0,0 0 0,-3-22 0,3 33 0,-1 0 0,0 0 0,0 0 0,0 0 0,0 0 0,0 0 0,0 0 0,-1 0 0,0 0 0,1 1 0,-1-1 0,0 0 0,0 1 0,-1 0 0,1-1 0,0 1 0,-1 0 0,1 0 0,-1 0 0,0 1 0,0-1 0,1 1 0,-1-1 0,0 1 0,0 0 0,0 0 0,-1 0 0,1 1 0,0-1 0,0 1 0,0 0 0,-5-1 0,-5 2 0,1 1 0,-1-1 0,1 2 0,-1 0 0,1 0 0,0 1 0,0 1 0,1 0 0,-1 1 0,-18 12 0,16-10 0,1 2 0,1-1 0,-1 2 0,2 0 0,-1 0 0,2 1 0,-1 0 0,-9 17 0,14-20 0,2 0 0,-1 0 0,2 0 0,-1 0 0,1 1 0,0-1 0,1 1 0,0 0 0,1 0 0,0 0 0,1 12 0,0-19 0,0 0 0,0 0 0,1 1 0,-1-1 0,1 0 0,0 0 0,0 0 0,0 0 0,1 0 0,-1 0 0,1 0 0,0 0 0,-1 0 0,1-1 0,0 1 0,1-1 0,-1 1 0,0-1 0,1 0 0,-1 0 0,1 0 0,0 0 0,0 0 0,-1-1 0,1 1 0,0-1 0,0 0 0,1 0 0,-1 0 0,0 0 0,0-1 0,0 1 0,1-1 0,-1 0 0,0 1 0,4-2 0,3 1 0,0-1 0,0-1 0,0 1 0,0-1 0,-1-1 0,1 0 0,-1-1 0,0 1 0,0-2 0,0 1 0,0-1 0,-1-1 0,1 1 0,-2-2 0,1 1 0,-1-1 0,1 0 0,-2 0 0,1-1 0,-1 0 0,-1 0 0,1 0 0,4-12 0,-2 5 0,0 0 0,-1-1 0,-1 0 0,-1 0 0,0-1 0,-1 1 0,-1-1 0,0 0 0,-1 0 0,-1 0 0,-1 0 0,-3-32 0,2 44 0,-1 0 0,0-1 0,1 1 0,-2 0 0,1 0 0,-1 0 0,1 0 0,-1 1 0,-1-1 0,1 1 0,-1-1 0,1 1 0,-1 0 0,-1 1 0,1-1 0,0 1 0,-1 0 0,1 0 0,-1 0 0,0 0 0,0 1 0,0 0 0,-1 0 0,1 0 0,0 1 0,-1 0 0,1 0 0,-7 0 0,-3-1 0,-1 1 0,1 0 0,0 1 0,-1 1 0,1 0 0,0 1 0,0 1 0,0 1 0,-16 5 0,15-3 0,1 0 0,1 1 0,-1 1 0,1 1 0,1 0 0,0 0 0,-24 23 0,30-25 0,1 0 0,0 0 0,0 1 0,1-1 0,0 1 0,0 0 0,1 1 0,0-1 0,1 1 0,0 0 0,0 0 0,0 0 0,1 0 0,1 0 0,-1 9 0,2-16 0,0-1 0,0 1 0,0-1 0,0 1 0,0-1 0,0 0 0,0 1 0,0-1 0,1 1 0,-1-1 0,1 0 0,-1 1 0,1-1 0,-1 0 0,1 1 0,1 0 0,-2-1 0,1-1 0,-1 0 0,1 1 0,0-1 0,-1 0 0,1 1 0,-1-1 0,1 0 0,0 0 0,-1 0 0,1 0 0,0 1 0,-1-1 0,1 0 0,-1 0 0,1 0 0,0 0 0,-1 0 0,1 0 0,0-1 0,-1 1 0,1 0 0,0 0 0,0-1 0,3 0 0,0-1 0,-1 0 0,1-1 0,-1 1 0,1-1 0,-1 1 0,0-1 0,0 0 0,4-5 0,4-6 0,-2-1 0,0 1 0,0-1 0,-1-1 0,10-29 0,-15 35 0,0 1 0,0 0 0,-1-1 0,0 0 0,-1 1 0,0-1 0,-1 0 0,0 1 0,0-1 0,-1 0 0,-4-18 0,4 25 0,0-1 0,-1 0 0,0 1 0,1-1 0,-1 1 0,0 0 0,0 0 0,-1-1 0,1 1 0,-1 1 0,0-1 0,1 0 0,-1 1 0,0-1 0,0 1 0,-1 0 0,1 0 0,0 0 0,-1 0 0,0 1 0,1 0 0,-1-1 0,0 1 0,1 0 0,-1 1 0,0-1 0,0 1 0,-6 0 0,0 0 0,0 1 0,0 0 0,0 1 0,0 0 0,0 0 0,0 1 0,1 1 0,-1-1 0,-16 10 0,1 3 0,1 1 0,1 1 0,0 1 0,1 1 0,-35 41 0,32-29 0,0 1 0,2 1 0,-30 60 0,45-76 0,0-1 0,1 2 0,-8 35 0,14-47 0,0 0 0,0 0 0,0 0 0,1 0 0,0 0 0,0 0 0,1 0 0,-1 0 0,2 0 0,-1 0 0,1 0 0,0-1 0,5 12 0,-5-16 0,-1 1 0,1-1 0,0 0 0,-1 0 0,1 0 0,0 0 0,1 0 0,-1 0 0,0 0 0,0-1 0,1 1 0,-1-1 0,1 0 0,-1 0 0,1 0 0,0 0 0,-1 0 0,1 0 0,0-1 0,0 1 0,-1-1 0,1 0 0,0 1 0,0-2 0,0 1 0,0 0 0,-1 0 0,1-1 0,0 0 0,0 1 0,4-3 0,4-1 0,0-1 0,0 0 0,-1 0 0,0-1 0,0 0 0,-1-1 0,11-9 0,8-11 0,0-1 0,-2-1 0,-1-1 0,-2-1 0,38-68 0,-45 70 0,-1-1 0,-2-1 0,-1 0 0,-2-1 0,-1 0 0,-1-1 0,4-45 0,-10 65 0,-2-1 0,1 0 0,-2 1 0,0-1 0,-1 1 0,0-1 0,-1 1 0,-5-15 0,6 23 0,-1-1 0,1 0 0,-1 1 0,0-1 0,-1 1 0,0 0 0,1 0 0,-2 1 0,1-1 0,0 1 0,-1 0 0,0 0 0,0 0 0,0 1 0,0-1 0,-1 1 0,1 1 0,-1-1 0,0 1 0,-6-2 0,-6-1 0,-1 1 0,1 1 0,-1 0 0,1 2 0,-1 0 0,0 1 0,1 1 0,-1 0 0,1 2 0,-24 5 0,17-1 0,-1 2 0,1 0 0,1 2 0,0 1 0,0 1 0,-35 25 0,29-16 0,1 0 0,1 2 0,1 0 0,-38 47 0,56-60 0,1 0 0,0 1 0,1 0 0,0 0 0,1 1 0,0 0 0,1 0 0,1 1 0,0-1 0,1 1 0,0 0 0,1 0 0,1 0 0,0 0 0,1 15 0,0-24 0,1 1 0,0-1 0,0 0 0,0 0 0,1 0 0,-1 0 0,1 0 0,0 0 0,1 0 0,-1-1 0,1 1 0,0-1 0,0 0 0,0 0 0,1 0 0,0 0 0,-1 0 0,1-1 0,1 1 0,-1-1 0,0 0 0,1-1 0,-1 1 0,1-1 0,0 0 0,0 0 0,0 0 0,0-1 0,10 2 0,-1 0 0,0-2 0,0 1 0,0-2 0,0 0 0,1-1 0,-1 0 0,0-1 0,0-1 0,-1 0 0,16-6 0,-8 1 0,-1-1 0,-1-1 0,0-1 0,0-1 0,-1 0 0,0-2 0,-1 0 0,-1-1 0,-1 0 0,0-1 0,0-1 0,12-20 0,-12 15 0,-1-1 0,-1-1 0,-2 0 0,0 0 0,-1-1 0,-1-1 0,-2 0 0,0 0 0,4-41 0,-10 61 0,-1-1 0,1 1 0,-1-1 0,0 1 0,-1-1 0,0 1 0,0-1 0,0 1 0,-1 0 0,0 0 0,-4-10 0,3 12 0,1 0 0,-1 0 0,0 0 0,-1 1 0,1-1 0,0 1 0,-1 0 0,0 0 0,0 0 0,0 0 0,0 1 0,0 0 0,-1 0 0,1 0 0,-10-3 0,-11-2 0,-1 1 0,-1 1 0,1 2 0,-1 0 0,1 2 0,-47 3 0,34 2 0,0 1 0,1 2 0,0 2 0,-40 15 0,58-16 0,0 2 0,0 0 0,1 2 0,1 0 0,0 1 0,0 0 0,2 2 0,-1 0 0,2 1 0,0 0 0,-23 36 0,27-37 0,1 1 0,0 0 0,2 0 0,0 1 0,0 0 0,2 1 0,0 0 0,1 0 0,1 0 0,1 0 0,0 1 0,2-1 0,0 1 0,2 24 0,3-92 0,-6 39 0,0 1 0,-1-1 0,0 1 0,-1-1 0,0 1 0,0 0 0,-1 0 0,0 1 0,-1 0 0,0 0 0,0 0 0,-1 0 0,0 1 0,0 0 0,0 0 0,-1 1 0,0 0 0,-12-6 0,8 5 0,1 1 0,-1 0 0,0 1 0,0 0 0,0 1 0,-1 1 0,1 0 0,-1 0 0,0 1 0,0 1 0,0 0 0,0 1 0,0 0 0,-13 3 0,3 2 0,0 1 0,1 2 0,0 0 0,0 1 0,1 1 0,0 1 0,0 1 0,1 1 0,-22 19 0,14-9 0,1 2 0,1 0 0,1 2 0,2 1 0,-27 40 0,38-50 0,2 0 0,0 1 0,1 0 0,1 1 0,1 0 0,-5 24 0,11-37 0,0-1 0,0 1 0,0 0 0,1-1 0,0 1 0,0 0 0,1 0 0,0-1 0,0 1 0,3 9 0,-2-13 0,0 1 0,0 0 0,0-1 0,0 1 0,0-1 0,1 0 0,-1 0 0,1 0 0,0 0 0,0 0 0,0 0 0,0-1 0,0 0 0,1 1 0,-1-1 0,1-1 0,0 1 0,6 2 0,-2-2 0,-1 0 0,1-1 0,0 0 0,0 0 0,0-1 0,0 0 0,0 0 0,0-1 0,0 0 0,-1 0 0,1-1 0,0 0 0,10-4 0,8-4 0,-2-2 0,39-22 0,-32 15 0,-2-1 0,0-2 0,-1 0 0,-1-2 0,-1-1 0,-2-1 0,0-1 0,-2-1 0,-1-1 0,-1-1 0,-2-1 0,19-42 0,-34 65 0,1-1 0,-1 0 0,-1 0 0,0 0 0,0-1 0,-1 1 0,1-15 0,-3 22 0,1-1 0,0 0 0,-1 0 0,1 1 0,-1-1 0,0 0 0,0 1 0,0-1 0,0 1 0,0-1 0,0 1 0,-1 0 0,1-1 0,-1 1 0,0 0 0,0 0 0,0 0 0,0 0 0,0 0 0,0 1 0,0-1 0,0 0 0,-1 1 0,1 0 0,-1 0 0,1-1 0,-1 1 0,1 1 0,-4-2 0,-10-1 0,1 0 0,0 1 0,-1 1 0,1 1 0,-1 0 0,1 0 0,-1 2 0,1 0 0,-19 5 0,21-4 0,0 1 0,0 0 0,1 1 0,0 0 0,0 1 0,0 0 0,1 1 0,0 0 0,0 0 0,1 2 0,-14 12 0,11-4 0,2 0 0,0 0 0,0 1 0,2 0 0,0 1 0,1 0 0,1 0 0,1 0 0,1 1 0,1 0 0,0 1 0,2-1 0,-1 35 0,3-6 0,2-1 0,2 1 0,3-1 0,20 78 0,-19-99 0,1 0 0,0-1 0,2 0 0,2 0 0,0-2 0,30 43 0,-31-52 0,0 0 0,1-1 0,0-1 0,1 0 0,1-1 0,0-1 0,0 0 0,1-1 0,1 0 0,0-2 0,20 8 0,-13-7 0,0-2 0,1 0 0,1-2 0,-1-1 0,0-1 0,36 0 0,-43-4 0,-1 0 0,1-1 0,-1 0 0,0-2 0,0 0 0,-1 0 0,1-2 0,-1 0 0,0-1 0,24-15 0,-9 1 0,-1-2 0,0-2 0,-2-1 0,-1-1 0,-1-1 0,-1-1 0,-2-1 0,-1-1 0,33-63 0,-36 57 0,-2-1 0,-2 0 0,-1-1 0,-2 0 0,-2-2 0,-1 1 0,-2-1 0,-3 0 0,1-43 0,-5 70 0,-1 1 0,0 0 0,0 0 0,-2 0 0,1 0 0,-2 0 0,-4-12 0,5 19 0,1 1 0,-1-1 0,0 1 0,-1 0 0,1 0 0,-1 0 0,0 0 0,0 1 0,-1 0 0,1 0 0,-1 0 0,0 0 0,0 1 0,0-1 0,0 1 0,-1 1 0,-9-4 0,5 2 0,1 2 0,-1-1 0,0 1 0,0 1 0,-1 0 0,1 0 0,0 1 0,0 0 0,0 1 0,-1 0 0,1 1 0,0 0 0,0 0 0,-12 5 0,8 0 0,-1-1 0,1 2 0,1 0 0,-1 1 0,1 0 0,1 1 0,0 0 0,-19 20 0,16-12 0,0 0 0,1 1 0,1 0 0,1 1 0,1 0 0,1 1 0,0 0 0,1 1 0,2 0 0,0 1 0,2-1 0,-6 41 0,11-59 0,0 1 0,0 0 0,0 0 0,1 0 0,-1-1 0,1 1 0,0 0 0,0-1 0,1 1 0,0-1 0,-1 1 0,2-1 0,-1 0 0,0 1 0,1-1 0,0 0 0,0-1 0,0 1 0,0-1 0,0 1 0,1-1 0,0 0 0,-1 0 0,1 0 0,1-1 0,6 4 0,-5-3 0,0-1 0,0 0 0,0 0 0,1-1 0,-1 0 0,1 0 0,-1 0 0,1-1 0,-1 0 0,1 0 0,0-1 0,-1 0 0,1 0 0,-1 0 0,0-1 0,1 0 0,-1 0 0,0-1 0,6-2 0,10-8 0,0-1 0,0 0 0,-2-2 0,0 0 0,0-2 0,30-35 0,-47 50 0,-2 0 0,1 1 0,0-1 0,-1 1 0,1 0 0,0-1 0,0 1 0,1 0 0,-1 0 0,0 0 0,1 0 0,-1 1 0,1-1 0,-1 1 0,1-1 0,0 1 0,0 0 0,0 0 0,0 0 0,-1 1 0,1-1 0,0 1 0,0-1 0,0 1 0,6 0 0,-5 1 0,0 0 0,0-1 0,0 1 0,0-1 0,0 0 0,-1 0 0,1 0 0,0-1 0,0 0 0,0 1 0,0-1 0,0-1 0,-1 1 0,1 0 0,-1-1 0,1 0 0,-1 0 0,1 0 0,-1 0 0,0 0 0,0-1 0,0 1 0,0-1 0,-1 0 0,1 0 0,-1 0 0,1 0 0,-1-1 0,0 1 0,0 0 0,-1-1 0,1 0 0,1-6 0,-2 6 0,0-1 0,0 1 0,0 0 0,-1-1 0,0 1 0,0-1 0,0 1 0,-1 0 0,1-1 0,-1 1 0,0 0 0,0-1 0,-1 1 0,1 0 0,-1 0 0,0 0 0,0 0 0,0 0 0,-1 1 0,1-1 0,-1 1 0,0-1 0,0 1 0,0 0 0,-5-4 0,-4-3 0,-1 1 0,0 0 0,0 0 0,-1 1 0,-29-12 0,3 7 0,0 0 0,-1 3 0,0 2 0,0 1 0,0 2 0,-72 0 0,102 5 0,1 1 0,0 0 0,-1 0 0,1 1 0,0 1 0,-17 5 0,25-7 0,-1 0 0,1 0 0,-1 0 0,1 0 0,0 1 0,0-1 0,0 1 0,0-1 0,0 1 0,0 0 0,0 0 0,0 0 0,1 0 0,-1 0 0,1 0 0,-1 0 0,1 1 0,0-1 0,0 0 0,0 1 0,0-1 0,0 1 0,1-1 0,-1 1 0,1-1 0,0 1 0,-1 0 0,1-1 0,0 1 0,1 3 0,0-2 0,0-1 0,1 1 0,-1 0 0,1-1 0,0 0 0,0 1 0,0-1 0,1 0 0,-1 0 0,1 0 0,0 0 0,0 0 0,0-1 0,0 1 0,0-1 0,0 0 0,0 0 0,1 0 0,-1 0 0,1-1 0,0 1 0,4 0 0,5 3 0,-1-2 0,1 1 0,1-2 0,-1 1 0,18-1 0,-21-2 0,-1-1 0,0 0 0,0-1 0,1 0 0,-1-1 0,-1 1 0,1-2 0,0 1 0,-1-1 0,0-1 0,0 1 0,0-1 0,0-1 0,-1 0 0,0 0 0,0 0 0,0-1 0,-1 1 0,0-2 0,0 1 0,4-9 0,2-3 0,-1 1 0,-1-2 0,0 1 0,-2-2 0,0 1 0,-2-1 0,8-39 0,-12 48 0,0 0 0,-1 0 0,0 0 0,-1 0 0,-1 0 0,0 0 0,0 0 0,-1 0 0,-5-13 0,5 20 0,0-1 0,0 1 0,-1 0 0,0 0 0,0 0 0,0 0 0,-1 0 0,1 1 0,-1-1 0,0 1 0,-1 0 0,1 1 0,-1-1 0,1 1 0,-1-1 0,0 2 0,0-1 0,-1 0 0,1 1 0,-9-3 0,-13-1 0,0 1 0,0 2 0,-1 0 0,1 2 0,-1 0 0,1 3 0,-38 5 0,59-6 0,1-1 0,0 1 0,0 1 0,-1-1 0,1 1 0,0 0 0,0 0 0,1 1 0,-1-1 0,0 1 0,1 0 0,0 0 0,0 1 0,0-1 0,0 1 0,0 0 0,-3 5 0,5-6 0,0 1 0,0-1 0,1 1 0,-1 0 0,1-1 0,0 1 0,0 0 0,0 0 0,1 0 0,-1-1 0,1 1 0,0 0 0,0 0 0,0 0 0,1 0 0,-1 0 0,1 0 0,0-1 0,0 1 0,0 0 0,1 0 0,-1-1 0,5 7 0,-4-6 0,0 0 0,1 1 0,0-1 0,0-1 0,0 1 0,0 0 0,0-1 0,1 1 0,0-1 0,0 0 0,0 0 0,0-1 0,0 1 0,0-1 0,1 0 0,-1 0 0,1 0 0,-1-1 0,1 0 0,0 1 0,-1-2 0,1 1 0,0 0 0,0-1 0,0 0 0,0 0 0,0-1 0,-1 1 0,1-1 0,0 0 0,0 0 0,-1-1 0,1 0 0,0 1 0,-1-1 0,0-1 0,1 1 0,-1-1 0,0 1 0,0-1 0,-1 0 0,1-1 0,-1 1 0,1-1 0,-1 1 0,0-1 0,0 0 0,-1 0 0,1 0 0,-1-1 0,0 1 0,2-7 0,-2 6 0,0-1 0,0 0 0,-1 0 0,0 0 0,0 0 0,0 0 0,-1 0 0,0 0 0,0 0 0,0 0 0,-1 0 0,0 0 0,0 0 0,0 1 0,-1-1 0,-4-8 0,2 6 0,0 1 0,-1 0 0,0 0 0,0 1 0,0-1 0,-1 1 0,0 0 0,-1 1 0,1-1 0,-13-6 0,-3-1 0,-1 2 0,0 0 0,0 2 0,-1 1 0,0 0 0,-49-7 0,45 11 0,0 1 0,0 1 0,0 2 0,0 1 0,0 1 0,0 1 0,-30 8 0,41-7 0,0 1 0,0 1 0,1 0 0,0 1 0,0 1 0,1 1 0,0 0 0,0 1 0,1 0 0,1 1 0,-1 1 0,-16 19 0,15-11 0,0 1 0,1 0 0,1 1 0,1 0 0,1 1 0,-8 26 0,13-32 0,1 0 0,0 0 0,1 1 0,1 0 0,1-1 0,0 1 0,2 0 0,0 0 0,3 25 0,-1-35 0,0-1 0,1 1 0,0-1 0,0 0 0,1 0 0,-1 0 0,2 0 0,-1-1 0,1 1 0,0-1 0,0 0 0,0-1 0,1 1 0,0-1 0,0 0 0,1-1 0,-1 0 0,1 0 0,0 0 0,0 0 0,0-1 0,1-1 0,11 4 0,-2-1 0,-1-1 0,1-1 0,-1 0 0,1-2 0,0 0 0,0 0 0,0-2 0,0 0 0,0-1 0,17-4 0,-17 1 0,-1-1 0,0-1 0,0-1 0,0 0 0,-1-1 0,0-1 0,0 0 0,-1-1 0,-1 0 0,0-1 0,0-1 0,-1 0 0,-1 0 0,0-2 0,-1 1 0,-1-1 0,8-17 0,-3 5 0,-1-1 0,-2 0 0,-1 0 0,-1-1 0,-2 0 0,-1-1 0,-1 0 0,-1 1 0,-1-40 0,-3 63 0,0 0 0,-1 0 0,0 1 0,0-1 0,0 0 0,-1 0 0,0 0 0,0 1 0,0-1 0,-1 1 0,0 0 0,0 0 0,0 0 0,-1 0 0,1 0 0,-1 1 0,0-1 0,-1 1 0,1 0 0,-1 0 0,0 1 0,0 0 0,0-1 0,0 2 0,0-1 0,-1 0 0,1 1 0,-11-2 0,-10-3 0,-1 1 0,0 1 0,0 2 0,-54 0 0,55 2 0,1 2 0,0 1 0,0 0 0,0 2 0,0 1 0,-37 13 0,51-14 0,0 1 0,0 0 0,0 1 0,1 0 0,0 0 0,0 1 0,0 1 0,1 0 0,1 0 0,-1 0 0,1 1 0,0 1 0,1-1 0,0 1 0,1 1 0,-6 11 0,5-5 0,0 1 0,1 0 0,0 0 0,2 1 0,0-1 0,-2 32 0,5-44 0,0 1 0,1-1 0,0 0 0,1 1 0,-1-1 0,1 0 0,0 1 0,0-1 0,1 0 0,0 0 0,0 0 0,1 0 0,-1 0 0,1-1 0,0 1 0,1-1 0,0 1 0,-1-1 0,2-1 0,-1 1 0,0 0 0,1-1 0,7 5 0,-4-4 0,1-1 0,0 0 0,0 0 0,0-1 0,1 0 0,-1-1 0,1 0 0,-1 0 0,1-1 0,0 0 0,11-1 0,-16 0 0,1-1 0,0 0 0,0 0 0,0 0 0,-1 0 0,1-1 0,-1 0 0,1 0 0,-1-1 0,0 1 0,0-1 0,0 0 0,0-1 0,0 1 0,-1-1 0,0 0 0,1 0 0,-1 0 0,-1-1 0,5-5 0,0-6 0,-1 0 0,0 0 0,-1 0 0,0-1 0,-2 0 0,0 0 0,-1-1 0,-1 1 0,0-1 0,-1 1 0,-1-1 0,-1 1 0,0-1 0,-2 1 0,0-1 0,-6-19 0,6 31 0,0 0 0,-1 1 0,0-1 0,0 1 0,0-1 0,-1 1 0,0 1 0,0-1 0,0 1 0,0 0 0,-1 0 0,1 0 0,-1 1 0,0 0 0,0 0 0,-1 0 0,1 1 0,0 0 0,-1 0 0,0 0 0,1 1 0,-1 0 0,0 1 0,-8-1 0,-7 1 0,0 0 0,-1 2 0,1 0 0,0 2 0,0 0 0,-24 9 0,28-7 0,1 1 0,0 1 0,0 0 0,0 2 0,1 0 0,1 0 0,0 2 0,0 0 0,1 0 0,1 1 0,0 1 0,1 0 0,0 1 0,-11 19 0,16-23 0,1 1 0,0 0 0,0 0 0,1 0 0,1 1 0,0-1 0,1 1 0,0 0 0,1 0 0,0 0 0,1 1 0,1-1 0,0 0 0,0 1 0,2-1 0,-1 0 0,2 0 0,0 0 0,0 0 0,11 24 0,-6-21 0,1 0 0,1-1 0,0 0 0,1 0 0,1-1 0,0-1 0,1 0 0,0 0 0,1-2 0,0 1 0,1-2 0,16 9 0,-18-12 0,-1 0 0,1-1 0,0-1 0,0 0 0,1-1 0,-1-1 0,1 0 0,0 0 0,0-1 0,0-1 0,0-1 0,0 0 0,0-1 0,0 0 0,25-6 0,-33 5 0,-1 0 0,1 0 0,-1 0 0,0-1 0,0 1 0,0-2 0,0 1 0,0 0 0,-1-1 0,0 0 0,1 0 0,-1 0 0,-1-1 0,1 1 0,-1-1 0,1 0 0,-1 0 0,-1 0 0,1 0 0,-1 0 0,0-1 0,0 1 0,0-1 0,-1 0 0,0 1 0,1-7 0,0-10 0,-1 0 0,-1 0 0,-1 0 0,0 0 0,-8-32 0,0 12 0,-1 0 0,-3 1 0,-33-75 0,33 89 0,-1 0 0,-1 1 0,-2 1 0,0 1 0,-2 0 0,-29-29 0,45 50 0,-1 0 0,1 0 0,-1 0 0,0 0 0,0 1 0,0-1 0,0 1 0,-1 0 0,1 1 0,0-1 0,-1 1 0,0 0 0,1 0 0,-1 0 0,0 0 0,1 1 0,-1 0 0,0 0 0,1 0 0,-1 1 0,0-1 0,1 1 0,-1 0 0,0 0 0,1 1 0,0 0 0,-1-1 0,1 1 0,-6 4 0,-9 7 0,1-1 0,1 2 0,0 0 0,-28 33 0,40-42 0,-15 16 0,0 1 0,1 1 0,2 1 0,0 0 0,2 1 0,-17 36 0,27-49 0,1 1 0,-1 0 0,2 0 0,0 0 0,1 0 0,0 1 0,1-1 0,0 1 0,1-1 0,1 1 0,0-1 0,1 1 0,0-1 0,1 0 0,1 0 0,5 13 0,-1-10 0,0 0 0,2-1 0,0 0 0,0 0 0,1-1 0,1-1 0,1 0 0,0-1 0,0 0 0,1-1 0,16 10 0,-28-19 0,1 0 0,-1-1 0,0 1 0,1-1 0,0 0 0,-1 0 0,1 0 0,0 0 0,-1 0 0,1-1 0,0 1 0,0-1 0,0 0 0,0 1 0,-1-1 0,1-1 0,0 1 0,0 0 0,3-1 0,-1-1 0,-1 0 0,1 0 0,-1 0 0,1 0 0,-1-1 0,0 0 0,0 0 0,0 0 0,-1 0 0,5-5 0,5-8 0,0 1 0,-2-2 0,0 0 0,12-27 0,-3-1 0,-3 0 0,-2-2 0,-2 0 0,-1-1 0,-3 0 0,-3 0 0,-1-1 0,-2-80 0,-3 117 0,0-1 0,-1 1 0,-1-1 0,0 1 0,0-1 0,-1 1 0,-7-17 0,8 25 0,0 0 0,-1-1 0,1 1 0,-1 0 0,0 0 0,0 1 0,-1-1 0,1 1 0,-1-1 0,0 1 0,0 0 0,0 1 0,0-1 0,0 1 0,0-1 0,-1 1 0,1 0 0,-1 1 0,0-1 0,0 1 0,-4-1 0,-2 0 0,0 0 0,0 1 0,0 0 0,0 1 0,-1 0 0,1 0 0,-21 5 0,27-4 0,0 1 0,0-1 0,1 1 0,-1 0 0,0 1 0,1-1 0,-1 1 0,1 0 0,0 0 0,0 0 0,0 0 0,1 1 0,-1 0 0,1 0 0,0 0 0,0 0 0,0 0 0,0 1 0,-2 6 0,-3 8 0,1 1 0,1 0 0,1 1 0,1-1 0,0 1 0,2 0 0,0 0 0,2 0 0,2 30 0,2-14 0,1 1 0,3-1 0,0 0 0,18 46 0,-22-72 0,0-1 0,1 0 0,0 0 0,1 0 0,9 11 0,-15-19 0,1-1 0,0 0 0,0 1 0,0-1 0,0 0 0,0 0 0,0 0 0,1 0 0,-1 0 0,0 0 0,0 0 0,1 0 0,-1 0 0,1-1 0,-1 1 0,1 0 0,-1-1 0,1 1 0,-1-1 0,1 0 0,0 0 0,-1 1 0,1-1 0,-1 0 0,1 0 0,0 0 0,-1-1 0,1 1 0,-1 0 0,1-1 0,-1 1 0,1-1 0,-1 1 0,1-1 0,-1 0 0,1 1 0,-1-1 0,0 0 0,1 0 0,-1 0 0,0 0 0,0 0 0,0 0 0,0-1 0,2-1 0,2-4 0,0-1 0,0 1 0,-1-1 0,0 0 0,-1 0 0,1 0 0,-2 0 0,1-1 0,-1 1 0,0-1 0,-1 0 0,0 0 0,0 1 0,-1-1 0,0 0 0,-1 0 0,0 0 0,0 1 0,-1-1 0,-4-14 0,-3-4 0,-1 0 0,-1 0 0,-1 1 0,-1 1 0,-18-27 0,17 30 0,0 1 0,-2 1 0,0 1 0,-31-30 0,41 45 0,0-1 0,0 1 0,0 0 0,-1 0 0,1 0 0,-1 1 0,0 0 0,-14-3 0,17 5 0,0 0 0,-1 1 0,1-1 0,-1 1 0,1 0 0,0 1 0,-1-1 0,1 1 0,-1 0 0,1 0 0,0 0 0,0 1 0,-1-1 0,1 1 0,0 0 0,-4 3 0,-1 1 0,1 1 0,-1 0 0,1 1 0,1 0 0,-1 0 0,2 1 0,-1 0 0,1 0 0,0 0 0,1 1 0,0 0 0,0 0 0,1 0 0,1 0 0,0 1 0,-3 13 0,3-8 0,1 0 0,0-1 0,1 1 0,1 0 0,0 0 0,1 0 0,1 0 0,0-1 0,1 1 0,8 23 0,-11-37 0,1 1 0,0 0 0,0-1 0,0 1 0,0 0 0,0-1 0,1 0 0,-1 1 0,1-1 0,0 0 0,-1 0 0,1 0 0,0 0 0,0 0 0,0 0 0,1 0 0,-1-1 0,0 1 0,4 1 0,-5-3 0,0 0 0,-1 0 0,1 0 0,0 0 0,0 0 0,0 0 0,0-1 0,0 1 0,-1 0 0,1 0 0,0-1 0,0 1 0,0-1 0,-1 1 0,1 0 0,0-1 0,-1 1 0,1-1 0,0 0 0,-1 1 0,1-1 0,0-1 0,15-32 0,-10 12 0,-1-1 0,-1-1 0,0 1 0,-2-1 0,-1 1 0,-4-43 0,3 57 0,-1 0 0,-1-1 0,1 1 0,-2 0 0,1 0 0,-1 1 0,0-1 0,-1 0 0,0 1 0,0 0 0,-1 0 0,0 0 0,0 1 0,-1-1 0,0 1 0,0 1 0,-1-1 0,0 1 0,0 0 0,-12-7 0,17 12 0,0 0 0,0 0 0,0 0 0,0 0 0,0 0 0,0 0 0,0 1 0,0-1 0,0 1 0,0 0 0,0-1 0,-1 1 0,1 0 0,0 0 0,0 0 0,0 1 0,0-1 0,-1 1 0,1-1 0,0 1 0,0-1 0,-3 3 0,2-1 0,0 0 0,0 1 0,1-1 0,0 1 0,-1-1 0,1 1 0,0 0 0,0 0 0,0 0 0,1 0 0,-1 0 0,-1 7 0,-3 7 0,2 1 0,0 0 0,1 0 0,0 24 0,2-16 0,1 0 0,1 0 0,10 50 0,-8-61 0,1 1 0,0-1 0,1 1 0,1-1 0,0-1 0,1 1 0,12 18 0,-18-32 0,-1 0 0,1 0 0,-1-1 0,1 1 0,0 0 0,-1 0 0,1 0 0,0 0 0,0 0 0,-1-1 0,1 1 0,0 0 0,0-1 0,0 1 0,0 0 0,0-1 0,0 1 0,0-1 0,0 0 0,0 1 0,0-1 0,0 0 0,0 0 0,0 1 0,1-1 0,-1 0 0,0 0 0,2-1 0,-2 1 0,0-1 0,1 0 0,-1-1 0,0 1 0,1 0 0,-1 0 0,0-1 0,0 1 0,0 0 0,0-1 0,0 1 0,0-1 0,-1 1 0,1-1 0,1-3 0,1-6 0,0 0 0,0-1 0,-1 1 0,0-13 0,-1 9 0,-2 1 0,0-1 0,0 0 0,-5-18 0,4 27 0,1-1 0,-1 1 0,0 0 0,-1 0 0,1 0 0,-1 0 0,0 1 0,-1-1 0,0 1 0,1 0 0,-10-9 0,12 13 0,0 0 0,0 0 0,0 0 0,0 1 0,0-1 0,0 0 0,-1 0 0,1 1 0,0-1 0,0 1 0,-1-1 0,1 1 0,-1 0 0,1-1 0,0 1 0,-1 0 0,1 0 0,-1 0 0,1 0 0,0 0 0,-1 0 0,1 0 0,-1 1 0,1-1 0,0 0 0,-1 1 0,1-1 0,0 1 0,-1 0 0,1-1 0,0 1 0,0 0 0,0 0 0,0 0 0,-1-1 0,1 1 0,0 0 0,1 1 0,-1-1 0,0 0 0,-1 2 0,-3 5 0,1-1 0,0 1 0,0 0 0,0 0 0,-3 15 0,-1 10 0,1 1 0,2-1 0,2 1 0,0 1 0,3-1 0,1 0 0,1 0 0,2 0 0,1 0 0,2 0 0,1-1 0,2 0 0,20 47 0,-22-65 0,0-1 0,0 1 0,1-2 0,1 0 0,1 0 0,-1 0 0,20 16 0,-24-24 0,0 0 0,0 0 0,1 0 0,0-1 0,-1 0 0,2 0 0,-1 0 0,0-1 0,1 0 0,-1-1 0,1 0 0,0 0 0,-1 0 0,1-1 0,0-1 0,0 1 0,13-2 0,-16 0 0,-1 0 0,1 0 0,-1 0 0,0-1 0,0 0 0,0 0 0,1 0 0,-2-1 0,1 1 0,0-1 0,0 0 0,-1 0 0,6-7 0,33-49 0,-32 42 0,-16 30 0,1 1 0,1 0 0,0 0 0,0 0 0,0 16 0,3-28 0,1 0 0,0-1 0,0 1 0,0 0 0,0-1 0,0 1 0,1 0 0,-1-1 0,0 1 0,1 0 0,-1-1 0,1 1 0,0-1 0,-1 1 0,1-1 0,0 1 0,0-1 0,0 0 0,0 1 0,0-1 0,0 0 0,1 0 0,-1 1 0,0-1 0,1 0 0,-1 0 0,1-1 0,-1 1 0,1 0 0,-1 0 0,1-1 0,-1 1 0,1-1 0,0 1 0,-1-1 0,1 0 0,0 0 0,-1 0 0,1 1 0,0-2 0,-1 1 0,1 0 0,0 0 0,-1 0 0,3-1 0,4-1 0,0 1 0,0-1 0,-1 0 0,1-1 0,0 0 0,-1 0 0,1-1 0,7-5 0,-12 7 0,1-1 0,-1 0 0,0 0 0,0 0 0,0 0 0,0 0 0,0-1 0,-1 1 0,0-1 0,0 0 0,0 0 0,0 1 0,0-1 0,-1-1 0,1 1 0,-1 0 0,0 0 0,-1 0 0,1-1 0,-1-7 0,0 9 0,0 0 0,-1 0 0,1 0 0,-1 0 0,0-1 0,0 2 0,0-1 0,-1 0 0,1 0 0,-1 0 0,1 0 0,-1 1 0,0-1 0,0 1 0,0-1 0,0 1 0,-1 0 0,1 0 0,-1 0 0,1 0 0,-1 0 0,0 1 0,1-1 0,-1 1 0,0 0 0,0 0 0,0 0 0,0 0 0,-5-1 0,4 2 0,-1-1 0,0 1 0,1 0 0,-1 0 0,1 1 0,-1 0 0,1-1 0,-1 2 0,1-1 0,-1 0 0,1 1 0,0 0 0,0 0 0,0 0 0,0 0 0,0 1 0,0-1 0,1 1 0,-1 0 0,1 0 0,0 1 0,0-1 0,0 1 0,0-1 0,-3 7 0,-6 7 0,1 1 0,1 1 0,1 0 0,-9 24 0,5-5 0,1 0 0,2 1 0,1 0 0,3 1 0,1 0 0,0 47 0,5-82 0,0 1 0,0-1 0,1 1 0,0-1 0,0 1 0,0-1 0,1 0 0,-1 1 0,1-1 0,1 0 0,-1 0 0,1 0 0,4 6 0,-4-8 0,0 0 0,0-1 0,0 1 0,0-1 0,0 0 0,0 0 0,1 0 0,-1 0 0,1 0 0,-1-1 0,1 1 0,0-1 0,0 0 0,0 0 0,-1-1 0,1 1 0,0-1 0,0 0 0,7 0 0,4-2 0,0 0 0,0-1 0,0-1 0,0 0 0,0-1 0,-1-1 0,0 0 0,0-1 0,-1 0 0,1-1 0,-2-1 0,1 0 0,16-16 0,-7 5 0,-1-1 0,-1-1 0,-1-1 0,-2 0 0,0-2 0,16-31 0,-16 23-136,-1-1-1,-2 0 1,-1-1-1,-2-1 1,-2 0-1,-1 0 1,-2-1-1,-1 1 0,-1-57 1,-9 29-6690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6:21.548"/>
    </inkml:context>
    <inkml:brush xml:id="br0">
      <inkml:brushProperty name="width" value="0.35" units="cm"/>
      <inkml:brushProperty name="height" value="0.35" units="cm"/>
      <inkml:brushProperty name="color" value="#FFFFFF"/>
    </inkml:brush>
  </inkml:definitions>
  <inkml:trace contextRef="#ctx0" brushRef="#br0">3393 834 24575,'2'177'0,"-5"201"0,-1-349 0,-1-1 0,-1 0 0,-2 0 0,0-1 0,-2 0 0,-1 0 0,-19 32 0,5-7 0,24-49 0,0-1 0,0 1 0,0 0 0,-1 0 0,1-1 0,-1 1 0,0-1 0,0 1 0,0-1 0,0 0 0,0 0 0,-4 3 0,5-5 0,1 0 0,-1 0 0,0 0 0,1 0 0,-1 0 0,1 0 0,-1 0 0,1 0 0,-1 0 0,1 0 0,-1 0 0,1-1 0,-1 1 0,0 0 0,1 0 0,0-1 0,-1 1 0,1 0 0,-1-1 0,1 1 0,-1-1 0,1 1 0,0 0 0,-1-1 0,1 1 0,0-1 0,-1 1 0,1-1 0,0 1 0,0-1 0,-1 1 0,1-1 0,0 0 0,0 1 0,0-1 0,0 1 0,0-2 0,-2-7 0,0-1 0,0 0 0,2 0 0,-1-1 0,1 1 0,2-14 0,26-173 0,10-117 0,-29 180 0,-16-266 0,5 384 0,2 11 0,0-1 0,-1 1 0,0-1 0,0 1 0,0 0 0,0 0 0,-1 0 0,0 0 0,0 0 0,-3-6 0,4 10 0,1 1 0,0 0 0,0 0 0,-1 0 0,1 0 0,0 0 0,0 0 0,-1 0 0,1 0 0,0 0 0,0 0 0,-1 0 0,1 0 0,0 0 0,0 0 0,-1 0 0,1 0 0,0 0 0,0 0 0,-1 0 0,1 0 0,0 1 0,0-1 0,-1 0 0,1 0 0,0 0 0,0 0 0,0 0 0,-1 1 0,1-1 0,0 0 0,0 0 0,0 0 0,0 1 0,-1-1 0,1 0 0,0 0 0,0 1 0,0-1 0,0 0 0,0 0 0,0 1 0,0-1 0,0 0 0,0 0 0,0 1 0,0-1 0,0 0 0,0 0 0,0 1 0,0-1 0,0 0 0,-4 18 0,-3 65 0,4 0 0,8 94 0,-4-158 0,4 58 0,4 0 0,33 138 0,-40-209 0,-1-1 0,1 1 0,0-1 0,1 0 0,-1 1 0,4 5 0,-5-11 0,-1 1 0,0-1 0,0 0 0,1 1 0,-1-1 0,0 1 0,0-1 0,1 0 0,-1 1 0,0-1 0,1 0 0,-1 1 0,0-1 0,1 0 0,-1 0 0,1 1 0,-1-1 0,1 0 0,-1 0 0,0 0 0,1 1 0,-1-1 0,1 0 0,-1 0 0,1 0 0,-1 0 0,1 0 0,-1 0 0,1 0 0,-1 0 0,1 0 0,-1 0 0,0 0 0,1-1 0,-1 1 0,1 0 0,-1 0 0,1 0 0,-1 0 0,1-1 0,-1 1 0,0 0 0,1-1 0,-1 1 0,0 0 0,1-1 0,-1 1 0,1-1 0,10-23 0,-3-20 0,-2 0 0,-2-1 0,-2 0 0,-1 1 0,-12-88 0,8 102 0,-2 0 0,-1 1 0,-2 0 0,0 0 0,-15-33 0,17 49 0,-1 0 0,0 0 0,-1 0 0,0 1 0,0 0 0,-2 0 0,1 1 0,-2 0 0,1 1 0,-1 0 0,-1 1 0,-18-12 0,27 19 0,-1 0 0,0 0 0,1 0 0,-1 1 0,0-1 0,0 1 0,0 0 0,0 0 0,0 0 0,0 0 0,0 1 0,0 0 0,-1 0 0,1 0 0,0 0 0,0 1 0,0 0 0,0-1 0,-8 4 0,7-1 0,-1 0 0,1 0 0,0 1 0,0 0 0,1 0 0,-1 0 0,1 0 0,0 1 0,0-1 0,0 1 0,1 0 0,-4 6 0,-5 13 0,0 1 0,2 1 0,1-1 0,-10 49 0,-48 300 0,67-352 0,0-22 0,0 1 0,0-1 0,0 0 0,0 0 0,0 0 0,0 0 0,0 0 0,0 0 0,0 0 0,0 0 0,0 0 0,0 1 0,1-1 0,-1 0 0,0 0 0,0 0 0,0 0 0,0 0 0,0 0 0,0 0 0,0 0 0,0 0 0,0 0 0,1 0 0,-1 0 0,0 0 0,0 0 0,0 0 0,0 0 0,0 0 0,0 0 0,0 0 0,0 0 0,1 0 0,-1 0 0,0 0 0,0 0 0,0 0 0,0 0 0,0 0 0,0 0 0,0 0 0,0 0 0,1 0 0,-1 0 0,0 0 0,0 0 0,0 0 0,0 0 0,0 0 0,0-1 0,0 1 0,0 0 0,0 0 0,0 0 0,0 0 0,0 0 0,0 0 0,0 0 0,0 0 0,1 0 0,-1-1 0,0 1 0,0 0 0,0 0 0,0 0 0,0 0 0,0 0 0,0 0 0,1-3 0,-1 1 0,1-1 0,0 1 0,0 0 0,-1-1 0,0 1 0,1-1 0,-1 1 0,0-1 0,0 1 0,0-1 0,-1-3 0,0 4 0,0-1 0,0 1 0,-1-1 0,1 1 0,-1 0 0,1 0 0,-1-1 0,0 1 0,0 0 0,0 1 0,0-1 0,0 0 0,0 0 0,0 1 0,-1-1 0,1 1 0,0 0 0,-1 0 0,1 0 0,-1 0 0,0 0 0,1 1 0,-1-1 0,0 1 0,1-1 0,-1 1 0,0 0 0,1 0 0,-1 0 0,0 1 0,0-1 0,1 1 0,-1-1 0,1 1 0,-1 0 0,0 0 0,1 0 0,-1 0 0,1 0 0,0 1 0,-1-1 0,1 1 0,0 0 0,0-1 0,0 1 0,0 0 0,0 0 0,-2 4 0,-1 4 0,0 0 0,0 0 0,1 1 0,1 0 0,0 0 0,0 0 0,1 0 0,-1 20 0,0 3 0,5 57 0,1-67 0,1 1 0,1-1 0,1-1 0,1 1 0,1-1 0,1 0 0,1 0 0,2-2 0,0 1 0,0-1 0,2-1 0,32 36 0,-42-51 0,0 0 0,1-1 0,-1 1 0,1-1 0,0 0 0,0 0 0,1-1 0,-1 1 0,1-1 0,0 0 0,0-1 0,0 0 0,0 1 0,0-2 0,0 1 0,1-1 0,-1 0 0,0 0 0,1-1 0,8 0 0,-9-1 0,0-1 0,0 0 0,0 0 0,0 0 0,0-1 0,-1 1 0,1-1 0,-1-1 0,0 1 0,0-1 0,0 0 0,0 0 0,-1 0 0,0-1 0,0 1 0,0-1 0,0 0 0,-1 0 0,1-1 0,3-9 0,-2 5 0,0 0 0,-1-1 0,0 1 0,-1-1 0,0 1 0,-1-1 0,1-16 0,-2 24 0,-1-1 0,0 0 0,0 0 0,-1 0 0,1 0 0,-1 0 0,0 0 0,0 1 0,0-1 0,0 0 0,-1 1 0,1-1 0,-1 1 0,0-1 0,0 1 0,0 0 0,-1 0 0,1 0 0,-1 0 0,1 0 0,-1 0 0,0 1 0,0 0 0,-6-4 0,-10-3 0,0 1 0,-1 0 0,0 2 0,0 0 0,0 2 0,-1 0 0,1 1 0,-1 1 0,0 1 0,0 1 0,0 0 0,-39 8 0,52-6 0,1 0 0,0 1 0,-1 0 0,1 0 0,0 1 0,1 0 0,-1 0 0,1 0 0,-1 1 0,1 0 0,1 0 0,-1 1 0,1 0 0,0 0 0,0 0 0,1 0 0,0 1 0,0 0 0,0 0 0,1 0 0,-3 8 0,3-5 0,0 1 0,1-1 0,0 1 0,1-1 0,0 1 0,0 0 0,1-1 0,1 1 0,0 0 0,0-1 0,1 1 0,0 0 0,1-1 0,7 18 0,-7-24 0,-1 0 0,0 0 0,1 0 0,0 0 0,0-1 0,0 1 0,1-1 0,-1 0 0,1 0 0,0 0 0,0 0 0,0 0 0,0-1 0,0 0 0,0 0 0,1 0 0,-1 0 0,1-1 0,0 0 0,-1 0 0,1 0 0,0 0 0,-1-1 0,1 0 0,0 0 0,0 0 0,-1-1 0,1 1 0,0-1 0,-1 0 0,1 0 0,0-1 0,-1 1 0,0-1 0,1 0 0,-1-1 0,0 1 0,0-1 0,0 1 0,0-1 0,-1 0 0,1 0 0,-1-1 0,0 1 0,0-1 0,5-7 0,-1-3 0,-1-1 0,0 0 0,-1-1 0,0 1 0,-2-1 0,0 0 0,0 0 0,-2 0 0,0 0 0,0 0 0,-2 0 0,0 0 0,-1 0 0,-4-17 0,4 29 0,-1 0 0,1 0 0,-1 0 0,0 0 0,0 0 0,0 1 0,-1-1 0,1 1 0,-1 0 0,0 0 0,0 0 0,0 1 0,0-1 0,0 1 0,0 0 0,-1 0 0,1 1 0,-1-1 0,0 1 0,1 0 0,-1 0 0,-8 0 0,-10-2 0,0 2 0,0 0 0,-31 3 0,27 1 0,1 0 0,0 1 0,0 2 0,0 0 0,-26 12 0,45-16 0,-1 1 0,1 0 0,-1 1 0,1 0 0,0 0 0,1 1 0,-1 0 0,1 0 0,0 0 0,0 1 0,1 0 0,-1 0 0,1 0 0,1 0 0,-1 1 0,1 0 0,0 0 0,1 1 0,-1-1 0,-3 14 0,7-19 0,-1-1 0,1 1 0,-1 0 0,1 0 0,0 0 0,0 0 0,-1 0 0,2-1 0,-1 1 0,0 0 0,0 0 0,0 0 0,1 0 0,-1 0 0,1-1 0,0 1 0,-1 0 0,1-1 0,0 1 0,0 0 0,0-1 0,0 1 0,0-1 0,0 1 0,1-1 0,-1 0 0,0 1 0,1-1 0,-1 0 0,1 0 0,0 0 0,-1 0 0,1 0 0,0 0 0,-1-1 0,1 1 0,0-1 0,0 1 0,-1-1 0,5 1 0,0 0 0,1-1 0,-1 0 0,1 0 0,-1-1 0,1 1 0,-1-1 0,1-1 0,-1 1 0,0-1 0,0 0 0,7-3 0,-4 0 0,1-1 0,-1 1 0,0-1 0,-1-1 0,1 1 0,-1-2 0,-1 1 0,1-1 0,-1 0 0,-1-1 0,1 1 0,-2-1 0,8-15 0,-10 18 0,0 0 0,-1 0 0,0 0 0,-1 0 0,1-1 0,-1 1 0,0-1 0,-1 1 0,1-1 0,-1 1 0,-1-1 0,1 1 0,-1-1 0,0 1 0,-1-1 0,1 1 0,-1 0 0,-1 0 0,1 0 0,-1 0 0,0 0 0,-7-10 0,1 4 0,-1 1 0,0 0 0,-1 1 0,0 0 0,0 1 0,-1 0 0,0 1 0,-1 0 0,0 1 0,0 1 0,0 0 0,-1 0 0,0 2 0,0-1 0,-1 2 0,1 0 0,-1 1 0,-22-1 0,9 2 0,1 1 0,-1 1 0,0 2 0,0 1 0,1 1 0,0 1 0,0 2 0,-48 20 0,50-17 0,1 1 0,-29 20 0,47-29 0,0 2 0,0-1 0,1 1 0,-1 0 0,1 0 0,0 0 0,0 1 0,1 0 0,-1 0 0,1 0 0,1 0 0,-1 1 0,-2 6 0,6-11 0,-1-1 0,1 0 0,0 0 0,-1 0 0,1 1 0,0-1 0,0 0 0,-1 0 0,1 1 0,0-1 0,0 0 0,1 0 0,-1 1 0,0-1 0,0 0 0,1 0 0,-1 1 0,0-1 0,1 0 0,-1 0 0,1 0 0,0 0 0,-1 0 0,1 0 0,0 0 0,0 0 0,0 0 0,-1 0 0,1 0 0,0 0 0,0 0 0,0-1 0,0 1 0,1 0 0,-1-1 0,0 1 0,0-1 0,0 1 0,0-1 0,1 0 0,-1 1 0,0-1 0,0 0 0,2 0 0,2 1 0,-1-1 0,0 0 0,1 0 0,-1-1 0,0 1 0,1-1 0,-1 0 0,0 0 0,1-1 0,-1 1 0,0-1 0,4-2 0,1-2 0,-1-1 0,0 1 0,0-1 0,-1-1 0,0 0 0,-1 0 0,1 0 0,-1-1 0,-1 1 0,6-13 0,-2 2 0,-1 0 0,0-1 0,-2 1 0,5-26 0,-9 40 0,-1 0 0,-1-1 0,1 1 0,-1 0 0,0-1 0,0 1 0,0-1 0,-1 1 0,0-1 0,0 1 0,0 0 0,-1 0 0,0-1 0,0 1 0,0 0 0,0 1 0,-1-1 0,0 0 0,0 1 0,0-1 0,-1 1 0,1 0 0,-1 0 0,0 0 0,0 1 0,0-1 0,-1 1 0,1 0 0,-1 1 0,0-1 0,0 1 0,0-1 0,0 1 0,0 1 0,-11-3 0,-3-1 0,-1 1 0,1 0 0,-1 2 0,0 0 0,0 1 0,0 1 0,0 1 0,0 1 0,1 1 0,-25 6 0,33-6 0,1 0 0,-1 1 0,1 0 0,0 1 0,0 0 0,1 0 0,0 1 0,0 0 0,0 1 0,0 0 0,1 1 0,0-1 0,1 2 0,0-1 0,0 1 0,1 0 0,0 0 0,0 1 0,1-1 0,-4 13 0,5-10 0,0 0 0,1 0 0,0 1 0,1-1 0,1 0 0,0 1 0,1-1 0,0 1 0,1-1 0,0 1 0,1-1 0,0 1 0,1-1 0,1 0 0,0 0 0,0-1 0,1 1 0,1-1 0,0 0 0,0 0 0,1-1 0,0 0 0,1 0 0,0 0 0,1-1 0,0-1 0,0 1 0,1-2 0,0 1 0,1-1 0,-1-1 0,1 1 0,0-2 0,1 0 0,0 0 0,-1-1 0,1-1 0,0 0 0,1 0 0,-1-1 0,1-1 0,-1 0 0,1 0 0,-1-2 0,17-1 0,-19-1 0,0 1 0,0-2 0,0 1 0,0-2 0,0 1 0,-1-1 0,1 0 0,-2-1 0,1 0 0,0-1 0,-1 0 0,-1 0 0,1-1 0,-1 1 0,0-2 0,-1 1 0,0-1 0,0 0 0,5-12 0,3-8 0,-1 0 0,-1-1 0,-2-1 0,-1 0 0,5-33 0,-11 48 0,0-1 0,-1 0 0,-1 0 0,-2-34 0,1 47 0,0 0 0,-1 0 0,0-1 0,0 1 0,0 0 0,0 0 0,-1 0 0,1 0 0,-1 0 0,0 0 0,0 1 0,0-1 0,-1 1 0,0-1 0,1 1 0,-1 0 0,0 0 0,0 0 0,-1 0 0,1 1 0,-1-1 0,1 1 0,-1 0 0,-7-3 0,-2 1 0,0 1 0,-1 0 0,1 1 0,-1 0 0,1 1 0,-1 1 0,0 0 0,1 1 0,-1 0 0,1 2 0,-1-1 0,1 1 0,0 1 0,0 0 0,0 1 0,1 1 0,-1 0 0,1 0 0,1 1 0,-1 1 0,1 0 0,1 1 0,-1 0 0,1 0 0,-12 15 0,11-10 0,0 1 0,1 0 0,1 0 0,0 1 0,1 0 0,-7 22 0,13-32 0,0-1 0,1 1 0,-1 0 0,1-1 0,1 1 0,-1 0 0,1 0 0,0 0 0,1 0 0,0 7 0,0-10 0,0 0 0,0 0 0,0 0 0,1-1 0,-1 1 0,0 0 0,1-1 0,0 1 0,0-1 0,0 0 0,0 0 0,0 0 0,0 0 0,0 0 0,1 0 0,-1 0 0,1-1 0,-1 1 0,1-1 0,0 1 0,3 0 0,0 0 0,0 0 0,0-1 0,1 1 0,-1-1 0,0-1 0,1 1 0,-1-1 0,0 0 0,1 0 0,-1-1 0,0 0 0,1 0 0,6-3 0,-2 0 0,1 0 0,-2-1 0,1 0 0,0-1 0,-1 0 0,16-13 0,-9 4 0,0-1 0,0 0 0,-2-1 0,0-1 0,-1 0 0,22-40 0,-27 41 0,-1 0 0,0 0 0,-2 0 0,0-1 0,6-29 0,-11 41 0,0-1 0,-1 1 0,1 0 0,-1 0 0,0-1 0,-1 1 0,0 0 0,0 0 0,0-1 0,-1 1 0,0 0 0,0 0 0,0 0 0,-1 1 0,0-1 0,0 1 0,0-1 0,-1 1 0,1 0 0,-7-6 0,-6-2 0,1 0 0,-2 1 0,0 1 0,0 0 0,-1 2 0,0 0 0,-1 0 0,0 2 0,-33-8 0,19 7 0,-1 1 0,1 2 0,-1 2 0,0 0 0,-39 4 0,42 2 0,-1 1 0,1 1 0,1 2 0,-1 1 0,2 1 0,-1 2 0,-31 16 0,23-7 0,1 2 0,0 1 0,2 2 0,-55 50 0,44-29 0,2 1 0,2 3 0,3 1 0,2 2 0,2 1 0,-55 116 0,81-151 0,0 1 0,1 1 0,2 0 0,0 0 0,-4 28 0,9-46 0,1 1 0,0-1 0,0 0 0,0 1 0,0-1 0,1 0 0,0 0 0,-1 1 0,1-1 0,0 0 0,1 0 0,-1 0 0,0 0 0,1 0 0,0 0 0,0 0 0,-1 0 0,2-1 0,-1 1 0,0-1 0,0 0 0,1 1 0,0-1 0,-1 0 0,1 0 0,0-1 0,0 1 0,0-1 0,0 1 0,0-1 0,0 0 0,6 1 0,1 1 0,0-2 0,0 1 0,0-1 0,0-1 0,0 0 0,0 0 0,0-1 0,0 0 0,20-5 0,-7-2 0,0-1 0,-1-1 0,0-1 0,0-1 0,-1 0 0,-1-2 0,21-17 0,7-10 0,68-76 0,-80 78 0,-2-2 0,-2-1 0,-2-2 0,-1-1 0,-3-1 0,28-68 0,-49 102 0,-1 0 0,-1 0 0,0-1 0,0 1 0,-1-1 0,-1 0 0,0 1 0,-1-1 0,-1 0 0,-2-17 0,2 24 0,0-1 0,-1 1 0,0 0 0,0 0 0,-1-1 0,0 2 0,0-1 0,0 0 0,-1 1 0,0-1 0,0 1 0,0 0 0,-1 0 0,0 1 0,1-1 0,-2 1 0,1 0 0,0 0 0,-1 1 0,0 0 0,-8-4 0,-6-1 0,0 2 0,-1 0 0,1 2 0,-1 0 0,0 1 0,0 1 0,0 1 0,0 1 0,0 0 0,-27 6 0,25-3 0,-1 2 0,1 1 0,0 0 0,0 2 0,1 1 0,0 0 0,1 2 0,-37 23 0,45-23 0,1 0 0,0 1 0,1 0 0,0 1 0,1 0 0,1 1 0,0 0 0,0 1 0,2-1 0,0 1 0,0 1 0,2 0 0,0-1 0,0 2 0,2-1 0,0 0 0,1 1 0,0-1 0,1 1 0,4 32 0,-3-42 0,1 0 0,1 0 0,0-1 0,0 1 0,0 0 0,0-1 0,1 1 0,1-1 0,-1 0 0,1 0 0,0 0 0,0 0 0,0-1 0,1 1 0,0-1 0,0-1 0,0 1 0,9 5 0,-6-5 0,1 0 0,-1-1 0,1 0 0,0 0 0,0-1 0,0 0 0,0-1 0,1 0 0,-1-1 0,1 1 0,-1-2 0,1 1 0,9-2 0,-13 0 0,0 0 0,0-1 0,0 0 0,-1 0 0,1 0 0,-1 0 0,1-1 0,-1 0 0,0 0 0,0 0 0,0-1 0,-1 0 0,1 0 0,-1 0 0,0 0 0,0-1 0,0 1 0,-1-1 0,6-9 0,3-9 0,0 0 0,-1 0 0,8-27 0,-9 23 0,-1-1 0,-2 0 0,0 0 0,4-44 0,-11 64 0,1 0 0,-1 0 0,0-1 0,-1 1 0,1 0 0,-2 0 0,1 0 0,-1 0 0,0 0 0,-1 1 0,0-1 0,0 1 0,-1-1 0,0 1 0,0 0 0,-1 0 0,1 1 0,-1-1 0,-1 1 0,-11-11 0,3 8 0,-1 0 0,1 1 0,-2 1 0,1 0 0,-1 1 0,0 0 0,0 1 0,-29-4 0,9 4 0,0 1 0,-1 2 0,-39 2 0,28 4 0,1 2 0,-1 1 0,-63 20 0,82-18 0,1 1 0,0 1 0,1 1 0,0 1 0,1 2 0,-40 28 0,61-38 0,-1 0 0,1 0 0,0 0 0,0 1 0,0 0 0,1-1 0,0 2 0,0-1 0,0 0 0,1 1 0,0 0 0,-3 12 0,5-16 0,1-1 0,-1 0 0,1 1 0,0-1 0,0 0 0,0 1 0,0-1 0,1 1 0,-1-1 0,1 0 0,-1 1 0,1-1 0,0 0 0,0 0 0,0 1 0,0-1 0,2 2 0,-1-1 0,0-1 0,1 1 0,0-1 0,-1 0 0,1 0 0,0 0 0,0 0 0,0 0 0,0-1 0,1 1 0,-1-1 0,0 0 0,1 0 0,6 1 0,-3-1 0,1 0 0,0-1 0,0 0 0,0 0 0,0-1 0,0 0 0,0 0 0,0-1 0,-1 0 0,1-1 0,-1 0 0,1 0 0,-1 0 0,10-7 0,-14 9 0,0-1 0,0 0 0,0 0 0,0 0 0,0-1 0,0 1 0,-1-1 0,1 1 0,-1-1 0,1 0 0,-1 0 0,0 0 0,0 0 0,-1-1 0,1 1 0,0 0 0,-1-1 0,0 1 0,0-1 0,0 1 0,-1-1 0,1 0 0,-1 1 0,1-1 0,-1 0 0,0 1 0,-1-1 0,1 0 0,-1 1 0,0-1 0,1 1 0,-2-1 0,0-3 0,-1 2 0,0 0 0,-1 1 0,1 0 0,-1 0 0,0 0 0,0 0 0,0 1 0,0-1 0,0 1 0,-1 0 0,0 0 0,0 1 0,0-1 0,0 1 0,0 0 0,0 0 0,0 1 0,-1 0 0,-8-2 0,-3 1 0,1 0 0,0 1 0,-1 0 0,1 1 0,-21 4 0,36-4 0,0 0 0,0 0 0,0 0 0,0 0 0,0 1 0,0-1 0,0 0 0,0 1 0,0-1 0,1 1 0,-1-1 0,0 1 0,0-1 0,0 1 0,1 0 0,-1-1 0,0 1 0,1 0 0,-1-1 0,1 1 0,-1 0 0,0 0 0,1 0 0,0-1 0,-1 1 0,1 0 0,-1 1 0,1 1 0,0-1 0,-1 1 0,1 0 0,0-1 0,1 1 0,-1 0 0,0-1 0,1 1 0,-1-1 0,2 3 0,2 5 0,0 0 0,0-1 0,1 0 0,7 11 0,-12-20 0,0 1 0,0-1 0,0 1 0,1-1 0,-1 0 0,0 1 0,0-1 0,0 0 0,1 1 0,-1-1 0,0 0 0,0 1 0,1-1 0,-1 0 0,0 0 0,1 1 0,-1-1 0,0 0 0,1 0 0,-1 0 0,0 1 0,1-1 0,-1 0 0,1 0 0,-1 0 0,0 0 0,1 0 0,-1 0 0,1 0 0,-1 0 0,0 0 0,1 0 0,-1 0 0,1 0 0,-1 0 0,0 0 0,1 0 0,-1 0 0,0 0 0,1-1 0,-1 1 0,1 0 0,-1 0 0,1-1 0,-1 1 0,0-1 0,0 0 0,1 1 0,-1-1 0,0 1 0,0-1 0,0 0 0,0 1 0,0-1 0,0 1 0,0-1 0,0 0 0,0 1 0,0-1 0,0 0 0,0 1 0,-1-1 0,1 1 0,0-1 0,0 1 0,0-1 0,-1 0 0,1 1 0,0-1 0,-1 1 0,0-1 0,0-1 0,0 1 0,0-1 0,0 1 0,0-1 0,0 1 0,-1 0 0,1-1 0,-1 1 0,1 0 0,-1 0 0,1 0 0,-1 0 0,0 0 0,1 0 0,-1 1 0,0-1 0,0 0 0,1 1 0,-1 0 0,0-1 0,0 1 0,0 0 0,0 0 0,1 0 0,-1 0 0,0 0 0,0 0 0,0 1 0,0-1 0,1 1 0,-1-1 0,0 1 0,0 0 0,1-1 0,-1 1 0,0 0 0,1 0 0,-1 0 0,1 0 0,-3 3 0,1-1 0,0 0 0,0 1 0,0-1 0,0 1 0,1 0 0,0-1 0,0 1 0,0 0 0,0 0 0,0 1 0,1-1 0,0 0 0,0 1 0,0-1 0,0 0 0,0 9 0,2-5 0,-1 0 0,1 0 0,0 0 0,1 0 0,0 0 0,0 0 0,0-1 0,1 1 0,0-1 0,1 0 0,8 14 0,-12-21 0,1 0 0,-1 1 0,0-1 0,0 0 0,1 1 0,-1-1 0,0 0 0,0 1 0,1-1 0,-1 0 0,0 0 0,1 1 0,-1-1 0,0 0 0,1 0 0,-1 0 0,1 1 0,-1-1 0,0 0 0,1 0 0,-1 0 0,1 0 0,-1 0 0,0 0 0,1 0 0,-1 0 0,1 0 0,-1 0 0,1 0 0,-1 0 0,0 0 0,1 0 0,-1 0 0,1 0 0,-1-1 0,0 1 0,1 0 0,-1 0 0,0 0 0,1-1 0,-1 1 0,0 0 0,1-1 0,-1 1 0,1-1 0,5-18 0,-6 9 0,0-1 0,-1 1 0,0 0 0,-1 0 0,0-1 0,-1 1 0,-3-10 0,-32-71 0,30 74 0,5 10 0,-1 0 0,1 0 0,-1 0 0,-1 1 0,1-1 0,-1 1 0,0 0 0,-10-8 0,15 14 0,-1-1 0,0 0 0,0 1 0,0-1 0,-1 0 0,1 1 0,0-1 0,0 1 0,0 0 0,0-1 0,0 1 0,-1 0 0,1 0 0,0-1 0,0 1 0,0 0 0,-1 0 0,1 1 0,0-1 0,0 0 0,0 0 0,-1 0 0,0 1 0,0 1 0,0-1 0,0 1 0,0 0 0,0 0 0,0-1 0,0 1 0,1 1 0,-1-1 0,1 0 0,0 0 0,-1 0 0,1 1 0,0-1 0,0 1 0,-1 3 0,-5 18 0,1 0 0,1 0 0,1 0 0,1 0 0,1 1 0,1 0 0,1-1 0,1 1 0,1-1 0,2 1 0,0-1 0,10 31 0,-11-49 0,0 1 0,0-1 0,1 1 0,-1-1 0,1 0 0,1-1 0,-1 1 0,1-1 0,6 6 0,-9-10 0,0 1 0,0-1 0,0 1 0,0-1 0,0 0 0,0 1 0,1-1 0,-1 0 0,0-1 0,1 1 0,-1 0 0,1-1 0,-1 1 0,1-1 0,-1 0 0,1 0 0,-1 0 0,1 0 0,-1 0 0,1 0 0,-1-1 0,1 1 0,-1-1 0,1 0 0,-1 0 0,0 0 0,1 0 0,-1 0 0,2-2 0,3-1 0,-2-1 0,1-1 0,-1 1 0,1-1 0,-1 0 0,-1 0 0,1-1 0,-1 1 0,-1-1 0,1 0 0,-1 0 0,3-10 0,4-12 0,10-54 0,-17 65 0,0 1 0,-1-1 0,-1 1 0,0-1 0,-1 0 0,-1 1 0,-1-1 0,-5-19 0,6 32 0,0 0 0,-1 1 0,0-1 0,0 0 0,0 0 0,0 1 0,-1-1 0,0 1 0,0 0 0,0 0 0,0 0 0,-1 0 0,1 1 0,-1-1 0,0 1 0,0 0 0,0 0 0,-1 0 0,1 1 0,-1-1 0,0 1 0,1 0 0,-1 1 0,0-1 0,0 1 0,0 0 0,0 0 0,0 0 0,0 1 0,0 0 0,-1 0 0,-6 1 0,6-1 0,-1 1 0,1-1 0,0 2 0,0-1 0,0 0 0,0 1 0,0 0 0,0 1 0,0-1 0,1 1 0,-1 0 0,1 1 0,0-1 0,0 1 0,0 0 0,0 0 0,1 1 0,-1-1 0,1 1 0,0 0 0,1 0 0,-7 11 0,7-8 0,0 0 0,0 0 0,1 1 0,0-1 0,0 1 0,0-1 0,2 1 0,-1-1 0,1 1 0,0-1 0,0 1 0,1-1 0,1 1 0,-1-1 0,1 1 0,6 14 0,-1-6 0,2 0 0,0-1 0,0 0 0,2 0 0,0-1 0,1 0 0,18 18 0,106 87 0,-84-77 0,-35-29 0,0 0 0,1 0 0,0-2 0,1 0 0,1-1 0,23 9 0,-38-18 0,0 0 0,0-1 0,0 0 0,0 0 0,0 0 0,0 0 0,0-1 0,0 0 0,0 0 0,0 0 0,0-1 0,0 1 0,0-1 0,0-1 0,0 1 0,0-1 0,0 1 0,0-1 0,-1-1 0,1 1 0,-1-1 0,1 1 0,-1-1 0,0-1 0,0 1 0,-1 0 0,1-1 0,-1 0 0,0 0 0,1 0 0,3-8 0,1-1 0,-1-1 0,0 1 0,9-28 0,-14 35 0,0-1 0,0 1 0,-1-1 0,0 0 0,0 0 0,0 0 0,-1 0 0,0 0 0,0 1 0,-2-10 0,2 15 0,0 1 0,0-1 0,0 1 0,0-1 0,-1 1 0,1-1 0,0 1 0,0-1 0,0 1 0,0-1 0,0 1 0,-1-1 0,1 1 0,0-1 0,-1 1 0,1-1 0,0 1 0,-1 0 0,1-1 0,0 1 0,-1-1 0,1 1 0,-1 0 0,1-1 0,0 1 0,-1 0 0,1 0 0,-1 0 0,1-1 0,-1 1 0,1 0 0,-1 0 0,1 0 0,-1 0 0,0 0 0,1 0 0,-1 0 0,1 0 0,-1 0 0,1 0 0,-1 0 0,1 0 0,-1 0 0,1 0 0,-1 0 0,1 1 0,-1-1 0,1 0 0,-1 0 0,1 1 0,-1-1 0,0 1 0,-21 25 0,15-11 0,0 1 0,1 0 0,1 0 0,1 1 0,0-1 0,1 1 0,0 0 0,2 0 0,0 0 0,2 22 0,1-5 0,2 0 0,1 0 0,1 0 0,14 41 0,-16-64 0,0 0 0,1 1 0,0-1 0,0-1 0,1 1 0,1-1 0,0 0 0,0 0 0,1-1 0,0 0 0,0 0 0,1-1 0,0 0 0,1-1 0,0 0 0,14 8 0,-12-10 0,1 0 0,0 0 0,0-1 0,0-1 0,0 0 0,0-1 0,1 0 0,-1-1 0,1-1 0,0 0 0,-1 0 0,1-2 0,-1 0 0,15-4 0,-8 1 0,-1-2 0,0 0 0,0-1 0,0-1 0,-1-1 0,-1 0 0,0-1 0,0-1 0,20-19 0,-24 18 0,1 0 0,-2 0 0,0-1 0,-1-1 0,0 0 0,-1 0 0,-1-1 0,0 0 0,-1-1 0,8-25 0,-14 36 0,0-1 0,0 0 0,-1 1 0,0-1 0,0 0 0,-1 0 0,0 1 0,0-1 0,-1 0 0,0 0 0,0 1 0,0-1 0,-1 0 0,0 1 0,0-1 0,-1 1 0,1 0 0,-1 0 0,-1 0 0,1 0 0,-1 0 0,0 1 0,-1 0 0,1 0 0,-1 0 0,0 0 0,0 1 0,0 0 0,-1 0 0,-8-5 0,-6-2 0,-1 1 0,0 1 0,-1 1 0,0 1 0,-1 1 0,1 0 0,-40-3 0,35 7 0,0 1 0,1 1 0,-1 1 0,0 2 0,0 0 0,1 2 0,0 1 0,0 1 0,0 1 0,1 1 0,0 2 0,1 0 0,0 2 0,1 0 0,1 2 0,0 0 0,0 2 0,-27 28 0,18-14 0,2 1 0,1 1 0,2 2 0,1 1 0,2 1 0,1 0 0,2 2 0,2 1 0,2 0 0,-20 74 0,32-100 0,0 1 0,2-1 0,-1 1 0,2 0 0,0 0 0,1 0 0,0 0 0,5 22 0,-5-35 0,0 0 0,0 0 0,0 0 0,1 0 0,-1 0 0,1 0 0,-1 0 0,1 0 0,0 0 0,0 0 0,0-1 0,0 1 0,0 0 0,0-1 0,0 1 0,0-1 0,1 1 0,-1-1 0,1 1 0,-1-1 0,1 0 0,-1 0 0,1 0 0,0 0 0,0 0 0,0 0 0,-1 0 0,1-1 0,0 1 0,0-1 0,0 1 0,0-1 0,0 0 0,0 0 0,0 0 0,0 0 0,0 0 0,0 0 0,0 0 0,0-1 0,0 1 0,0-1 0,0 1 0,2-2 0,6-3 0,0 0 0,0-1 0,-1 0 0,0 0 0,0-1 0,0 0 0,8-10 0,5-7 0,0-2 0,-2 0 0,-2-1 0,0-1 0,-1 0 0,-2-1 0,-1-1 0,-2-1 0,-1 0 0,-1 0 0,-1-1 0,-2 0 0,4-43 0,-11 70 0,1 1 0,-1-1 0,0 0 0,-1 1 0,1-1 0,-1 0 0,0 1 0,0-1 0,0 1 0,-1-1 0,0 1 0,0 0 0,0-1 0,0 1 0,0 0 0,-1 0 0,0 1 0,0-1 0,0 0 0,0 1 0,-6-5 0,4 5 0,0 1 0,0-1 0,0 1 0,0 0 0,0 1 0,-1-1 0,1 1 0,-1 0 0,1 0 0,-1 1 0,1-1 0,-1 1 0,1 1 0,-1-1 0,1 1 0,-1 0 0,-9 3 0,-1 1 0,0 0 0,0 1 0,1 1 0,-19 10 0,29-14 0,0 0 0,0 0 0,0 0 0,1 1 0,-1 0 0,1-1 0,0 1 0,0 1 0,1-1 0,-1 1 0,1-1 0,0 1 0,0 0 0,0 0 0,-3 10 0,6-14 0,-1 1 0,1-1 0,0 1 0,0-1 0,0 0 0,0 1 0,0-1 0,0 1 0,0-1 0,1 0 0,-1 1 0,0-1 0,1 0 0,-1 1 0,1-1 0,0 0 0,-1 1 0,1-1 0,0 0 0,0 0 0,-1 0 0,1 0 0,1 1 0,1 1 0,0-1 0,1 0 0,-1 0 0,0 0 0,0-1 0,1 1 0,-1-1 0,7 2 0,7 1 0,1-1 0,33 2 0,-45-5 0,7 1 0,18 1 0,0-1 0,58-6 0,-83 4 0,-1 1 0,1-1 0,0 0 0,0-1 0,0 1 0,-1-1 0,1 0 0,-1-1 0,1 1 0,-1-1 0,0 0 0,0-1 0,0 1 0,-1-1 0,1 0 0,-1 0 0,0 0 0,0 0 0,0-1 0,-1 0 0,6-10 0,-8 14 0,0-1 0,-1 0 0,1 0 0,-1 0 0,1 0 0,-1 0 0,0 0 0,0 0 0,0 0 0,0 0 0,0 0 0,0 0 0,0 0 0,-1 0 0,1 1 0,-1-1 0,0 0 0,1 0 0,-1 0 0,0 0 0,-2-2 0,0 0 0,0 0 0,-1 1 0,1-1 0,-1 1 0,0 0 0,1 0 0,-1 0 0,-8-3 0,-6-3 0,0 2 0,0 0 0,-27-6 0,10 5 0,0 1 0,-1 2 0,0 1 0,1 2 0,-66 5 0,97-3 0,0 1 0,0 0 0,1-1 0,-1 2 0,0-1 0,0 0 0,1 1 0,-1-1 0,1 1 0,0 0 0,-1 0 0,1 1 0,0-1 0,0 0 0,0 1 0,0 0 0,1 0 0,-1 0 0,1 0 0,0 0 0,0 0 0,0 1 0,-3 5 0,5-6 0,-1 0 0,0-1 0,1 1 0,0 0 0,-1 0 0,1 0 0,0-1 0,0 1 0,1 0 0,-1 0 0,1 0 0,-1-1 0,1 1 0,0 0 0,0-1 0,0 1 0,0 0 0,0-1 0,1 0 0,-1 1 0,1-1 0,0 0 0,0 0 0,0 1 0,0-2 0,0 1 0,0 0 0,0 0 0,0-1 0,1 1 0,-1-1 0,4 2 0,8 3 0,-1 0 0,1-1 0,0-1 0,1 0 0,-1-1 0,1 0 0,-1-1 0,22-1 0,-9 0 0,0-3 0,-1 0 0,47-10 0,-62 8 0,-1 1 0,0-1 0,0-1 0,0 0 0,-1-1 0,1 0 0,8-7 0,-12 8 0,0 0 0,-1 1 0,1 0 0,1 0 0,-1 1 0,0-1 0,1 1 0,0 1 0,0-1 0,0 1 0,0 1 0,0-1 0,0 1 0,0 0 0,0 1 0,12 0 0,9 5 0,-1 2 0,0 0 0,43 20 0,-41-16 0,1 0 0,55 12 0,-66-20 0,0-1 0,0 0 0,0-1 0,0-1 0,0-1 0,0-1 0,0 0 0,0-2 0,0 0 0,-1-1 0,0 0 0,0-2 0,0 0 0,-1-1 0,0-1 0,0-1 0,22-17 0,-6-2 0,-1-2 0,-2-2 0,-1 0 0,41-62 0,-34 39 0,-3-2 0,36-88 0,-64 133 0,0 1 0,-2-1 0,0 0 0,0 0 0,-1 0 0,1-26 0,-3 36 0,0 1 0,0 0 0,0-1 0,0 1 0,0 0 0,0-1 0,-1 1 0,1 0 0,-1-1 0,1 1 0,-1 0 0,0 0 0,0 0 0,0 0 0,0 0 0,-1 0 0,1 0 0,0 0 0,-1 0 0,1 0 0,-1 0 0,0 1 0,0-1 0,1 1 0,-1 0 0,0-1 0,0 1 0,0 0 0,-1 0 0,1 0 0,0 0 0,0 0 0,0 1 0,-1-1 0,1 1 0,0 0 0,-1-1 0,1 1 0,0 0 0,-1 0 0,1 0 0,-1 1 0,1-1 0,0 1 0,-3 0 0,-7 2 0,1 1 0,0 0 0,0 1 0,0 0 0,0 1 0,1 0 0,0 0 0,0 1 0,1 1 0,-17 16 0,13-11 0,2 0 0,0 0 0,0 1 0,1 1 0,1 0 0,0 0 0,-6 17 0,13-28 0,0 0 0,1 0 0,-1 0 0,1 0 0,0 0 0,0 1 0,1-1 0,-1 0 0,1 0 0,0 1 0,0-1 0,1 0 0,-1 0 0,1 1 0,0-1 0,0 0 0,0 0 0,0 0 0,4 6 0,-3-6 0,1-1 0,0 0 0,0 0 0,1 1 0,-1-2 0,1 1 0,-1 0 0,1-1 0,0 0 0,0 0 0,0 0 0,0 0 0,0-1 0,1 1 0,-1-1 0,0 0 0,1 0 0,-1-1 0,8 1 0,11-1 0,0 0 0,1-2 0,-1 0 0,0-2 0,0 0 0,-1-2 0,1 0 0,24-12 0,171-85 0,-103 39 0,158-120 0,83-101 0,-351 282 0,40-29 0,-44 31 0,0 1 0,0-1 0,0 1 0,0-1 0,0 1 0,0 0 0,1-1 0,-1 1 0,0 0 0,0 0 0,0 0 0,0-1 0,0 1 0,0 0 0,0 1 0,1-1 0,-1 0 0,0 0 0,0 0 0,0 1 0,0-1 0,0 1 0,0-1 0,0 1 0,0-1 0,0 1 0,0-1 0,0 1 0,0 0 0,-1-1 0,1 1 0,0 0 0,0 0 0,-1 0 0,1 0 0,0 0 0,-1 0 0,1 0 0,-1 0 0,1 0 0,-1 2 0,3 6 0,0 0 0,-1 1 0,-1 0 0,0 0 0,0 12 0,-1-14 0,0 0 0,1 0 0,0 0 0,0-1 0,0 1 0,1 0 0,0-1 0,1 0 0,0 1 0,6 11 0,-2-11 0,0 1 0,1-1 0,0-1 0,0 0 0,0 0 0,1 0 0,0-1 0,1 0 0,0-1 0,-1 0 0,1-1 0,1 0 0,-1 0 0,1-1 0,-1-1 0,1 1 0,0-2 0,16 1 0,2 0 0,0-1 0,1-2 0,-1-1 0,0-1 0,52-13 0,-59 10 0,-1-1 0,0-2 0,-1 0 0,1-1 0,-2-1 0,1-1 0,-2 0 0,22-20 0,-27 22 0,-2-1 0,1-1 0,-1 0 0,-1 0 0,0-1 0,-1 0 0,0-1 0,-1 0 0,-1-1 0,0 1 0,-1-1 0,4-16 0,-8 27 0,-2 1 0,1-1 0,0 1 0,-1-1 0,1 1 0,-1-1 0,0 1 0,0-1 0,-1 0 0,1 1 0,-1-1 0,1 1 0,-1-1 0,0 1 0,-3-6 0,3 7 0,0 0 0,-1 1 0,1-1 0,0 1 0,-1-1 0,1 1 0,-1 0 0,0 0 0,1 0 0,-1-1 0,0 1 0,0 1 0,1-1 0,-1 0 0,0 0 0,0 1 0,0-1 0,0 1 0,0 0 0,-3-1 0,-1 1 0,1 1 0,0-1 0,0 1 0,0 0 0,-1 0 0,1 1 0,0-1 0,0 1 0,1 0 0,-1 1 0,0-1 0,1 1 0,-1 0 0,1 0 0,0 0 0,0 1 0,0-1 0,1 1 0,-6 7 0,3-3 0,1 0 0,0 1 0,1 0 0,-1 0 0,2 0 0,-5 17 0,7-24 0,0 0 0,0 0 0,1 1 0,-1-1 0,1 1 0,0-1 0,0 0 0,0 1 0,0-1 0,0 1 0,0-1 0,1 0 0,-1 1 0,1-1 0,-1 1 0,1-1 0,0 0 0,0 0 0,0 0 0,0 1 0,1-1 0,-1 0 0,0 0 0,1-1 0,0 1 0,-1 0 0,1 0 0,0-1 0,0 1 0,0-1 0,0 0 0,4 3 0,1-2 0,0 0 0,0-1 0,0 0 0,1 0 0,-1 0 0,0-1 0,1 0 0,-1 0 0,0-1 0,0 0 0,1-1 0,-1 1 0,11-5 0,13-6 0,51-25 0,-72 32 0,85-43 0,156-107 0,-214 128 0,-1-2 0,-1-1 0,-1-2 0,-2-1 0,-2-1 0,44-65 0,-71 95 0,30-56 0,-32 58 0,0-1 0,0 1 0,0-1 0,0 0 0,0 1 0,-1-1 0,1 0 0,-1 0 0,0 0 0,0 0 0,0 1 0,0-1 0,0 0 0,0 0 0,-1 0 0,0 1 0,1-1 0,-3-5 0,2 7 0,0 0 0,0 0 0,0 0 0,0 0 0,0 0 0,0 0 0,0 0 0,0 0 0,0 1 0,-1-1 0,1 0 0,0 1 0,-1-1 0,1 1 0,0-1 0,-1 1 0,1 0 0,0-1 0,-1 1 0,1 0 0,-1 0 0,1 0 0,0 0 0,-1 0 0,-1 1 0,-37 11 0,24-4 0,1 1 0,0 0 0,1 2 0,0-1 0,0 2 0,1 0 0,1 0 0,0 2 0,0-1 0,1 1 0,1 1 0,1 0 0,0 0 0,-11 27 0,8-13 0,1 0 0,1 1 0,1 1 0,2-1 0,1 1 0,2 0 0,-1 46 0,5-67 0,0 1 0,1 0 0,0 0 0,0-1 0,6 19 0,-5-25 0,-1-1 0,1 1 0,-1 0 0,1-1 0,0 1 0,1-1 0,-1 1 0,1-1 0,-1 0 0,1 0 0,0 0 0,0-1 0,0 1 0,1-1 0,-1 0 0,0 1 0,1-1 0,5 2 0,4 0 0,0-1 0,0 0 0,0-1 0,0 0 0,1-1 0,-1-1 0,1 0 0,-1-1 0,0 0 0,0-1 0,1 0 0,-1-1 0,0-1 0,24-10 0,-1-1 0,-2-2 0,1-1 0,60-45 0,-55 33 0,-1-1 0,-2-2 0,-1-2 0,-1-1 0,-3-2 0,-1-1 0,45-74 0,-70 103 0,-1 1 0,-1-1 0,1 0 0,3-17 0,-7 25 0,0-1 0,-1 1 0,0 0 0,1-1 0,-1 1 0,0 0 0,0-1 0,0 1 0,0-1 0,-1 1 0,1 0 0,-1-1 0,1 1 0,-1 0 0,0 0 0,0-1 0,0 1 0,0 0 0,0 0 0,-1 0 0,1 0 0,-1 0 0,1 0 0,-1 1 0,0-1 0,1 0 0,-5-2 0,-1 1 0,0-1 0,0 1 0,0 1 0,-1-1 0,1 1 0,-1 1 0,1-1 0,-1 1 0,0 1 0,1-1 0,-16 2 0,-8 2 0,-48 11 0,36-5 0,1 2 0,1 2 0,0 1 0,1 3 0,1 1 0,1 1 0,0 3 0,-52 38 0,81-52 0,0 0 0,1 1 0,-1-1 0,-8 13 0,16-19 0,0 0 0,-1 0 0,1-1 0,0 1 0,0 0 0,0 0 0,0 0 0,0 0 0,0 0 0,1 1 0,-1-1 0,1 0 0,0 0 0,-1 0 0,1 0 0,0 1 0,0-1 0,0 0 0,1 0 0,-1 1 0,0-1 0,1 0 0,-1 0 0,1 0 0,0 0 0,0 0 0,0 0 0,0 0 0,2 4 0,4-1 0,0-1 0,0 1 0,0-1 0,0-1 0,1 1 0,-1-1 0,1 0 0,0-1 0,0 0 0,0 0 0,0-1 0,0 0 0,12 0 0,36 1 0,0-2 0,0-3 0,110-21 0,-59 8 0,3-1 0,142-39 0,-250 55 0,1 0 0,-1 0 0,1 1 0,0-1 0,0 0 0,0 1 0,-1 0 0,1-1 0,0 1 0,0 0 0,0 1 0,0-1 0,0 0 0,-1 1 0,1-1 0,0 1 0,0 0 0,-1 0 0,1 0 0,4 3 0,-5-1 0,0 0 0,0-1 0,-1 1 0,1 0 0,-1 0 0,1 0 0,-1 1 0,0-1 0,0 0 0,0 0 0,-1 1 0,1-1 0,-1 0 0,0 1 0,0-1 0,0 0 0,-1 6 0,-3 43 0,-18 79 0,3-21 0,-15 231 0,33-333 0,1-1 0,0 0 0,0 0 0,0 0 0,1 0 0,2 13 0,-2-19 0,0 1 0,-1 0 0,1-1 0,0 1 0,0-1 0,0 1 0,0-1 0,0 1 0,0-1 0,0 0 0,1 1 0,-1-1 0,0 0 0,1 0 0,-1 0 0,1 0 0,-1 0 0,1 0 0,0-1 0,-1 1 0,1 0 0,0-1 0,-1 1 0,1-1 0,0 0 0,0 0 0,0 1 0,2-1 0,7-1 0,1 0 0,0 0 0,-1-1 0,0-1 0,1 0 0,19-8 0,1-2 0,39-23 0,196-140 0,-168 105 0,-46 35 0,11-7 0,82-71 0,-139 107 0,0 1 0,0-1 0,-1-1 0,0 1 0,0-1 0,-1 0 0,5-9 0,-9 16 0,-1 0 0,1-1 0,-1 1 0,1 0 0,-1 0 0,0-1 0,0 1 0,1 0 0,-1-1 0,0 1 0,0 0 0,0 0 0,0-1 0,-1 1 0,1 0 0,0-1 0,-1 1 0,1 0 0,0 0 0,-1 0 0,0-1 0,0 0 0,-1 0 0,0 0 0,0 1 0,0-1 0,0 1 0,0 0 0,0 0 0,-1-1 0,1 1 0,0 1 0,-1-1 0,1 0 0,-1 0 0,1 1 0,-1 0 0,1-1 0,-3 1 0,-18-1 0,0 2 0,1 0 0,-1 1 0,1 1 0,0 1 0,0 1 0,0 1 0,-28 12 0,5 0 0,1 3 0,-80 49 0,75-36 0,2 2 0,1 2 0,2 2 0,1 2 0,-71 92 0,78-78 0,34-53 0,1 1 0,-1-1 0,1 0 0,0 1 0,0-1 0,0 1 0,0-1 0,1 1 0,-1-1 0,1 1 0,0 0 0,0-1 0,0 1 0,1 4 0,-1-7 0,1 0 0,-1-1 0,0 1 0,1 0 0,-1 0 0,1 0 0,-1 0 0,1-1 0,-1 1 0,1 0 0,-1-1 0,1 1 0,0 0 0,-1-1 0,1 1 0,0-1 0,0 1 0,-1-1 0,1 1 0,0-1 0,0 0 0,0 1 0,0-1 0,0 0 0,-1 0 0,1 1 0,0-1 0,0 0 0,0 0 0,0 0 0,0 0 0,0 0 0,0 0 0,1-1 0,35-10 0,-33 9 0,23-11 0,-1-1 0,0-1 0,-1-1 0,-1-1 0,-1-2 0,0 0 0,-2-1 0,0-1 0,-1-1 0,-1-1 0,-1-1 0,-1 0 0,-1-2 0,17-36 0,-32 59 0,0 1 0,0 0 0,0-1 0,0 1 0,-1-1 0,1 1 0,-1-1 0,1 1 0,-1-1 0,0 1 0,0-1 0,0 1 0,0-1 0,0 1 0,-1-1 0,1 0 0,-1 1 0,0 0 0,0-1 0,-1-3 0,0 4 0,0 0 0,1 1 0,-1-1 0,0 1 0,0-1 0,0 1 0,0 0 0,0 0 0,0 0 0,0 0 0,-1 0 0,1 0 0,0 1 0,-1-1 0,1 1 0,0 0 0,-1-1 0,-2 1 0,-9 0 0,-1 1 0,1 1 0,0 0 0,-1 1 0,1 0 0,-21 9 0,-95 43 0,3 7 0,-133 86 0,222-126 0,-46 29 0,-88 71 0,136-94 0,2 2 0,2 1 0,0 1 0,-47 67 0,69-85 0,2 0 0,0 1 0,0 0 0,1 0 0,1 1 0,1 0 0,-4 18 0,8-30 0,0 0 0,0 1 0,0-1 0,1 0 0,-1 1 0,1-1 0,0 1 0,1-1 0,-1 0 0,1 1 0,0-1 0,0 0 0,0 1 0,1-1 0,-1 0 0,1 0 0,0 0 0,0 0 0,0-1 0,1 1 0,-1 0 0,1-1 0,0 0 0,0 1 0,0-1 0,1-1 0,-1 1 0,1 0 0,-1-1 0,1 1 0,5 1 0,8 2 0,0-1 0,1-1 0,0 0 0,-1-2 0,1 0 0,0 0 0,0-2 0,0 0 0,0-2 0,0 0 0,0 0 0,-1-2 0,28-8 0,6-5 0,-1-2 0,-1-2 0,62-35 0,-60 24 0,-1-1 0,-2-2 0,-1-3 0,-3-1 0,0-3 0,-3-1 0,-2-2 0,-1-2 0,42-71 0,-73 107 0,-1 0 0,0-1 0,-1 0 0,0 0 0,3-15 0,-7 25 0,-1 1 0,1-1 0,-1 0 0,1 1 0,-1-1 0,0 0 0,0 1 0,1-1 0,-1 0 0,-1 0 0,1 1 0,0-1 0,0 0 0,0 0 0,-1 1 0,1-1 0,-1 0 0,0 1 0,1-1 0,-1 1 0,0-1 0,0 1 0,0-1 0,0 1 0,0-1 0,0 1 0,-1 0 0,1 0 0,0 0 0,-1-1 0,1 1 0,0 1 0,-1-1 0,1 0 0,-1 0 0,0 0 0,1 1 0,-1-1 0,0 1 0,1-1 0,-1 1 0,0 0 0,0 0 0,1 0 0,-1-1 0,0 2 0,-1-1 0,-14 2 0,0 0 0,0 2 0,0 0 0,1 1 0,0 0 0,-18 9 0,2-1 0,-60 23 0,1 5 0,3 3 0,1 4 0,3 3 0,-114 92 0,179-127 0,1 1 0,0 0 0,-21 29 0,33-39 0,1 0 0,0 0 0,0 1 0,1 0 0,0 0 0,1 0 0,0 0 0,0 1 0,0-1 0,1 1 0,1 0 0,-2 14 0,3-22 0,0 0 0,-1 1 0,1-1 0,0 0 0,0 1 0,0-1 0,1 0 0,-1 1 0,0-1 0,0 0 0,1 0 0,-1 1 0,1-1 0,-1 0 0,1 0 0,-1 0 0,1 1 0,0-1 0,0 0 0,-1 0 0,1 0 0,0 0 0,0 0 0,0 0 0,0-1 0,0 1 0,0 0 0,1 0 0,-1-1 0,0 1 0,0-1 0,0 1 0,1-1 0,-1 1 0,0-1 0,1 0 0,-1 0 0,0 1 0,0-1 0,1 0 0,-1 0 0,0 0 0,1-1 0,-1 1 0,0 0 0,1 0 0,-1-1 0,0 1 0,3-2 0,6-1 0,0-1 0,0-1 0,0 0 0,0 0 0,9-8 0,18-13 0,-2-2 0,0-2 0,-2-1 0,-2-1 0,-1-2 0,-1-1 0,-2-1 0,-2-1 0,-1-2 0,-2 0 0,-2-2 0,24-66 0,-38 93 0,-2 0 0,0 0 0,-1-1 0,0 1 0,0-16 0,-3 26 0,0 0 0,0 0 0,0 1 0,0-1 0,-1 0 0,0 0 0,1 1 0,-2-1 0,1 0 0,0 1 0,-1-1 0,1 1 0,-1-1 0,0 1 0,0 0 0,-1 0 0,1 0 0,0 0 0,-1 0 0,0 1 0,0-1 0,0 1 0,0-1 0,-5-2 0,-1 1 0,0 0 0,0 1 0,-1 0 0,1 1 0,-1 0 0,1 0 0,-1 1 0,0 0 0,1 1 0,-1 0 0,0 1 0,-10 1 0,-13 4 0,1 0 0,-41 15 0,16-3 0,2 3 0,0 2 0,2 2 0,-76 48 0,108-58 0,0 1 0,1 0 0,1 2 0,1 0 0,-23 29 0,31-33 0,1-1 0,0 2 0,1-1 0,0 1 0,2 0 0,0 1 0,0 0 0,1 0 0,-3 22 0,7-30 0,0 1 0,0-1 0,1 1 0,0-1 0,0 1 0,1 0 0,0-1 0,1 1 0,0-1 0,4 12 0,-5-16 0,1 0 0,0 0 0,0-1 0,1 1 0,-1-1 0,1 1 0,0-1 0,-1 0 0,1 0 0,1 0 0,-1 0 0,0-1 0,1 1 0,-1-1 0,1 0 0,0 0 0,0 0 0,0-1 0,0 1 0,0-1 0,0 0 0,6 1 0,4-1 0,1-1 0,-1 0 0,0-1 0,0-1 0,0 0 0,-1-1 0,1 0 0,-1-1 0,1-1 0,-1 0 0,0-1 0,-1 0 0,17-11 0,11-9 0,-1-1 0,60-54 0,-74 58 0,-1-1 0,35-46 0,-53 63 0,-1 0 0,0-1 0,0 0 0,0 0 0,-1-1 0,0 1 0,-1-1 0,0 0 0,0 0 0,-1 0 0,0 0 0,0 0 0,-1 0 0,0-16 0,-2 20 0,-1 0 0,1 1 0,-1-1 0,0 1 0,0-1 0,0 1 0,-1 0 0,1 0 0,-1 0 0,0 0 0,-1 0 0,1 1 0,0-1 0,-1 1 0,0 0 0,0 0 0,0 0 0,0 0 0,0 1 0,-1 0 0,1 0 0,-1 0 0,1 0 0,-1 1 0,-9-2 0,-11-3 0,-1 2 0,1 1 0,-41-1 0,39 4 0,0 0 0,1 2 0,-1 1 0,1 1 0,0 2 0,0 0 0,1 2 0,0 0 0,0 2 0,0 1 0,2 1 0,-1 1 0,2 0 0,0 2 0,0 1 0,1 1 0,1 1 0,1 0 0,1 1 0,0 1 0,2 1 0,0 1 0,-14 26 0,9-10 0,2 0 0,2 1 0,1 1 0,2 0 0,-16 77 0,20-58 0,3 0 0,2 0 0,5 97 0,1-141 0,0 0 0,1 0 0,1 0 0,0 0 0,1 0 0,1 0 0,0-1 0,1 0 0,1 0 0,8 13 0,-8-17 0,0 0 0,1-1 0,0 0 0,0 0 0,1-1 0,0 0 0,1 0 0,0-1 0,0-1 0,0 0 0,1 0 0,0-1 0,16 5 0,-3-2 0,1-2 0,0-1 0,0-1 0,0-1 0,1-1 0,-1-1 0,1-2 0,34-4 0,-5-3 0,0-3 0,92-31 0,-81 18 0,-1-4 0,-2-2 0,87-55 0,-53 20 0,111-97 0,-191 149 0,-1-1 0,0-1 0,-1-1 0,0 0 0,-1-1 0,-1 0 0,-1-1 0,17-34 0,-22 29 0,-20 33 0,-24 40 0,13-11 0,2 1 0,1 1 0,3 0 0,1 1 0,-19 80 0,33-111 0,0 0 0,2-1 0,-1 1 0,1 0 0,1 0 0,1 18 0,-1-27 0,1 1 0,-1-1 0,1 1 0,-1-1 0,1 0 0,0 1 0,0-1 0,0 0 0,1 0 0,-1 0 0,0 0 0,1 0 0,-1 0 0,1 0 0,0 0 0,0 0 0,0-1 0,-1 1 0,2-1 0,-1 1 0,0-1 0,0 0 0,0 0 0,1 0 0,-1 0 0,0 0 0,1-1 0,-1 1 0,1-1 0,-1 1 0,0-1 0,1 0 0,-1 0 0,5 0 0,3-1 0,0 0 0,-1-1 0,1 0 0,-1 0 0,0-1 0,0 0 0,0-1 0,15-8 0,0-2 0,-1-1 0,22-18 0,-1-2 0,-2-3 0,-1-1 0,41-52 0,-65 70 0,-1-1 0,-1-1 0,0 0 0,-2-1 0,-1 0 0,-1-1 0,0 0 0,11-48 0,-21 65 0,1-1 0,-1 1 0,0-1 0,-1 1 0,0-1 0,-1 1 0,0-1 0,0 1 0,0-1 0,-1 1 0,-1 0 0,1-1 0,-1 1 0,-1 0 0,1 1 0,-1-1 0,-1 1 0,1 0 0,-1 0 0,-1 0 0,1 0 0,-1 1 0,0 0 0,-1 0 0,1 1 0,-1 0 0,0 0 0,0 0 0,-1 1 0,0 0 0,1 1 0,-1 0 0,0 0 0,-16-3 0,9 3 0,-1 2 0,0 0 0,1 0 0,-1 2 0,0 0 0,0 1 0,1 0 0,-1 1 0,1 1 0,0 0 0,0 2 0,0-1 0,1 2 0,-1 0 0,-17 12 0,3 0 0,0 1 0,2 1 0,1 1 0,0 2 0,2 0 0,-24 32 0,24-24 0,1 1 0,1 1 0,2 1 0,2 1 0,1 1 0,-23 72 0,37-99 0,1 1 0,0-1 0,0 1 0,1 0 0,1 0 0,0 0 0,0 0 0,2 11 0,-1-17 0,0 0 0,0 0 0,1 0 0,0 0 0,0-1 0,0 1 0,0 0 0,1-1 0,0 1 0,0-1 0,0 0 0,0 0 0,0 0 0,1-1 0,0 1 0,0-1 0,0 0 0,0 0 0,5 3 0,0-2 0,0 0 0,0-1 0,0 0 0,1 0 0,-1-1 0,1 0 0,-1 0 0,1-2 0,10 1 0,16-1 0,43-7 0,6-6 0,-1-3 0,0-4 0,-1-4 0,-2-3 0,0-4 0,-2-3 0,-2-4 0,-1-3 0,-2-4 0,-3-2 0,-1-4 0,121-114 0,-168 143 0,114-118 0,-118 118 0,-1-1 0,0-1 0,-2 0 0,19-39 0,-32 58 0,-1 0 0,0 0 0,0 0 0,-1 0 0,1 0 0,-1 0 0,0-1 0,-1 1 0,1 0 0,-1-1 0,0 1 0,0-1 0,-2-5 0,2 10 0,-1 0 0,1-1 0,-1 1 0,1 0 0,-1-1 0,0 1 0,1 0 0,-1 0 0,0-1 0,0 1 0,0 0 0,0 0 0,0 0 0,0 0 0,-1 0 0,1 0 0,0 1 0,0-1 0,-3-1 0,1 1 0,0 1 0,0-1 0,-1 1 0,1-1 0,0 1 0,0 0 0,0 0 0,-1 0 0,1 1 0,0-1 0,0 1 0,-5 1 0,-14 6 0,0 1 0,0 1 0,1 1 0,0 1 0,1 0 0,1 2 0,0 0 0,0 1 0,-23 26 0,-12 17 0,-70 97 0,102-127 0,2 1 0,1 0 0,1 2 0,2 0 0,-20 53 0,34-79 0,0 1 0,1-1 0,-1 1 0,1 0 0,0-1 0,1 1 0,-1 0 0,1 0 0,0-1 0,1 1 0,-1 0 0,1 0 0,2 6 0,-2-10 0,0 0 0,0 0 0,0 0 0,0-1 0,0 1 0,1 0 0,-1-1 0,0 1 0,1-1 0,-1 1 0,1-1 0,0 0 0,-1 0 0,1 1 0,0-1 0,2 1 0,0-1 0,0 0 0,0 0 0,0 0 0,0 0 0,0-1 0,0 0 0,0 1 0,0-1 0,0-1 0,7 0 0,15-4 0,-1-2 0,0-1 0,0 0 0,-1-2 0,0-1 0,0 0 0,28-21 0,14-12 0,71-63 0,-106 81 0,-2-1 0,0-2 0,31-40 0,-50 56 0,-1 0 0,-1-1 0,0 1 0,0-2 0,-2 1 0,1-1 0,-2 0 0,0 0 0,-1 0 0,-1-1 0,3-20 0,-6 33 0,0 0 0,1 0 0,-1 0 0,-1 0 0,1 0 0,0 0 0,-1 0 0,1 0 0,-1 0 0,0 0 0,0 0 0,0 0 0,-1 0 0,1 1 0,-1-1 0,1 0 0,-1 1 0,0-1 0,0 1 0,0 0 0,0 0 0,-1 0 0,1 0 0,0 0 0,-1 0 0,0 0 0,1 1 0,-1-1 0,0 1 0,0 0 0,1 0 0,-1 0 0,0 0 0,0 0 0,0 1 0,-5-1 0,-5 0 0,-1 0 0,0 1 0,1 1 0,-1 0 0,1 1 0,-1 0 0,-15 6 0,-5 3 0,1 1 0,0 2 0,1 1 0,1 2 0,1 1 0,0 2 0,-40 34 0,30-20 0,2 2 0,2 1 0,1 2 0,-43 64 0,61-81 0,2 1 0,1 1 0,0 1 0,2 0 0,1 0 0,1 2 0,1-1 0,-9 47 0,17-69 0,1-1 0,0 1 0,0 0 0,0-1 0,0 1 0,0-1 0,1 1 0,0-1 0,0 1 0,0-1 0,0 1 0,0-1 0,1 0 0,-1 1 0,1-1 0,0 0 0,0 0 0,0 0 0,0-1 0,1 1 0,-1 0 0,1-1 0,0 1 0,-1-1 0,1 0 0,0 0 0,0 0 0,1-1 0,-1 1 0,0 0 0,1-1 0,-1 0 0,0 0 0,1 0 0,0-1 0,4 1 0,11 2 0,1-1 0,-1-2 0,0 0 0,0-1 0,32-5 0,7-5 0,-1-3 0,0-2 0,88-38 0,155-90 0,-300 143 0,26-12 0,20-10 0,46-32 0,-82 49 0,-1 0 0,0-1 0,0 0 0,-1-1 0,0 0 0,-1 0 0,1-1 0,-1 0 0,-1 0 0,0-1 0,5-10 0,-10 20 0,-1-1 0,1 0 0,-1 0 0,0 0 0,1 1 0,-1-1 0,0 0 0,1 0 0,-1 0 0,0 0 0,0 0 0,0 0 0,0 0 0,0 0 0,0 0 0,0 1 0,0-1 0,0 0 0,0 0 0,-1 0 0,1 0 0,0 0 0,-1 0 0,1 0 0,0 1 0,-1-1 0,1 0 0,-1 0 0,0 0 0,0 0 0,-1 1 0,1-1 0,-1 1 0,1-1 0,-1 1 0,1 0 0,-1 0 0,1-1 0,-1 1 0,1 0 0,-1 1 0,1-1 0,-1 0 0,1 0 0,-3 1 0,-6 2 0,1 0 0,0 0 0,0 1 0,-13 7 0,5 2 0,1 0 0,0 2 0,1-1 0,0 2 0,1 0 0,1 1 0,1 0 0,0 1 0,1 0 0,1 1 0,1 0 0,1 0 0,0 1 0,2 0 0,-6 28 0,11-45 0,0 0 0,1 0 0,-1 0 0,1 0 0,0 0 0,0 0 0,0-1 0,0 1 0,1 0 0,-1 0 0,1 0 0,0 0 0,-1 0 0,1 0 0,0-1 0,1 1 0,-1 0 0,0-1 0,1 1 0,0-1 0,3 4 0,-2-3 0,1 0 0,0-1 0,0 1 0,0-1 0,0 0 0,0 0 0,0-1 0,0 1 0,1-1 0,-1 0 0,0 0 0,10 1 0,4-2 0,1 0 0,0-1 0,0 0 0,0-2 0,36-9 0,-23 1 0,0-1 0,-1-2 0,0-1 0,-2-1 0,0-2 0,0-1 0,-2-1 0,41-38 0,-16 7 0,-3-3 0,85-118 0,-99 122 0,-3-3 0,28-60 0,-48 87 0,-2-1 0,0 0 0,-2 0 0,0-1 0,-3 0 0,5-45 0,-9 69 0,-1-1 0,0 1 0,0-1 0,-1 0 0,1 1 0,-1-1 0,0 1 0,0-1 0,0 1 0,-1 0 0,0-1 0,0 1 0,0 0 0,0 0 0,-1 0 0,1 0 0,-1 1 0,-3-5 0,1 4 0,0 1 0,0-1 0,0 1 0,0 0 0,-1 0 0,1 0 0,-1 1 0,0-1 0,0 2 0,0-1 0,-11-1 0,-7 1 0,1 0 0,0 2 0,-1 1 0,1 1 0,-44 10 0,11 1 0,0 2 0,2 3 0,0 3 0,-69 35 0,90-38 0,1 1 0,0 2 0,2 0 0,0 2 0,2 2 0,1 0 0,-43 53 0,56-59 0,1 1 0,1 0 0,2 1 0,-1 0 0,2 1 0,1 0 0,1 0 0,1 1 0,-5 37 0,9-47 0,1 0 0,1 0 0,0 0 0,1 0 0,0 0 0,1 0 0,1-1 0,5 17 0,-5-21 0,0 0 0,1 0 0,0-1 0,0 1 0,1-1 0,-1 0 0,2 0 0,-1-1 0,1 1 0,0-1 0,1-1 0,-1 1 0,11 6 0,-3-4 0,0-1 0,1 0 0,0-1 0,0 0 0,1-1 0,-1-1 0,1 0 0,0-2 0,0 1 0,0-2 0,0 0 0,1-1 0,-1-1 0,0 0 0,0-2 0,0 1 0,0-2 0,-1 0 0,18-7 0,7-5 0,-1-1 0,0-2 0,-1-2 0,-1-2 0,-1-1 0,36-31 0,-36 24 0,-2 0 0,-1-3 0,-1 0 0,45-66 0,-58 72 0,-2-1 0,-1-1 0,-1 0 0,-1-1 0,-2-1 0,-1 0 0,7-39 0,-16 64 0,0-1 0,-1 1 0,0-1 0,-1 1 0,0-1 0,0 1 0,0-1 0,-1 1 0,0-1 0,-1 1 0,1-1 0,-1 1 0,-1 0 0,1 0 0,-7-10 0,6 12 0,-1 1 0,0-1 0,0 1 0,-1 0 0,1 1 0,-1-1 0,0 1 0,1 0 0,-2 0 0,1 1 0,0-1 0,0 1 0,-1 0 0,1 1 0,-1-1 0,0 1 0,1 0 0,-1 0 0,0 1 0,0 0 0,-8 0 0,-18 2 0,0 1 0,0 2 0,1 0 0,-1 3 0,1 0 0,-52 23 0,29-7 0,0 2 0,-92 62 0,97-54 0,1 3 0,2 2 0,2 1 0,-71 85 0,98-103 0,0 0 0,2 1 0,0 1 0,2 1 0,1-1 0,0 2 0,2 0 0,1 0 0,1 1 0,2 0 0,0 0 0,-2 46 0,7-64 0,1 0 0,0 1 0,1-1 0,0 0 0,1 0 0,0 0 0,0 0 0,1-1 0,0 1 0,4 9 0,-3-13 0,-1 1 0,1-1 0,0 0 0,0 0 0,1 0 0,-1-1 0,1 0 0,0 0 0,1 0 0,-1 0 0,0-1 0,1 0 0,0 0 0,0 0 0,8 2 0,12 2 0,0 0 0,0-2 0,1-1 0,0-1 0,0-1 0,0-2 0,41-3 0,-4-5 0,0-2 0,64-19 0,-64 10 0,-1-2 0,-1-4 0,-1-1 0,-1-4 0,57-37 0,-70 36 0,-2-2 0,-1-2 0,-2-1 0,-1-3 0,-2-1 0,42-56 0,-77 90 0,40-59 0,-41 61 0,-1-1 0,1 0 0,-1 0 0,0 0 0,0 0 0,-1 0 0,0 0 0,0 0 0,0 0 0,0 0 0,-1-7 0,0 12 0,0-1 0,0 0 0,0 0 0,0 1 0,0-1 0,0 0 0,-1 0 0,1 1 0,0-1 0,0 0 0,-1 1 0,1-1 0,0 0 0,-1 1 0,1-1 0,-1 0 0,1 1 0,-1-1 0,1 1 0,-1-1 0,1 1 0,-1-1 0,0 1 0,1 0 0,-1-1 0,0 1 0,1 0 0,-1-1 0,0 1 0,1 0 0,-1 0 0,0-1 0,1 1 0,-1 0 0,0 0 0,0 0 0,1 0 0,-3 0 0,-27 9 0,29-9 0,-20 11 0,-1 2 0,2 0 0,-1 1 0,2 2 0,0 0 0,1 0 0,-22 27 0,20-22 0,-1 1 0,1 1 0,-20 29 0,35-45 0,0 0 0,1 0 0,-1 1 0,2-1 0,-1 1 0,1 0 0,0 0 0,1 1 0,0-1 0,0 0 0,1 1 0,-1 10 0,2-16 0,1-1 0,-1 1 0,1-1 0,-1 1 0,1-1 0,0 1 0,0-1 0,0 0 0,0 1 0,0-1 0,1 0 0,-1 0 0,1 0 0,-1 0 0,1 0 0,0 0 0,0-1 0,0 1 0,0 0 0,0-1 0,0 0 0,0 1 0,0-1 0,1 0 0,-1 0 0,0 0 0,1 0 0,-1-1 0,1 1 0,3 0 0,3 0 0,0 0 0,0-1 0,0 0 0,0 0 0,-1-1 0,1 0 0,17-4 0,7-6 0,0-1 0,-1-1 0,0-2 0,-1-1 0,-1-2 0,54-41 0,-35 19 0,-2-2 0,82-95 0,-95 93 0,-27 31 0,-9 13 0,-15 23 0,-13 32 0,3 2 0,2 1 0,2 1 0,3 1 0,3 1 0,2 0 0,3 1 0,3 1 0,3 0 0,1 81 0,5-140 0,0 0 0,0 1 0,1-1 0,-1 0 0,1 1 0,0-1 0,1 0 0,1 6 0,-2-8 0,0-1 0,0 0 0,0 0 0,1 1 0,-1-1 0,0 0 0,1 0 0,-1 0 0,0 0 0,1 0 0,-1-1 0,1 1 0,-1 0 0,1-1 0,0 1 0,-1-1 0,1 1 0,0-1 0,-1 0 0,1 0 0,0 0 0,-1 0 0,1 0 0,0 0 0,-1 0 0,3-1 0,7-1 0,0 0 0,-1 0 0,1-1 0,-1-1 0,0 0 0,0 0 0,13-9 0,68-48 0,-85 57 0,72-57 0,-3-2 0,71-79 0,116-162 0,-243 283 0,-2-1 0,0-1 0,-1-1 0,-1 0 0,-2-1 0,0-1 0,11-34 0,-23 58 0,0 0 0,0-1 0,-1 1 0,1 0 0,-1 0 0,0-1 0,1 1 0,-1 0 0,0-1 0,0 1 0,-1-1 0,1 1 0,0 0 0,-1 0 0,1-1 0,-1 1 0,0 0 0,0 0 0,0 0 0,0-1 0,-2-2 0,1 4 0,0-1 0,0 1 0,0 0 0,0 0 0,0-1 0,0 2 0,0-1 0,-1 0 0,1 0 0,0 1 0,0-1 0,-1 1 0,1-1 0,-1 1 0,1 0 0,0 0 0,-4 1 0,-9 1 0,0 0 0,0 2 0,0 0 0,0 0 0,-20 10 0,-14 10 0,1 1 0,2 3 0,0 2 0,2 1 0,2 3 0,0 1 0,3 2 0,1 2 0,2 2 0,1 1 0,3 1 0,1 2 0,3 1 0,1 1 0,2 2 0,-21 61 0,34-73 0,1 0 0,2 1 0,1 0 0,2 1 0,2 0 0,1 59 0,3-90 0,1 1 0,0-1 0,0 1 0,0-1 0,1 0 0,1 0 0,0 1 0,0-1 0,0-1 0,1 1 0,5 8 0,-6-12 0,0 0 0,1 0 0,-1 0 0,1-1 0,0 0 0,0 1 0,1-1 0,-1-1 0,0 1 0,1-1 0,0 1 0,0-2 0,-1 1 0,1 0 0,0-1 0,0 0 0,1 0 0,9 1 0,3-2 0,-1-1 0,1 0 0,-1-1 0,1-1 0,-1-1 0,0 0 0,0-2 0,0 1 0,-1-2 0,23-12 0,-3-1 0,-2-2 0,0-1 0,44-39 0,80-94 0,-136 131 0,-1-2 0,-1 0 0,-2-1 0,23-46 0,-24 30 0,-16 42 0,-1 1 0,1 0 0,-1-1 0,1 1 0,-1-1 0,0 1 0,0-1 0,1 1 0,-1 0 0,0-1 0,0 1 0,-1-1 0,1 1 0,0-1 0,0 1 0,-1-1 0,1 1 0,-1 0 0,1-1 0,-1 1 0,1 0 0,-1-1 0,0 1 0,-1-2 0,0 3 0,1 0 0,-1-1 0,1 1 0,-1 0 0,1 0 0,-1 0 0,1 1 0,0-1 0,-1 0 0,1 0 0,-1 1 0,1-1 0,-1 1 0,1-1 0,0 1 0,0 0 0,-1 0 0,1-1 0,0 1 0,0 0 0,0 0 0,0 0 0,0 0 0,0 0 0,0 0 0,-1 2 0,-29 35 0,15-14 0,2 1 0,2 0 0,0 0 0,1 1 0,1 1 0,-10 49 0,9-21 0,2 1 0,-2 79 0,11-126 0,0 1 0,0 0 0,1 0 0,0-1 0,0 1 0,1-1 0,7 19 0,-8-26 0,0 0 0,-1 0 0,2-1 0,-1 1 0,0 0 0,0-1 0,1 1 0,-1 0 0,1-1 0,-1 0 0,1 1 0,0-1 0,-1 0 0,1 0 0,0 0 0,4 2 0,-4-2 0,1-1 0,0 0 0,0 1 0,0-1 0,0 0 0,-1 0 0,1-1 0,0 1 0,0-1 0,0 1 0,-1-1 0,1 0 0,0 0 0,-1 0 0,6-3 0,7-5 0,-1 0 0,0-1 0,-1-1 0,0 0 0,0-1 0,-1 0 0,-1-1 0,11-15 0,10-16 0,33-65 0,-34 52 0,-4-1 0,-2-2 0,-2 0 0,-4-2 0,-1 0 0,9-78 0,-24 124 0,-1 0 0,-1 0 0,0 0 0,-2 0 0,0 0 0,0 1 0,-7-26 0,6 34 0,0 1 0,0 0 0,-1 0 0,0 0 0,0 0 0,0 0 0,-1 0 0,0 1 0,0 0 0,-1 0 0,1 0 0,-1 0 0,0 1 0,0 0 0,-1 0 0,1 0 0,-1 1 0,0-1 0,0 1 0,-10-3 0,-5-1 0,0 2 0,-1 0 0,1 1 0,-1 1 0,0 1 0,0 2 0,0 0 0,0 1 0,0 1 0,0 0 0,1 2 0,-1 1 0,1 1 0,0 0 0,0 2 0,1 0 0,0 2 0,-25 15 0,27-14 0,0 1 0,1 0 0,0 1 0,1 1 0,1 1 0,0 0 0,1 1 0,1 0 0,0 1 0,2 1 0,0 0 0,0 0 0,2 1 0,0 0 0,2 1 0,0 0 0,1 0 0,1 1 0,-3 25 0,6-35 0,2 0 0,0 0 0,0 0 0,1 0 0,0 0 0,1 0 0,3 11 0,-4-17 0,1-1 0,-1 0 0,1 1 0,0-1 0,0 0 0,1 0 0,-1 0 0,1-1 0,0 1 0,0-1 0,0 1 0,1-1 0,-1 0 0,1 0 0,-1-1 0,1 1 0,0-1 0,0 0 0,7 3 0,3-1 0,1 0 0,0-1 0,0-1 0,0-1 0,0 0 0,1-1 0,-1 0 0,0-1 0,0-1 0,0-1 0,0 0 0,0 0 0,27-12 0,-5 0 0,0-1 0,-1-2 0,0-2 0,33-25 0,-23 14 0,-1-3 0,-2-1 0,-2-2 0,-1-1 0,-2-3 0,41-55 0,-71 84 0,-1 0 0,0-1 0,0 1 0,-2-1 0,1-1 0,4-17 0,-9 27 0,0-1 0,-1 1 0,1 0 0,-1 0 0,1 0 0,-1-1 0,0 1 0,-1 0 0,1 0 0,-1 0 0,0 0 0,0-1 0,0 1 0,-1 0 0,1 0 0,-1 1 0,0-1 0,0 0 0,0 1 0,-1-1 0,1 1 0,-1-1 0,0 1 0,-6-5 0,-2 0 0,-1 1 0,-1 0 0,1 0 0,-1 1 0,-1 1 0,1 0 0,-1 1 0,1 1 0,-1 0 0,-22-2 0,10 3 0,0 1 0,-1 1 0,1 1 0,-51 8 0,42 0 0,0 2 0,1 1 0,0 1 0,1 2 0,1 1 0,0 2 0,-53 39 0,23-8 0,2 2 0,-81 91 0,103-97 0,2 2 0,2 2 0,2 1 0,-28 61 0,57-105 0,-24 40 0,26-44 0,0-1 0,0 1 0,0-1 0,-1 1 0,1-1 0,0 0 0,0 1 0,-1-1 0,1 0 0,-1 0 0,1 0 0,-1 0 0,1 0 0,-1-1 0,0 1 0,1 0 0,-1-1 0,0 1 0,0-1 0,0 1 0,1-1 0,-4 0 0,4-1 0,-1 1 0,1-1 0,0 1 0,-1-1 0,1 0 0,0 0 0,0 0 0,-1 0 0,1 0 0,0 0 0,0 0 0,0 0 0,0 0 0,1-1 0,-1 1 0,0 0 0,0-1 0,1 1 0,-1 0 0,1-1 0,-1 1 0,0-4 0,-7-40 0,6 31 0,-8-51 0,-28-160 0,28 184 0,-1 1 0,-2-1 0,-24-50 0,33 83 0,-1 0 0,0 0 0,0 1 0,0-1 0,-1 1 0,0 1 0,0-1 0,-1 1 0,0 0 0,0 0 0,-1 1 0,1 0 0,-1 0 0,0 1 0,0 0 0,-1 1 0,1-1 0,-1 2 0,0-1 0,0 1 0,0 0 0,0 1 0,0 0 0,-17 1 0,-8 2 0,0 1 0,0 2 0,1 1 0,-1 1 0,-38 15 0,10-2 0,0 3 0,1 2 0,1 3 0,2 3 0,1 2 0,-68 51 0,109-70 0,1 0 0,0 0 0,0 2 0,1 0 0,2 0 0,-1 2 0,2-1 0,0 1 0,1 1 0,1 0 0,1 0 0,0 1 0,2 0 0,0 0 0,2 1 0,0-1 0,-2 35 0,5-51 0,1 1 0,0-1 0,0 0 0,1 0 0,-1 1 0,1-1 0,0 0 0,0 0 0,0 0 0,1 0 0,-1 0 0,1 0 0,0 0 0,0 0 0,0-1 0,1 1 0,-1-1 0,1 1 0,4 3 0,-2-4 0,-1 1 0,1-1 0,0-1 0,0 1 0,1-1 0,-1 0 0,0 0 0,1-1 0,-1 1 0,1-1 0,0 0 0,10 0 0,7-2 0,-1 0 0,1-2 0,-1 0 0,0-2 0,0 0 0,29-11 0,-13 0 0,-1-1 0,0-1 0,-2-3 0,0 0 0,48-41 0,-21 9 0,99-110 0,-123 119 0,-1-2 0,42-72 0,-62 89 0,-1-1 0,-2 0 0,-1-2 0,-1 1 0,11-52 0,-21 76 0,-1-1 0,1 1 0,-2 0 0,1-1 0,-1 1 0,0 0 0,-1-1 0,1 1 0,-1 0 0,-3-10 0,2 14 0,1-1 0,-1 1 0,0-1 0,0 1 0,0 0 0,-1 0 0,1 0 0,-1 0 0,0 0 0,0 1 0,0-1 0,0 1 0,0 0 0,0 0 0,0 0 0,-1 0 0,1 0 0,-1 1 0,0-1 0,-7 0 0,-13-4 0,-1 2 0,0 1 0,1 1 0,-1 1 0,0 1 0,0 1 0,-32 5 0,3 4 0,0 1 0,-69 25 0,59-12 0,1 3 0,1 3 0,2 2 0,1 3 0,1 2 0,-62 54 0,105-78 0,1 0 0,1 0 0,0 1 0,0 1 0,2 0 0,-18 30 0,26-39 0,-1 0 0,2 1 0,-1-1 0,1 0 0,-1 1 0,2 0 0,-1-1 0,1 1 0,0 0 0,0 0 0,1 0 0,0-1 0,0 1 0,1 0 0,0 0 0,0 0 0,1-1 0,-1 1 0,1 0 0,1-1 0,5 12 0,-1-7 0,1-1 0,1 0 0,-1 0 0,2-1 0,-1 0 0,1 0 0,1-1 0,-1-1 0,1 1 0,1-2 0,-1 0 0,1 0 0,21 6 0,14 3 0,0-2 0,65 9 0,-28-12-77,-1-3 1,1-4-1,0-3 0,0-5 0,-1-3 0,111-25 1,482-158-462,503-269 538,-1140 442 0,423-218 0,-389 188 0,-72 48 0,0-1 0,0 1 0,0-1 0,1 0 0,-1 0 0,-1 1 0,1-1 0,0 0 0,0 0 0,0 0 0,0 0 0,-1 0 0,1 0 0,0 0 0,-1 0 0,1 0 0,-1 0 0,1-1 0,-1 1 0,0 0 0,1 0 0,-1 0 0,0-1 0,0 1 0,0 0 0,0 0 0,0-1 0,0 1 0,0-2 0,-2 2 0,1-1 0,-1 1 0,0 0 0,0 0 0,1-1 0,-1 1 0,0 0 0,0 0 0,0 1 0,0-1 0,0 0 0,-1 1 0,1-1 0,0 1 0,-3-1 0,-16-1 38,0 0 1,0 1-1,0 1 1,0 0-1,0 2 0,1 1 1,-1 0-1,0 2 1,1 0-1,0 2 0,0 0 1,1 1-1,-28 15 1,16-5 28,1 1 0,0 1 0,2 2 0,0 0 1,2 2-1,0 1 0,-27 36 0,33-35-67,0 2 0,2 0 0,-26 54 0,38-70 0,1-1 0,1 1 0,0 0 0,0 1 0,2-1 0,-1 1 0,1-1 0,1 1 0,0 0 0,1-1 0,1 1 0,3 24 0,-2-30 0,0-1 0,1 1 0,0-1 0,0 0 0,0 0 0,1 0 0,0 0 0,0-1 0,0 0 0,1 1 0,0-2 0,0 1 0,0 0 0,0-1 0,1 0 0,0 0 0,0-1 0,0 0 0,7 3 0,6 2 0,1-1 0,0-1 0,1-1 0,0 0 0,24 1 0,3-2 2,-1-3 0,0-1 0,1-3 0,73-13 1,187-60-162,-182 36-98,-2-5 1,171-89-1,-208 87 264,-2-4 0,-3-4 1,144-124-1,-222 175-7,82-80 0,-77 74 0,-1 1 0,-1-1 0,1-1 0,-2 0 0,0 1 0,10-24 0,-15 32 0,-1 0 0,1 0 0,0-1 0,0 1 0,-1 0 0,1 0 0,-1-1 0,0 1 0,0-1 0,0 1 0,0 0 0,0-1 0,0 1 0,-1 0 0,1-1 0,-1 1 0,0 0 0,0 0 0,1-1 0,-1 1 0,-2-3 0,1 3 0,0 1 0,-1-1 0,1 0 0,0 1 0,0 0 0,-1-1 0,1 1 0,-1 0 0,1 0 0,-1 1 0,0-1 0,1 0 0,-1 1 0,0 0 0,1 0 0,-1-1 0,0 1 0,1 1 0,-6 0 0,-11 1 43,1 1 1,-1 1-1,1 1 1,-30 12-1,-81 42 481,31-8-529,2 4 0,3 4 0,-157 132 0,184-133-63,3 3 0,3 3 0,2 2 1,4 3-1,-64 105 0,93-132 68,3 2 0,-23 61 0,38-88 0,2 1 0,0 0 0,1 0 0,0 0 0,2 1 0,0-1 0,1 1 0,3 35 0,-2-52 0,1 1 0,-1-1 0,0 0 0,1 0 0,-1 1 0,1-1-1,0 0 1,0 0 0,0 0 0,0 0 0,0 0 0,0 0 0,1 0 0,-1 0 0,1-1 0,-1 1-1,1 0 1,0-1 0,-1 1 0,1-1 0,0 0 0,3 2 0,-1-1 8,1-1 0,-1 0 0,1-1 1,-1 1-1,1-1 0,-1 0 0,1 0 0,-1 0 0,1 0 1,0-1-1,5-1 0,13-4 53,-1 0 0,0-2 0,0 0-1,-1-1 1,0-2 0,0 0 0,27-20 0,6-9-65,67-65 0,-35 20 4,78-101 0,61-108 0,-192 249 0,52-91 0,-82 131 0,-1-1 0,0 1 0,0-1 0,0 1 0,0-1 0,0-7 0,-2 11 0,0 1 0,0-1 0,0 0 0,0 0 0,0 1 0,0-1 0,0 0 0,-1 0 0,1 1 0,-1-1 0,1 0 0,-1 1 0,0-1 0,0 0 0,-2-2 0,0 1 0,0 1 0,-1 0 0,1-1 0,-1 1 0,1 1 0,-1-1 0,0 0 0,0 1 0,0 0 0,0 0 0,0 0 0,0 0 0,0 1 0,0-1 0,0 1 0,-1 0 0,-6 1 0,-35 2 0,0 1 0,1 2 0,-69 19 0,-132 57 0,209-67 0,1 1 0,1 2 0,0 2 0,2 1 0,-33 27 0,45-31 0,1 2 0,1 0 0,0 1 0,2 1 0,0 0 0,2 2 0,0-1 0,-14 32 0,12-16 0,1 1 0,2 1 0,2 0 0,2 1 0,1 0 0,3 1 0,1 0 0,2 0 0,1 0 0,3 0 0,6 45 0,-4-71 0,0-1 0,0 0 0,2 0 0,-1 0 0,2-1 0,0 1 0,1-2 0,1 1 0,0-1 0,0 0 0,1 0 0,1-1 0,0 0 0,1-1 0,0 0 0,24 17 0,-18-17 0,0-1 0,1 0 0,0-1 0,1-1 0,-1-1 0,2-1 0,-1 0 0,1-1 0,-1-2 0,1 0 0,1 0 0,29-2 0,-19-3 0,0-2 0,-1 0 0,0-2 0,0-2 0,0-1 0,-1-1 0,-1-1 0,1-1 0,-2-2 0,0-1 0,-1-1 0,45-36 0,-18 8 0,-2-3 0,-3-2 0,-1-1 0,66-95 0,-72 84 0,-3-1 0,59-129 0,-78 143 0,-1 0 0,-3-1 0,-2-1 0,13-99 0,-25 136 0,0 0 0,0 1 0,-1-1 0,-1 0 0,0 1 0,-1-1 0,0 1 0,-1-1 0,0 1 0,-1 0 0,0 0 0,-11-20 0,10 25 0,0 0 0,-1 1 0,0-1 0,0 1 0,0 1 0,0-1 0,-1 1 0,0 0 0,-1 0 0,1 1 0,-1 0 0,1 0 0,-1 1 0,0 0 0,-1 1 0,1-1 0,0 2 0,-1-1 0,-16 0 0,-10 0 0,0 2 0,-1 2 0,1 1 0,0 1 0,0 2 0,1 2 0,0 1 0,-59 24 0,28-4 0,2 2 0,1 2 0,-86 63 0,106-65 0,2 1 0,1 2 0,1 1 0,3 3 0,-35 44 0,50-55 0,2 1 0,0 1 0,3 0 0,0 1 0,2 1 0,1 0 0,1 1 0,-12 61 0,19-66 0,0 0 0,2 0 0,0 0 0,2 0 0,1 0 0,2 0 0,8 41 0,-9-58 0,1 0 0,0-1 0,1 1 0,0-1 0,0 0 0,1 0 0,0 0 0,0-1 0,1 0 0,1 0 0,-1 0 0,1-1 0,0 0 0,1 0 0,0-1 0,0 1 0,0-2 0,1 1 0,0-2 0,0 1 0,0-1 0,0 0 0,14 3 0,-5-2 0,1-2 0,0 0 0,-1-1 0,1-1 0,0 0 0,0-2 0,0 0 0,35-7 0,-25 1 0,-1-2 0,0 0 0,-1-2 0,0-1 0,30-18 0,-8-1 0,-2-2 0,-1-2 0,-1-2 0,-3-2 0,49-56 0,-49 46 0,-2-3 0,-2-1 0,-2-2 0,41-87 0,-56 96 0,-2-1 0,-2 0 0,-2-2 0,-3 0 0,-1 0 0,4-65 0,-13 96 0,-1 0 0,-1 0 0,-1 0 0,0 0 0,-2 0 0,0 1 0,-1-1 0,0 0 0,-1 1 0,-2 0 0,-9-20 0,10 26 0,-1 1 0,0 0 0,-1 0 0,0 0 0,0 1 0,-1 1 0,0-1 0,-1 2 0,0-1 0,0 1 0,-1 1 0,1-1 0,-1 2 0,-1 0 0,1 0 0,-1 1 0,-19-4 0,-4 1 0,0 2 0,-1 1 0,1 2 0,-1 1 0,1 3 0,-1 0 0,1 2 0,0 2 0,0 1 0,0 2 0,1 1 0,1 2 0,0 1 0,0 1 0,-55 35 0,15 1 0,3 3 0,2 3 0,2 2 0,-106 125 0,144-149 0,0 2 0,2 1 0,2 1 0,2 1 0,1 1 0,2 1 0,2 1 0,1 0 0,3 1 0,-13 68 0,25-103 0,0-1 0,0 1 0,1-1 0,-1 1 0,2-1 0,-1 1 0,1 0 0,0-1 0,1 0 0,0 1 0,0-1 0,1 0 0,-1 0 0,1 0 0,1 0 0,0-1 0,0 1 0,0-1 0,0 0 0,1 0 0,0 0 0,1-1 0,-1 0 0,7 5 0,0-2 0,1-1 0,0 0 0,0 0 0,1-2 0,-1 0 0,1 0 0,0-1 0,0-1 0,1-1 0,-1 0 0,29 1 0,12-5 0,1-2 0,-1-2 0,0-2 0,-1-3 0,92-31 0,255-122 0,-76 1 0,-264 128 0,-2-3 0,-2-3 0,59-53 0,-96 77 0,-1-1 0,-1 0 0,-1-2 0,0 0 0,-2-1 0,0 0 0,-1-1 0,13-30 0,-26 50 0,0 0 0,0 0 0,0 0 0,-1-1 0,1 1 0,0 0 0,-1-1 0,0 1 0,0 0 0,1-1 0,-2 1 0,1 0 0,0-1 0,0 1 0,-1-1 0,1 1 0,-1 0 0,0 0 0,1-1 0,-1 1 0,0 0 0,0 0 0,-1 0 0,1 0 0,0 0 0,-1 0 0,-3-3 0,2 3 0,0 0 0,0 0 0,0 1 0,-1-1 0,1 1 0,0 0 0,-1 0 0,1 0 0,-1 0 0,0 1 0,1-1 0,-1 1 0,1 0 0,-1 0 0,0 0 0,1 1 0,-8 1 0,-4 2 0,1 0 0,0 1 0,0 1 0,0 0 0,0 1 0,-24 17 0,-72 63 0,85-65 0,-32 27 0,2 3 0,2 2 0,-66 90 0,87-93-1365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14:24.511"/>
    </inkml:context>
    <inkml:brush xml:id="br0">
      <inkml:brushProperty name="width" value="0.35" units="cm"/>
      <inkml:brushProperty name="height" value="0.35" units="cm"/>
      <inkml:brushProperty name="color" value="#FFFFFF"/>
    </inkml:brush>
  </inkml:definitions>
  <inkml:trace contextRef="#ctx0" brushRef="#br0">5547 623 24575,'50'-1'0,"-1"-2"0,0-2 0,0-3 0,-1-2 0,92-30 0,-104 26 0,-1-1 0,-1-1 0,0-2 0,-1-1 0,-1-2 0,-1-1 0,-1-2 0,32-33 0,-54 50 0,0-1 0,-2-1 0,1 1 0,-1-1 0,0-1 0,0 1 0,-1-1 0,3-10 0,-6 16 0,-1 0 0,0-1 0,0 1 0,0-1 0,-1 1 0,1 0 0,-1-1 0,0 1 0,-1-1 0,1 1 0,-1-1 0,0 1 0,0 0 0,0-1 0,0 1 0,-1 0 0,0 0 0,0 0 0,0 0 0,0 0 0,0 0 0,-6-5 0,-5-4 0,0 1 0,-1 0 0,0 1 0,0 1 0,-2 0 0,1 1 0,-1 1 0,0 0 0,-1 1 0,0 1 0,-31-7 0,-3 1 0,0 3 0,-96-5 0,99 12 0,-1 2 0,1 2 0,0 2 0,-91 19 0,116-17 0,0 1 0,1 1 0,0 1 0,1 1 0,0 1 0,0 1 0,1 0 0,1 2 0,0 0 0,1 1 0,0 1 0,-16 20 0,10-6 0,0 1 0,3 1 0,-33 62 0,44-73 0,1 0 0,1 0 0,1 0 0,1 1 0,1 0 0,0 0 0,-2 45 0,7-62 0,0 0 0,0 0 0,1-1 0,0 1 0,0-1 0,0 1 0,0 0 0,1-1 0,-1 0 0,1 1 0,0-1 0,1 0 0,-1 0 0,1 0 0,-1 0 0,1 0 0,7 5 0,-4-4 0,0 0 0,0-1 0,1 0 0,-1 0 0,1-1 0,0 0 0,0 0 0,0-1 0,1 0 0,8 2 0,4-1 0,0-1 0,0-1 0,0 0 0,0-2 0,1 0 0,-2-1 0,32-8 0,31-18 0,-77 26 0,-1-1 0,1 1 0,0-1 0,-1 1 0,1-2 0,-1 1 0,0 0 0,0-1 0,0 1 0,-1-1 0,1 0 0,5-9 0,-9 13 0,0 0 0,0-1 0,0 1 0,1 0 0,-1 0 0,0-1 0,0 1 0,0 0 0,0 0 0,0 0 0,0-1 0,0 1 0,0 0 0,0 0 0,0-1 0,0 1 0,0 0 0,0 0 0,0-1 0,0 1 0,0 0 0,0 0 0,0-1 0,0 1 0,0 0 0,0 0 0,0 0 0,0-1 0,0 1 0,-1 0 0,1 0 0,0 0 0,0-1 0,0 1 0,0 0 0,-1 0 0,1 0 0,0 0 0,0-1 0,-13 1 0,-18 11 0,-37 26 0,2 4 0,2 2 0,1 3 0,3 2 0,-83 86 0,96-84 0,-56 74 0,98-117 0,0 1 0,0 0 0,0 0 0,1 0 0,0 1 0,1-1 0,0 1 0,-3 10 0,6-17 0,0 0 0,0 0 0,-1-1 0,1 1 0,1 0 0,-1-1 0,0 1 0,0 0 0,1-1 0,-1 1 0,0 0 0,1-1 0,0 1 0,-1 0 0,1-1 0,0 1 0,0-1 0,0 0 0,2 3 0,-1-2 0,1 0 0,-1-1 0,1 1 0,0-1 0,-1 0 0,1 0 0,0 0 0,0 0 0,0 0 0,0-1 0,0 1 0,0-1 0,0 0 0,-1 0 0,7 0 0,18-4 0,-1 0 0,1-2 0,-1-1 0,0-2 0,0 0 0,46-24 0,-25 9 0,-1-2 0,-2-2 0,48-39 0,-64 44 0,-2 0 0,-1-2 0,-1-1 0,0 0 0,31-50 0,-50 68 0,-1 1 0,0-1 0,0 0 0,3-12 0,-6 20 0,-1-1 0,1 0 0,-1 0 0,0 0 0,0 0 0,1 0 0,-1 0 0,0 0 0,0 0 0,0 0 0,0 0 0,0 0 0,0 0 0,-1-1 0,1 1 0,0 0 0,0 1 0,-1-1 0,1 0 0,-1 0 0,1 0 0,-1 0 0,1 0 0,-1 0 0,1 0 0,-1 1 0,0-1 0,1 0 0,-1 0 0,0 1 0,0-1 0,0 1 0,1-1 0,-1 0 0,0 1 0,0 0 0,0-1 0,0 1 0,0-1 0,0 1 0,0 0 0,0 0 0,0 0 0,0 0 0,-2 0 0,-10 1 0,0 1 0,0 0 0,1 1 0,-1 0 0,1 2 0,0-1 0,0 1 0,0 1 0,-15 9 0,18-10 0,-245 141 0,223-126 0,2 2 0,0 2 0,2 0 0,0 2 0,-45 56 0,69-78 0,0-1 0,1 1 0,0 0 0,-1 0 0,1 0 0,0 0 0,1 0 0,-1 0 0,1 1 0,0-1 0,0 0 0,0 1 0,1-1 0,-1 1 0,1-1 0,0 1 0,0-1 0,2 7 0,-1-8 0,1 0 0,-1-1 0,1 1 0,0 0 0,0-1 0,0 1 0,0-1 0,0 1 0,1-1 0,-1 0 0,1 0 0,0 0 0,-1-1 0,1 1 0,0-1 0,0 1 0,0-1 0,0 0 0,0 0 0,0 0 0,0 0 0,0-1 0,1 1 0,-1-1 0,0 0 0,0 0 0,5 0 0,16-1 0,-1 0 0,1-2 0,-1 0 0,1-2 0,-1 0 0,-1-1 0,25-11 0,-2-2 0,-1-1 0,62-39 0,-67 33 0,49-40 0,-74 53 0,0 0 0,0 0 0,-1-2 0,-1 1 0,19-32 0,-29 42 0,1 0 0,-1 0 0,0 0 0,-1 0 0,1-1 0,-1 1 0,0-1 0,0 1 0,0-1 0,0 0 0,-1 1 0,0-1 0,0 0 0,0 1 0,-2-8 0,1 10 0,0-1 0,0 1 0,0 0 0,0 0 0,-1-1 0,1 1 0,-1 0 0,1 0 0,-1 0 0,0 1 0,0-1 0,0 0 0,0 1 0,0-1 0,0 1 0,0 0 0,0-1 0,-1 1 0,1 0 0,-1 0 0,1 1 0,0-1 0,-1 0 0,1 1 0,-1 0 0,0-1 0,1 1 0,-6 0 0,-8 1 0,-1 0 0,1 1 0,0 1 0,0 0 0,0 1 0,0 1 0,0 1 0,1 0 0,0 1 0,-24 14 0,-14 13 0,-70 57 0,122-89 0,-146 123 0,131-109 0,1 0 0,0 1 0,1 1 0,1 0 0,1 0 0,-15 30 0,26-46 0,0 0 0,0 0 0,0 0 0,1 0 0,-1 0 0,0 1 0,1-1 0,0 0 0,-1 0 0,1 0 0,0 1 0,0-1 0,0 0 0,1 3 0,-1-4 0,0 0 0,1-1 0,-1 1 0,1-1 0,-1 1 0,0-1 0,1 1 0,-1-1 0,1 1 0,0-1 0,-1 1 0,1-1 0,-1 1 0,1-1 0,0 0 0,-1 0 0,1 1 0,0-1 0,-1 0 0,1 0 0,0 0 0,-1 1 0,1-1 0,0 0 0,0 0 0,-1 0 0,1 0 0,1-1 0,6 0 0,-1-1 0,1 0 0,-1 0 0,1-1 0,-1 0 0,13-7 0,1-3 0,0 0 0,-1-1 0,0-1 0,-1-1 0,21-23 0,-31 30 0,-1 0 0,0-1 0,0 0 0,-1-1 0,0 1 0,-1-1 0,0-1 0,-1 1 0,0-1 0,-1 0 0,-1 0 0,3-15 0,-5 25 0,-1 0 0,0 0 0,0 0 0,1 0 0,-2 0 0,1 0 0,0 0 0,0 0 0,-1 0 0,1 0 0,-1 0 0,1 0 0,-1 0 0,0 0 0,0 1 0,0-1 0,0 0 0,0 1 0,0-1 0,0 0 0,0 1 0,-1-1 0,1 1 0,-1 0 0,1-1 0,-1 1 0,0 0 0,1 0 0,-1 0 0,0 0 0,0 0 0,0 1 0,1-1 0,-1 0 0,0 1 0,0 0 0,-4-1 0,-4 0 0,0 0 0,0 1 0,0 0 0,0 1 0,0 0 0,-11 3 0,-21 6 0,1 2 0,1 2 0,0 1 0,-69 38 0,-139 103 0,227-141 0,-55 36 0,-111 101 0,184-149 0,-5 4 0,1 0 0,0 1 0,0 0 0,-10 15 0,17-22 0,-1 0 0,0 0 0,1 0 0,-1 0 0,1 0 0,-1 0 0,1 0 0,0 0 0,-1 0 0,1 1 0,0-1 0,0 0 0,0 0 0,0 0 0,0 1 0,0-1 0,0 0 0,0 0 0,0 0 0,1 0 0,-1 1 0,0-1 0,1 0 0,-1 0 0,1 0 0,-1 0 0,1 0 0,0 0 0,0 0 0,-1 0 0,1 0 0,0 0 0,0 0 0,0-1 0,0 1 0,0 0 0,0 0 0,0-1 0,0 1 0,0-1 0,0 1 0,0-1 0,0 1 0,0-1 0,0 0 0,1 0 0,-1 1 0,0-1 0,3 0 0,8 2 0,1-1 0,1 0 0,-1-1 0,0-1 0,0 0 0,0 0 0,0-1 0,-1-1 0,1 0 0,0-1 0,-1 0 0,0-1 0,13-7 0,18-10 0,-1-2 0,49-36 0,-83 54 0,134-104 0,-128 98 0,-1-1 0,0 0 0,-1-1 0,0 0 0,-1-1 0,-1-1 0,12-22 0,-21 36 0,0 1 0,0-1 0,0 0 0,-1 1 0,1-1 0,0 0 0,-1 0 0,1 1 0,-1-1 0,0 0 0,1 0 0,-1 0 0,0 0 0,0 1 0,0-1 0,0 0 0,-1 0 0,1 0 0,0 0 0,-1 1 0,0-1 0,1 0 0,-1 0 0,0 1 0,0-1 0,0 0 0,0 1 0,0-1 0,0 1 0,0-1 0,0 1 0,-1 0 0,1 0 0,0-1 0,-1 1 0,1 0 0,-1 0 0,0 0 0,1 0 0,-1 1 0,0-1 0,-1 0 0,-6-2 0,0 1 0,-1 1 0,1-1 0,0 1 0,-1 1 0,1 0 0,-17 2 0,-16 4 0,0 2 0,0 2 0,0 2 0,2 2 0,-1 1 0,2 2 0,-70 41 0,36-11 0,2 2 0,-124 114 0,184-152 0,-15 10 0,2 2 0,1 1 0,1 0 0,1 2 0,-32 51 0,52-76 0,0 0 0,1 0 0,-1 1 0,0-1 0,0 0 0,1 0 0,-1 0 0,1 0 0,-1 1 0,1-1 0,-1 0 0,1 1 0,0-1 0,0 0 0,-1 1 0,1-1 0,0 0 0,0 1 0,0-1 0,1 0 0,-1 1 0,0-1 0,0 0 0,1 1 0,-1-1 0,2 2 0,0-2 0,1 0 0,0-1 0,-1 0 0,1 0 0,0 1 0,-1-1 0,1-1 0,-1 1 0,1 0 0,0-1 0,-1 1 0,1-1 0,-1 0 0,1 0 0,-1 0 0,4-2 0,47-22 0,-1-2 0,-2-3 0,58-44 0,-103 71 0,527-417-173,-433 327 37,-3-4 1,159-213-1,-249 301 136,54-82 0,-55 82 0,-1 0 0,0 0 0,0 0 0,-1 0 0,0-1 0,-1 1 0,0-1 0,1-10 0,-3 17 0,1 1 0,-1-1 0,0 1 0,-1-1 0,1 1 0,0-1 0,-1 1 0,0 0 0,1-1 0,-1 1 0,0 0 0,0-1 0,0 1 0,0 0 0,-1 0 0,1 0 0,-1 0 0,1 0 0,-1 0 0,-2-2 0,1 2 0,-1-1 0,0 1 0,1 0 0,-1 0 0,0 0 0,0 1 0,0 0 0,0-1 0,-1 1 0,-7-1 0,-5 1 0,0 1 0,-1 0 0,1 1 0,-30 6 0,2 2 89,1 3 1,1 1-1,-49 23 0,-123 67 197,121-56-349,18-9 63,-96 63 0,149-85 0,0 0 0,2 2 0,0 0 0,1 2 0,1 0 0,1 1 0,0 1 0,-16 27 0,30-41 0,0-1 0,0 0 0,1 1 0,0 0 0,0 0 0,1 0 0,0 0 0,0 0 0,1 0 0,-1 13 0,2-18 0,1 1 0,-1-1 0,1 0 0,0 1 0,-1-1 0,2 0 0,-1 0 0,0 0 0,1 0 0,-1 0 0,1 0 0,0 0 0,0 0 0,0-1 0,0 1 0,0-1 0,1 0 0,-1 1 0,1-1 0,-1 0 0,1 0 0,0-1 0,0 1 0,0-1 0,0 1 0,0-1 0,0 0 0,5 1 0,17 4 0,-1-1 0,1-1 0,0-1 0,0-1 0,0-1 0,0-2 0,38-5 0,-3-3 0,-1-2 0,59-21 0,-64 14 0,-1-2 0,0-2 0,59-35 0,-84 41 0,0-3 0,0 0 0,-2-1 0,-1-2 0,0-1 0,39-47 0,-59 63 0,1 0 0,-2 0 0,1 0 0,-1-1 0,0 1 0,-1-1 0,1 0 0,2-11 0,-6 17 0,0-1 0,0 1 0,1 0 0,-1-1 0,-1 1 0,1 0 0,0-1 0,0 1 0,-1 0 0,0 0 0,1-1 0,-1 1 0,0 0 0,0 0 0,0 0 0,0 0 0,-1 0 0,1 0 0,0 0 0,-1 0 0,1 1 0,-1-1 0,0 0 0,0 1 0,1-1 0,-1 1 0,0 0 0,0 0 0,0 0 0,-1 0 0,1 0 0,0 0 0,0 0 0,0 1 0,-3-1 0,-28-8 0,1 1 0,-1 2 0,-1 1 0,-47 0 0,-144 13 0,130 1 0,1 5 0,-179 50 0,205-42 0,2 2 0,1 3 0,2 4 0,-101 63 0,143-80 0,0 1 0,-33 32 0,50-43 0,0-1 0,1 1 0,-1 0 0,1 0 0,0 0 0,0 1 0,0-1 0,0 1 0,1 0 0,0 0 0,0 0 0,0 0 0,1 0 0,-1 0 0,1 0 0,1 0 0,-1 1 0,1-1 0,0 9 0,1-12 0,0 1 0,0 0 0,0 0 0,1 0 0,0-1 0,-1 1 0,1-1 0,0 1 0,0-1 0,0 0 0,0 0 0,1 0 0,-1 0 0,1 0 0,-1 0 0,1-1 0,-1 1 0,1-1 0,0 0 0,0 0 0,0 0 0,0 0 0,4 1 0,10 2 0,0-1 0,32 2 0,-46-5 0,33 1 0,-1-1 0,1-3 0,-1 0 0,1-2 0,-1-2 0,35-12 0,-8-1 0,0-3 0,80-43 0,-120 56 0,-1-1 0,0-2 0,-1 0 0,-1-1 0,0-1 0,-1-1 0,0 0 0,-2-1 0,18-24 0,-32 39 0,0-1 0,0 0 0,-1 1 0,0-1 0,1 0 0,-1 0 0,0 0 0,0 0 0,0 0 0,-1 0 0,1 0 0,-1 0 0,0 0 0,0 0 0,0 0 0,0 0 0,0 0 0,-1 0 0,1 0 0,-1 0 0,0 0 0,0 0 0,0 0 0,0 0 0,-1 0 0,1 1 0,-1-1 0,1 0 0,-1 1 0,0-1 0,0 1 0,0 0 0,-1 0 0,1 0 0,0 0 0,-1 0 0,1 0 0,-4-1 0,-7-6 0,-1 2 0,0 0 0,0 0 0,-1 2 0,1-1 0,-26-4 0,-6 1 0,-1 2 0,-1 3 0,1 1 0,-1 3 0,1 1 0,-67 12 0,57-4 0,1 3 0,0 3 0,1 2 0,-102 47 0,126-49 0,2 2 0,-38 25 0,59-36 0,1 0 0,0 0 0,0 0 0,0 1 0,1 0 0,-1 0 0,2 1 0,-1-1 0,1 1 0,1 1 0,-1-1 0,-5 17 0,9-23 0,1 0 0,-1-1 0,1 1 0,0 0 0,-1 0 0,1 0 0,0 0 0,0-1 0,0 1 0,0 0 0,1 0 0,-1 0 0,1-1 0,-1 1 0,1 0 0,-1 0 0,1-1 0,0 1 0,0 0 0,0-1 0,0 1 0,0-1 0,0 1 0,0-1 0,0 1 0,1-1 0,-1 0 0,1 0 0,-1 0 0,1 0 0,-1 0 0,1 0 0,-1 0 0,3 1 0,5 1 0,-1 0 0,1-1 0,0 0 0,0 0 0,16 1 0,22-1 0,0-2 0,-1-1 0,1-3 0,-1-2 0,0-2 0,0-1 0,-1-3 0,80-32 0,-86 28 0,0-3 0,-2-1 0,0-1 0,-1-2 0,-1-2 0,-1-1 0,-2-2 0,0-1 0,51-62 0,-77 83 0,0 0 0,0-1 0,-1 1 0,0-1 0,-1 0 0,6-16 0,-10 22 0,1 1 0,0-1 0,-1 0 0,1 0 0,-1 0 0,0 0 0,0 0 0,0 0 0,0-1 0,-1 1 0,1 1 0,-1-1 0,0 0 0,0 0 0,0 0 0,0 0 0,0 0 0,0 1 0,-1-1 0,0 1 0,1-1 0,-1 1 0,0-1 0,0 1 0,0 0 0,-3-2 0,-3-2 0,-1 1 0,1 0 0,-1 0 0,0 1 0,0 0 0,-1 0 0,1 1 0,-1 0 0,0 1 0,0 0 0,0 1 0,0 0 0,-18 1 0,-4 1 0,0 2 0,0 1 0,-34 9 0,8 3-36,1 2 0,0 3 0,1 3-1,2 1 1,0 4 0,2 1 0,2 3-1,0 2 1,3 2 0,-44 43 0,15-4-65,3 3 1,3 3 0,4 2 0,-94 161-1,118-171 101,3 2 0,-30 81 0,57-123 0,1 0 0,1 1 0,2 0 0,2 0 0,1 0 0,2 1 0,1 48 0,3-72-1,0 0 0,0 0 0,1-1 0,1 1 0,0 0 0,1-1-1,0 1 1,0-1 0,1 0 0,8 11 0,-8-15 12,0 0 0,1-1-1,-1 1 1,2-2 0,-1 1 0,0 0 0,1-1-1,0-1 1,0 1 0,1-1 0,-1 0 0,1 0 0,0-1-1,16 4 1,-6-4 42,2 0 1,-1-1-1,0-1 0,0-1 1,0-1-1,1 0 0,-1-1 0,0-2 1,0 0-1,-1-1 0,1 0 1,-1-2-1,0 0 0,24-14 0,7-6-65,-1-2 0,-1-2 0,74-64-1,-46 29 13,-4-3 0,-2-3 0,-4-4 0,-3-2 0,-3-2 0,-4-4 0,-4-1 0,46-105 0,-89 173 0,-1-1 0,-1-1 0,-1 1 0,-1-1 0,0 0 0,-1 0 0,0-29 0,-3 39 0,0 1 0,-1-1 0,0 0 0,-1 1 0,0 0 0,0-1 0,-1 1 0,0 0 0,0 0 0,-1 0 0,0 1 0,0-1 0,-1 1 0,0 0 0,0 0 0,-1 1 0,0-1 0,-10-8 0,6 8 0,1 1 0,-1 0 0,0 0 0,-1 1 0,1 1 0,-1-1 0,0 2 0,0-1 0,0 2 0,0-1 0,-1 2 0,1-1 0,-1 2 0,1-1 0,-19 3 0,-11 3 0,1 2 0,-78 23 0,117-30 0,-61 17 0,1 3 0,1 2 0,-91 48 0,134-60 0,0 0 0,1 1 0,1 0 0,0 1 0,0 1 0,1 0 0,1 1 0,0 1 0,1 0 0,1 1 0,0 0 0,2 0 0,-1 1 0,2 0 0,0 1 0,-7 26 0,12-35 0,1 1 0,1 0 0,-1 0 0,1 0 0,1 0 0,0 0 0,1 0 0,0 0 0,0 0 0,1-1 0,0 1 0,0 0 0,2-1 0,-1 1 0,1-1 0,0 0 0,1 0 0,0-1 0,0 1 0,1-1 0,0 0 0,8 8 0,-2-5 0,0 0 0,1 0 0,0-1 0,1-1 0,0 0 0,0-1 0,1 0 0,0-2 0,1 1 0,-1-2 0,1 0 0,29 5 0,-13-7 0,0 0 0,1-2 0,-1-2 0,0-1 0,0-1 0,0-2 0,43-11 0,-35 5 0,0-2 0,-1-2 0,0-2 0,-1-1 0,45-30 0,-62 34 0,0-2 0,-1 0 0,-1-1 0,18-21 0,-27 27 0,0-1 0,0-1 0,-1 0 0,-1 0 0,-1-1 0,0 0 0,9-25 0,-15 37 0,0-1 0,0 1 0,-1-1 0,1 1 0,-1 0 0,1-1 0,-1 1 0,0-1 0,0 1 0,0-1 0,0 1 0,-1-1 0,1 1 0,-1-1 0,1 1 0,-1 0 0,0-1 0,0 1 0,0 0 0,0 0 0,-1 0 0,1-1 0,0 1 0,-1 1 0,0-1 0,1 0 0,-1 0 0,0 0 0,0 1 0,0-1 0,0 1 0,0 0 0,0-1 0,0 1 0,-1 0 0,-2-1 0,-7-2 0,-1 1 0,1 0 0,-1 1 0,1 0 0,-1 0 0,-13 2 0,-23-1 0,0 2 0,-96 15 0,123-11 0,0 0 0,-1 1 0,2 1 0,-1 1 0,1 1 0,0 1 0,1 0 0,-32 23 0,45-27 0,0 0 0,1 1 0,-1-1 0,1 1 0,1 0 0,-1 1 0,1-1 0,-4 9 0,8-14 0,0-1 0,1 1 0,-1 0 0,0 0 0,0-1 0,1 1 0,-1 0 0,1 0 0,0 0 0,-1 0 0,1 0 0,0 0 0,0-1 0,0 1 0,1 0 0,-1 0 0,0 0 0,1 0 0,-1 0 0,1 0 0,-1-1 0,1 1 0,0 0 0,0 0 0,0-1 0,0 1 0,0-1 0,0 1 0,0-1 0,1 1 0,-1-1 0,1 0 0,-1 1 0,1-1 0,-1 0 0,1 0 0,-1 0 0,1 0 0,0-1 0,0 1 0,-1 0 0,1-1 0,3 1 0,8 3 0,0-1 0,-1-1 0,1 0 0,0-1 0,0 0 0,0-1 0,0 0 0,0-1 0,0-1 0,0 0 0,25-7 0,-30 6 0,0 1 0,-1-1 0,1-1 0,0 0 0,-1 0 0,0 0 0,0-1 0,0 0 0,-1 0 0,1-1 0,-1 0 0,-1 0 0,1 0 0,-1-1 0,0 1 0,0-1 0,-1-1 0,0 1 0,5-13 0,-8 18 0,0-1 0,-1 0 0,1 0 0,0 1 0,-1-1 0,0 0 0,0 0 0,0 0 0,0 0 0,0 0 0,0 1 0,-1-1 0,1 0 0,-1 0 0,0 0 0,0 1 0,0-1 0,0 0 0,-1 1 0,-1-4 0,-1 1 0,0 1 0,0 0 0,0 0 0,0 0 0,-1 0 0,0 1 0,1 0 0,-1 0 0,-9-4 0,-8-2 0,1 1 0,-1 2 0,-45-9 0,16 7 0,-84-2 0,110 10 0,1 1 0,0 1 0,0 1 0,-1 1 0,-39 12 0,58-14 0,0 1 0,0-1 0,0 1 0,0 1 0,0-1 0,1 1 0,-1 0 0,1 0 0,0 1 0,0 0 0,1 0 0,-1 0 0,1 0 0,0 0 0,1 1 0,-1 0 0,1 0 0,0 0 0,1 0 0,-1 0 0,1 1 0,0-1 0,1 1 0,0-1 0,0 1 0,0 0 0,1 12 0,0-8 0,1 0 0,0-1 0,1 1 0,0-1 0,1 0 0,0 1 0,0-1 0,1-1 0,0 1 0,1 0 0,0-1 0,1 0 0,0 0 0,0-1 0,1 1 0,0-1 0,10 8 0,5 0 0,0-1 0,1 0 0,1-2 0,0-1 0,0-1 0,1-1 0,1-1 0,0-1 0,51 9 0,-51-13 0,1-1 0,0-1 0,-1-1 0,1-1 0,0-2 0,0 0 0,-1-2 0,1-1 0,-1-1 0,26-10 0,-44 14 0,-1-1 0,0 0 0,0-1 0,0 0 0,0 0 0,-1 0 0,0-1 0,0 0 0,0 0 0,0 0 0,-1-1 0,0 0 0,0 0 0,0 0 0,-1-1 0,0 1 0,0-1 0,0 0 0,-1 0 0,-1-1 0,4-8 0,-6 13 0,0 0 0,0 0 0,0 1 0,0-1 0,-1 0 0,1 0 0,-1 0 0,0 1 0,0-1 0,1 0 0,-2 0 0,1 1 0,0-1 0,-1 1 0,1-1 0,-1 1 0,1 0 0,-1 0 0,0-1 0,0 1 0,0 1 0,-1-1 0,1 0 0,0 0 0,-1 1 0,1-1 0,-1 1 0,1 0 0,-1 0 0,0 0 0,1 0 0,-5-1 0,-10-3 0,-1 1 0,1 0 0,-33-2 0,50 6 0,-73-4 0,-103 8 0,119 0 0,-1-2 0,0-3 0,-81-12 0,-16-20 0,-112-18 0,19 13 0,-56-6 0,119 13 0,129 19 0,-101-9 0,152 21 0,1 0 0,-1 0 0,0 0 0,0 0 0,0 1 0,0 0 0,1 0 0,-1 1 0,0-1 0,1 1 0,-1 0 0,1 0 0,0 0 0,-1 1 0,1 0 0,-6 4 0,9-5 0,-1 1 0,0-1 0,1 0 0,0 0 0,-1 1 0,1-1 0,0 1 0,0-1 0,0 1 0,0 0 0,1-1 0,-1 1 0,1 0 0,0-1 0,0 1 0,-1 0 0,2-1 0,-1 1 0,0 0 0,1 0 0,-1-1 0,1 1 0,0 0 0,-1-1 0,1 1 0,1-1 0,-1 1 0,0-1 0,1 0 0,2 4 0,3 4 0,0 0 0,1 0 0,1-1 0,-1-1 0,1 1 0,1-1 0,-1-1 0,1 1 0,1-2 0,-1 0 0,1 0 0,0-1 0,1 0 0,17 5 0,-4-3 0,1-1 0,-1-2 0,1 0 0,0-2 0,50-1 0,-67-2 0,0 1 0,-1-1 0,1 0 0,-1-1 0,1 0 0,-1 0 0,0-1 0,0 0 0,0 0 0,0-1 0,-1 0 0,1 0 0,-1-1 0,0 0 0,0 0 0,-1-1 0,1 0 0,-1 0 0,-1 0 0,1-1 0,-1 0 0,0 0 0,0 0 0,-1-1 0,0 0 0,-1 0 0,0 0 0,0 0 0,0 0 0,-1 0 0,0-1 0,-1 1 0,0-1 0,0 1 0,-1-1 0,-1-9 0,1 13 0,-1 0 0,-1 0 0,1 0 0,-1-1 0,1 1 0,-2 1 0,1-1 0,0 0 0,-1 0 0,0 1 0,0 0 0,0 0 0,-1-1 0,1 2 0,-9-8 0,-4-2 0,0 1 0,-33-18 0,4 6 0,-2 1 0,0 3 0,-2 2 0,0 1 0,-1 3 0,0 3 0,-1 1 0,-1 2 0,1 3 0,-1 2 0,-69 6 0,99-1 0,1 1 0,1 2 0,-1 0 0,1 1 0,-1 1 0,2 1 0,-1 1 0,-30 19 0,38-21 0,1 0 0,1 1 0,0 0 0,0 1 0,0 0 0,1 1 0,1 0 0,-1 0 0,2 1 0,-1 0 0,2 0 0,-1 1 0,1 0 0,-8 24 0,14-34 0,0 0 0,-1 0 0,0 0 0,1 0 0,-1-1 0,0 1 0,0 0 0,0 0 0,0-1 0,0 1 0,-1 0 0,1-1 0,0 1 0,-1-1 0,1 0 0,-1 1 0,1-1 0,-1 0 0,0 0 0,1 0 0,-1 0 0,0 0 0,0-1 0,0 1 0,0 0 0,0-1 0,0 1 0,0-1 0,0 0 0,0 0 0,0 0 0,-3 0 0,-7-1 0,1-1 0,-1-1 0,0 0 0,-19-8 0,-11-2 0,-68-10 0,-198-16 0,-115 23 0,383 15 0,-53 1 0,86 0 0,-1 1 0,0 0 0,1 1 0,-1-1 0,1 2 0,-1-1 0,1 1 0,-13 7 0,18-9 0,1-1 0,0 1 0,0 0 0,0-1 0,0 1 0,0 0 0,0 0 0,1 0 0,-1 0 0,0 0 0,0 0 0,1 0 0,-1 0 0,0 0 0,1 0 0,-1 1 0,1-1 0,0 0 0,-1 0 0,1 1 0,0-1 0,0 0 0,0 0 0,0 1 0,0-1 0,0 0 0,0 3 0,1-1 0,1 1 0,-1-1 0,0 1 0,1-1 0,0 0 0,0 0 0,0 0 0,0 0 0,5 5 0,4 3 0,0-1 0,0-1 0,25 17 0,-21-17 0,1 0 0,0-1 0,1-1 0,-1 0 0,1-1 0,1-1 0,-1-1 0,1 0 0,-1-1 0,1-1 0,34-1 0,-48-1 0,-1 0 0,0-1 0,0 0 0,0 1 0,1-1 0,-1-1 0,0 1 0,0 0 0,-1-1 0,1 1 0,0-1 0,0 0 0,-1 0 0,1 0 0,-1 0 0,1-1 0,-1 1 0,0 0 0,2-5 0,-1 2 0,-1 1 0,0-1 0,0 0 0,0-1 0,0 1 0,-1 0 0,0-1 0,0 1 0,-1 0 0,1-11 0,-2 4 0,0 0 0,0 0 0,-1 0 0,-1 0 0,0 1 0,-1-1 0,0 1 0,0 0 0,-12-20 0,11 23 0,-1 1 0,0 0 0,0 1 0,-1 0 0,1-1 0,-1 2 0,0-1 0,-1 1 0,-8-4 0,11 6 0,0 1 0,0-1 0,0 1 0,0 0 0,0 1 0,0 0 0,-1-1 0,1 2 0,0-1 0,-1 0 0,1 1 0,0 0 0,-1 1 0,1-1 0,-1 1 0,-5 1 0,9-1 0,0-1 0,0 1 0,1 0 0,-1-1 0,1 1 0,-1 0 0,1 0 0,-1 0 0,1 0 0,-1 0 0,1 0 0,0 1 0,0-1 0,-1 0 0,1 1 0,0-1 0,0 1 0,0-1 0,1 1 0,-1-1 0,0 1 0,0 0 0,0 3 0,1-1 0,-1-1 0,1 1 0,1 0 0,-1 0 0,0 0 0,1-1 0,0 1 0,0 0 0,0 0 0,3 5 0,3 6 0,1 0 0,0 0 0,1-1 0,12 14 0,-11-16 0,0 0 0,1 0 0,0-1 0,1 0 0,0-1 0,0 0 0,17 9 0,-25-18 0,-1 1 0,0-1 0,0 1 0,0-1 0,1 0 0,-1 0 0,1-1 0,-1 1 0,1-1 0,-1 0 0,1 0 0,-1 0 0,1 0 0,-1 0 0,1-1 0,2-1 0,-2 1 0,0-1 0,0 0 0,-1 0 0,1-1 0,-1 1 0,0-1 0,0 0 0,0 1 0,0-1 0,0-1 0,-1 1 0,1 0 0,-1-1 0,0 1 0,0-1 0,3-7 0,-2 2 0,0 0 0,0-1 0,-1 1 0,0-1 0,-1 1 0,0-1 0,0 0 0,-1 0 0,0 1 0,-1-1 0,0 0 0,-1 1 0,0-1 0,0 1 0,-1-1 0,-6-11 0,5 11 0,0 0 0,-1 1 0,0 0 0,0 0 0,-1 0 0,0 1 0,-1-1 0,0 2 0,0-1 0,-1 1 0,1 0 0,-2 0 0,1 1 0,-1 0 0,-12-5 0,20 10 0,-1 0 0,1 0 0,-1 0 0,0 1 0,1-1 0,-1 1 0,1-1 0,-1 1 0,0-1 0,1 1 0,-1 0 0,0 0 0,0 0 0,1 0 0,-1 0 0,0 1 0,1-1 0,-1 0 0,0 1 0,1-1 0,-1 1 0,1-1 0,-3 3 0,2-2 0,1 1 0,0-1 0,0 1 0,0-1 0,0 1 0,0 0 0,0 0 0,0-1 0,1 1 0,-1 0 0,1 0 0,-1 0 0,1 0 0,0 0 0,0 0 0,0 0 0,0 2 0,0 5 0,1-1 0,0 1 0,1-1 0,-1 1 0,2-1 0,-1 1 0,1-1 0,5 9 0,-2-6 0,1 1 0,1-1 0,0-1 0,0 1 0,1-2 0,0 1 0,13 9 0,-20-17 0,0 0 0,1 0 0,-1-1 0,0 1 0,1-1 0,-1 0 0,1 1 0,0-1 0,-1-1 0,1 1 0,0 0 0,0-1 0,0 1 0,-1-1 0,1 0 0,0 0 0,0 0 0,0 0 0,0 0 0,-1-1 0,1 1 0,0-1 0,0 0 0,-1 0 0,1 0 0,0 0 0,-1 0 0,1-1 0,-1 1 0,0-1 0,1 1 0,-1-1 0,0 0 0,0 0 0,0 0 0,0 0 0,0 0 0,2-4 0,4-7 0,0-1 0,0 0 0,-2 0 0,0 0 0,0-1 0,-1 1 0,-1-1 0,0-1 0,-2 1 0,1 0 0,-2-1 0,0 1 0,-2-27 0,0 18 0,-2 0 0,0 0 0,-2 0 0,0 0 0,-2 1 0,0 0 0,-2 0 0,-12-24 0,13 33 0,-1-1 0,0 2 0,-15-18 0,19 26 0,1 0 0,-1 1 0,0-1 0,0 1 0,0 0 0,0 1 0,-1 0 0,1-1 0,-1 2 0,0-1 0,-8-2 0,12 4 0,0 1 0,0 0 0,0 0 0,1-1 0,-1 1 0,0 0 0,0 1 0,0-1 0,0 0 0,0 0 0,1 1 0,-1-1 0,0 1 0,0 0 0,1-1 0,-1 1 0,0 0 0,1 0 0,-1 0 0,1 0 0,-1 1 0,1-1 0,0 0 0,-1 0 0,1 1 0,0-1 0,0 1 0,0-1 0,0 1 0,0 0 0,0-1 0,1 1 0,-1 0 0,0-1 0,1 1 0,-1 2 0,-2 8 0,0-1 0,1 1 0,0 0 0,0 14 0,2-25 0,0 25 0,1 0 0,1 1 0,1-1 0,1 0 0,1 0 0,2-1 0,0 0 0,2 0 0,15 31 0,7 4 0,3 0 0,56 74 0,-85-126 0,1 1 0,0 1 0,1-1 0,0-1 0,0 1 0,1-1 0,0-1 0,1 1 0,16 10 0,-24-17 0,0-1 0,1 1 0,-1-1 0,0 1 0,0-1 0,1 0 0,-1 0 0,0 0 0,1 1 0,-1-1 0,0 0 0,1-1 0,-1 1 0,0 0 0,1 0 0,-1-1 0,0 1 0,0 0 0,1-1 0,-1 1 0,0-1 0,0 0 0,0 1 0,0-1 0,0 0 0,1 0 0,-1 0 0,-1 1 0,1-1 0,0 0 0,0 0 0,0-1 0,0 1 0,-1 0 0,1 0 0,-1 0 0,1 0 0,-1-1 0,1 1 0,-1 0 0,1-3 0,1-4 0,0 0 0,0-1 0,-1 1 0,0-1 0,0-9 0,-1 1 0,-1 0 0,0 0 0,-1 0 0,-1 0 0,-1 0 0,0 0 0,-1 0 0,-1 1 0,-1 0 0,0 0 0,-11-17 0,9 25 0,8 18 0,12 22 0,-2-17 0,0 0 0,2-1 0,-1 0 0,2-1 0,0 0 0,1-1 0,0 0 0,0-1 0,1-1 0,25 14 0,-20-13 0,1-1 0,1-1 0,0-1 0,0-1 0,0 0 0,1-2 0,43 5 0,-55-10 0,0 0 0,1 0 0,-1-1 0,0-1 0,0 1 0,-1-2 0,1 1 0,0-1 0,-1-1 0,0 0 0,0 0 0,0-1 0,0 0 0,0-1 0,-1 1 0,0-2 0,10-10 0,-13 13 0,0-1 0,0-1 0,-1 1 0,0-1 0,0 0 0,-1 1 0,1-2 0,-1 1 0,-1 0 0,1-1 0,-1 1 0,0-1 0,0 0 0,-1 1 0,0-1 0,0 0 0,-1 0 0,0 0 0,0 0 0,-1 0 0,1 0 0,-2 0 0,1 0 0,-1 1 0,-4-13 0,2 12 0,0 0 0,0 1 0,0 0 0,-1 0 0,0 0 0,0 0 0,0 1 0,-1 0 0,0 0 0,0 1 0,0-1 0,-1 1 0,1 0 0,-1 1 0,0 0 0,0 0 0,0 0 0,0 1 0,-10-2 0,-15-3 0,-1 2 0,-65-3 0,87 8 0,-13-2 0,0 2 0,0 1 0,0 0 0,0 2 0,-35 9 0,53-11 0,-1 1 0,1 0 0,0 1 0,-1 0 0,1 0 0,0 0 0,0 0 0,1 1 0,-1 0 0,1 0 0,0 1 0,0 0 0,0-1 0,1 2 0,-1-1 0,1 0 0,0 1 0,1 0 0,0 0 0,0 0 0,0 0 0,0 0 0,1 1 0,-2 6 0,4-9 0,-1-1 0,1 1 0,0-1 0,-1 1 0,1-1 0,1 1 0,-1-1 0,1 0 0,-1 1 0,1-1 0,0 1 0,0-1 0,0 0 0,1 0 0,-1 1 0,1-1 0,0 0 0,-1-1 0,1 1 0,1 0 0,-1 0 0,0-1 0,1 1 0,-1-1 0,1 0 0,0 0 0,0 0 0,5 3 0,5 2 0,2-1 0,-1 0 0,0 0 0,1-2 0,18 4 0,8 0 0,-1-2 0,1-1 0,0-3 0,0-1 0,-1-2 0,1-1 0,0-3 0,0-1 0,-1-2 0,43-14 0,-48 10 0,-1-1 0,0-1 0,-1-2 0,-1-1 0,0-2 0,-2-1 0,0-1 0,-1-2 0,-1-1 0,-2-1 0,35-41 0,-52 55 0,0-1 0,-1 0 0,0 0 0,-1-1 0,-1 1 0,0-1 0,0-1 0,-2 1 0,6-25 0,-9 33 0,0 0 0,-1-1 0,0 1 0,0-1 0,0 1 0,-1 0 0,0-1 0,0 1 0,0 0 0,-1 0 0,1-1 0,-1 1 0,-1 0 0,1 1 0,-1-1 0,1 0 0,-1 1 0,-1-1 0,1 1 0,-1 0 0,1 0 0,-1 1 0,0-1 0,0 1 0,-1-1 0,1 1 0,-1 1 0,-6-4 0,-3-1 0,0 0 0,-1 1 0,0 1 0,0 0 0,0 1 0,0 1 0,-1 0 0,1 1 0,-1 1 0,1 0 0,-19 2 0,13 1 0,1 1 0,0 1 0,0 1 0,0 1 0,0 0 0,1 2 0,-36 18 0,32-13 0,1 2 0,0 0 0,1 2 0,0 0 0,2 1 0,0 1 0,1 1 0,1 0 0,1 1 0,0 1 0,2 1 0,1 0 0,-16 39 0,20-37 0,0 1 0,2 0 0,2 0 0,-6 50 0,10-64 0,1 0 0,0 0 0,1 0 0,0 0 0,0-1 0,2 1 0,-1 0 0,1-1 0,1 1 0,0-1 0,1 0 0,0 0 0,8 12 0,-8-17 0,1 1 0,1-1 0,-1 0 0,1-1 0,0 0 0,0 0 0,0 0 0,1-1 0,0 0 0,0 0 0,0-1 0,0 0 0,0-1 0,1 1 0,14 1 0,13 1 0,1-2 0,48-1 0,-46-5 0,0-1 0,0-1 0,0-3 0,0-1 0,-1-1 0,-1-3 0,0-1 0,-1-1 0,0-2 0,-1-2 0,32-23 0,-58 36 0,0 0 0,-1 0 0,1-1 0,-1 0 0,-1 0 0,1-1 0,-1 0 0,-1-1 0,11-15 0,-16 21 0,0 0 0,0 0 0,0 0 0,0 0 0,0 0 0,0 0 0,-1 0 0,0 0 0,1-1 0,-1 1 0,0 0 0,-1 0 0,1 0 0,-2-7 0,1 6 0,-1 0 0,0 0 0,0 0 0,0 1 0,-1-1 0,1 0 0,-1 1 0,0 0 0,0-1 0,0 1 0,0 0 0,-1 1 0,-5-5 0,-8-4 0,-1 2 0,0-1 0,-1 2 0,0 0 0,0 2 0,-22-6 0,-125-19 0,129 26 0,-1 1 0,0 3 0,0 0 0,0 3 0,-46 7 0,64-6 0,0 1 0,1 1 0,-1 1 0,1 1 0,1 0 0,-1 1 0,1 1 0,1 1 0,-1 1 0,2 0 0,-25 22 0,36-28 0,0 0 0,0 0 0,0 1 0,0 0 0,1 0 0,0 0 0,0 1 0,1-1 0,0 1 0,0 0 0,0 0 0,1 0 0,0 0 0,0 0 0,1 1 0,0-1 0,1 1 0,-1-1 0,1 0 0,1 1 0,-1-1 0,1 1 0,0-1 0,1 0 0,0 0 0,0 0 0,1 0 0,0 0 0,7 13 0,-1-5 0,0-1 0,1 1 0,1-1 0,0-1 0,1 0 0,1-1 0,0 0 0,0-1 0,1 0 0,1-2 0,27 16 0,-5-9 0,0-2 0,2-1 0,-1-2 0,1-2 0,1-1 0,-1-2 0,1-2 0,65-1 0,-38-6 0,1-3 0,-1-2 0,0-3 0,81-26 0,-115 28 0,-1-1 0,0-2 0,-1-2 0,0 0 0,-1-2 0,47-34 0,-73 46 0,1 0 0,0 0 0,-1 0 0,0 0 0,0-1 0,0 0 0,-1 0 0,1 0 0,-1 0 0,0 0 0,-1-1 0,1 1 0,-1-1 0,2-7 0,-4 10 0,0 0 0,0 0 0,0-1 0,0 1 0,0 0 0,0 0 0,-1 0 0,0-1 0,0 1 0,0 0 0,0 0 0,0 0 0,0 0 0,-1 0 0,1 1 0,-1-1 0,0 0 0,0 1 0,0-1 0,0 1 0,-1 0 0,1 0 0,0-1 0,-1 2 0,0-1 0,1 0 0,-1 0 0,-4-1 0,-15-6 0,0 1 0,-1 0 0,0 2 0,0 0 0,0 2 0,-1 1 0,-24-1 0,13 0 0,-10-1 0,-238-17 0,249 22 0,1 1 0,0 2 0,0 1 0,1 1 0,-1 2 0,-45 16 0,69-19 0,0 0 0,1 1 0,0 0 0,0 0 0,1 1 0,-1 0 0,1 0 0,0 1 0,1 0 0,0 0 0,0 1 0,0-1 0,1 1 0,0 0 0,1 1 0,0 0 0,0-1 0,1 1 0,0 0 0,0 0 0,1 1 0,0-1 0,0 10 0,0 0 0,0-1 0,2 1 0,0 0 0,1-1 0,1 1 0,1 0 0,1-1 0,0 0 0,1 0 0,14 32 0,-6-27 0,0-1 0,1-1 0,1 0 0,2-1 0,0-1 0,0 0 0,2-1 0,0-1 0,1-1 0,1-1 0,1-1 0,0 0 0,37 16 0,-21-14 0,-1-1 0,2-2 0,0-1 0,0-3 0,1-1 0,0-1 0,78 1 0,-97-8 0,0-1 0,0 0 0,0-2 0,0-1 0,-1 0 0,1-1 0,-1-1 0,34-16 0,-41 15 0,0-1 0,0 0 0,0-1 0,-1-1 0,-1 0 0,1 0 0,-2-1 0,0-1 0,0 0 0,-1 0 0,0 0 0,10-22 0,-13 23 0,0-1 0,0 1 0,-2-2 0,1 1 0,-2 0 0,1-1 0,-2 0 0,0 0 0,0 1 0,-1-1 0,-1 0 0,0 0 0,-1 0 0,0 0 0,-1 0 0,0 0 0,-1 0 0,-1 1 0,0-1 0,-1 1 0,0 0 0,0 1 0,-1-1 0,-1 1 0,0 0 0,-1 0 0,0 1 0,0 0 0,-1 1 0,-1 0 0,-10-9 0,-4 1 0,0 0 0,-2 1 0,1 1 0,-2 2 0,-45-17 0,-144-32 0,125 41 0,0 4 0,-2 4 0,1 4 0,-1 5 0,0 3 0,-146 17 0,205-11 0,2 2 0,-1 1 0,1 1 0,0 2 0,-57 29 0,77-34 0,2 1 0,-1 0 0,1 1 0,0 0 0,0 0 0,1 1 0,0 0 0,-8 13 0,12-15 0,1-1 0,0 1 0,1 0 0,0 0 0,0 0 0,0 1 0,1-1 0,0 1 0,1-1 0,-1 1 0,2 0 0,-1 0 0,1-1 0,1 13 0,0-14 0,0 1 0,1-1 0,0 0 0,0 0 0,1 0 0,0 0 0,0 0 0,0 0 0,0-1 0,1 1 0,0-1 0,0 0 0,1 0 0,0-1 0,-1 1 0,1-1 0,1 0 0,-1 0 0,1-1 0,-1 1 0,1-1 0,11 4 0,7 2 0,0-1 0,0-1 0,0-1 0,40 5 0,-47-8 0,24 2 0,1 0 0,45-3 0,-79-2 0,1 0 0,0 0 0,0-1 0,-1-1 0,1 1 0,-1-2 0,1 1 0,-1-1 0,0 0 0,0-1 0,0 0 0,0 0 0,-1 0 0,0-1 0,0 0 0,9-9 0,-14 12 0,0 0 0,0-1 0,-1 0 0,1 1 0,0-1 0,-1 0 0,0 0 0,1 0 0,-1 0 0,-1 0 0,1 0 0,0 0 0,-1-1 0,1 1 0,-1 0 0,0 0 0,0 0 0,-1-4 0,0 1 0,0 0 0,-1 0 0,0 0 0,0 0 0,-1 0 0,1 0 0,-1 1 0,-6-10 0,-4-1 0,-1-1 0,0 2 0,-1 0 0,-22-18 0,23 22 0,0 1 0,-1 0 0,0 1 0,0 1 0,-1 0 0,0 1 0,-1 1 0,1 0 0,-1 1 0,0 1 0,-24-2 0,34 5 0,-1 0 0,0 1 0,0 0 0,1 1 0,-1 0 0,0 0 0,0 0 0,1 1 0,-1 0 0,1 1 0,0 0 0,0 0 0,0 0 0,0 1 0,0 0 0,1 1 0,-1-1 0,1 1 0,1 0 0,-1 1 0,1-1 0,-1 1 0,2 0 0,-1 0 0,1 1 0,0 0 0,-4 8 0,1 2 0,0 1 0,1 0 0,1 0 0,1 0 0,1 1 0,0 0 0,2 0 0,0 0 0,1-1 0,4 32 0,2-2 0,3 1 0,28 87 0,-26-102 0,28 58 0,-34-82 0,1 0 0,-1 0 0,2-1 0,-1 0 0,1 0 0,1 0 0,0-1 0,0 0 0,11 8 0,-17-14 0,1-1 0,-1 0 0,0 1 0,0-1 0,1 0 0,-1 0 0,1-1 0,-1 1 0,1 0 0,-1-1 0,1 0 0,-1 1 0,1-1 0,-1 0 0,1 0 0,-1-1 0,1 1 0,0 0 0,-1-1 0,1 0 0,-1 1 0,0-1 0,1 0 0,-1 0 0,0 0 0,1-1 0,-1 1 0,0-1 0,0 1 0,0-1 0,0 0 0,0 1 0,-1-1 0,1 0 0,0 0 0,-1 0 0,0 0 0,3-5 0,3-5 0,0-1 0,-1 1 0,0-2 0,-1 1 0,6-26 0,-4 8 0,-2-1 0,-1 0 0,-2-1 0,-1 1 0,-1 0 0,-2 0 0,-1-1 0,-2 1 0,-1 1 0,-1-1 0,-2 1 0,-1 1 0,-22-48 0,22 59 0,-1 0 0,-1 0 0,0 1 0,-2 1 0,0 0 0,-1 0 0,0 2 0,-1 0 0,-21-15 0,22 20 0,-1 0 0,-1 1 0,0 1 0,0 0 0,0 1 0,-1 1 0,0 1 0,0 0 0,0 2 0,-1 0 0,-32-1 0,44 3 0,0 1 0,0 0 0,0 1 0,1-1 0,-1 1 0,0 1 0,1-1 0,-1 1 0,1 0 0,-1 1 0,1-1 0,0 1 0,0 1 0,0-1 0,1 1 0,-1 0 0,1 0 0,0 1 0,0-1 0,0 1 0,1 0 0,-1 0 0,1 1 0,1-1 0,-1 1 0,1 0 0,0 0 0,0 0 0,0 1 0,1-1 0,-2 11 0,1-4 0,1 1 0,1-1 0,0 1 0,0-1 0,1 1 0,1-1 0,1 1 0,0-1 0,0 1 0,2-1 0,-1 0 0,2 0 0,-1-1 0,14 24 0,-10-21 0,2-1 0,-1-1 0,1 1 0,1-2 0,0 0 0,1 0 0,1-1 0,-1 0 0,2-1 0,15 9 0,-26-17 0,0 0 0,0-1 0,0 1 0,0-1 0,0 0 0,0 0 0,1 0 0,-1 0 0,0-1 0,1 1 0,-1-1 0,1 0 0,-1 0 0,0 0 0,1 0 0,-1-1 0,1 0 0,-1 1 0,0-1 0,0 0 0,1 0 0,2-2 0,0-1 0,-1 0 0,0 0 0,0 0 0,0 0 0,-1-1 0,0 0 0,1 0 0,-2 0 0,1 0 0,-1 0 0,4-7 0,3-10 0,-1-1 0,0 0 0,-2 0 0,-1-1 0,5-31 0,-8 34 0,-1 0 0,-1 0 0,-1 0 0,-1 0 0,-1 0 0,-1 0 0,0 0 0,-2 1 0,-12-36 0,14 48 0,0 1 0,0 0 0,0 0 0,-1 1 0,0-1 0,-1 1 0,0 0 0,1 0 0,-2 0 0,1 1 0,-1-1 0,0 1 0,0 1 0,0-1 0,-1 1 0,1 0 0,-1 0 0,0 1 0,0 0 0,-1 1 0,1-1 0,-1 1 0,1 0 0,-1 1 0,1 0 0,-1 0 0,0 1 0,0 0 0,-12 2 0,15-2 0,0 1 0,0-1 0,0 2 0,1-1 0,-1 0 0,0 1 0,1 0 0,-1 0 0,1 0 0,0 1 0,-1-1 0,1 1 0,0 0 0,1 0 0,-1 1 0,-6 6 0,6-3 0,-1-1 0,2 1 0,-1-1 0,1 1 0,0 0 0,0 1 0,1-1 0,0 0 0,0 1 0,0 8 0,0 4 0,1 1 0,1-1 0,1 1 0,1-1 0,1 0 0,1 1 0,8 26 0,-1-16 0,2 0 0,1 0 0,2-2 0,1 0 0,1-1 0,1 0 0,1-2 0,2 0 0,0-1 0,51 41 0,-51-48 0,0-1 0,2 0 0,0-2 0,1-1 0,1 0 0,0-2 0,0-1 0,1-2 0,0 0 0,1-2 0,0-1 0,0-1 0,33 1 0,-45-5 0,0-2 0,0 0 0,0-1 0,0-1 0,0 0 0,-1-1 0,0-1 0,0 0 0,0-1 0,0-1 0,-1 0 0,0-1 0,0-1 0,-1 0 0,0 0 0,-1-2 0,0 1 0,-1-2 0,0 1 0,-1-1 0,10-15 0,30-45 0,-4-2 0,-4-2 0,-2-1 0,39-111 0,-69 164 0,-1 0 0,0-1 0,-2 0 0,-1 0 0,-1-1 0,-2 1 0,2-35 0,-5 59 0,-1 0 0,1 0 0,0 0 0,0 0 0,-1 0 0,1 1 0,0-1 0,0 0 0,0 0 0,0 0 0,0 0 0,0 0 0,1 0 0,-1 0 0,0 1 0,0-1 0,1 0 0,-1 0 0,0 0 0,1 0 0,-1 1 0,1-1 0,-1 0 0,1 1 0,-1-1 0,1 0 0,0 1 0,-1-1 0,1 0 0,1 0 0,22 16 0,-13-6 0,42 31 0,2-2 0,2-3 0,1-3 0,1-2 0,1-2 0,2-4 0,114 31 0,-136-47 0,0-1 0,0-2 0,1-2 0,-1-2 0,80-7 0,-90 2 0,0-2 0,0-1 0,-1-1 0,0-2 0,-1-1 0,0-1 0,0-1 0,42-28 0,-56 31 0,0 0 0,-1-1 0,0 0 0,-1-1 0,0 0 0,19-27 0,-29 36 0,1 0 0,-1 0 0,0-1 0,0 1 0,0-1 0,-1 0 0,1 1 0,-1-1 0,0 0 0,0 0 0,0 0 0,-1 0 0,1 0 0,-1 0 0,0 0 0,0 0 0,0 0 0,-1 0 0,1 0 0,-1 0 0,0 0 0,0 0 0,-1 1 0,1-1 0,-1 0 0,0 1 0,0-1 0,0 1 0,0-1 0,0 1 0,-1 0 0,1 0 0,-6-4 0,-1 0 0,1 0 0,-1 1 0,-1 1 0,1 0 0,-1 0 0,0 0 0,0 1 0,-1 1 0,1 0 0,-11-2 0,-20-1 0,-53-3 0,86 8 0,-271-4 0,235 8 0,1 1 0,-1 2 0,2 2 0,-60 20 0,91-25 0,1 1 0,0 1 0,0-1 0,0 2 0,0-1 0,1 2 0,0-1 0,0 1 0,-13 14 0,18-16 0,0 0 0,0 0 0,1 0 0,0 1 0,0-1 0,0 1 0,1-1 0,0 1 0,0 0 0,0 0 0,1 0 0,0 0 0,0 1 0,0-1 0,1 0 0,0 0 0,0 1 0,2 9 0,-1-11 0,0 1 0,1-1 0,0 0 0,0 0 0,0 0 0,1 0 0,0 0 0,0 0 0,0-1 0,0 0 0,1 1 0,0-1 0,0 0 0,0-1 0,0 1 0,0-1 0,1 1 0,0-1 0,-1-1 0,1 1 0,0-1 0,0 0 0,6 2 0,12 3 0,1 0 0,-1-2 0,48 5 0,-30-7 0,0-2 0,1-2 0,-1-1 0,0-3 0,77-18 0,-47 3 0,-1-2 0,96-46 0,-165 67 0,33-14 0,-2-2 0,35-23 0,-60 36 0,-1 0 0,0-1 0,0 0 0,0 0 0,-1 0 0,1-1 0,-1 0 0,-1 0 0,1 0 0,-1 0 0,0-1 0,0 0 0,-1 0 0,0 0 0,0 0 0,2-12 0,-4 17 0,-1-1 0,0 1 0,0 0 0,0 0 0,0 0 0,-1-1 0,1 1 0,0 0 0,-1 0 0,0 0 0,1 0 0,-1 0 0,0 0 0,0 0 0,0 0 0,-1 0 0,1 0 0,0 0 0,-3-2 0,0 1 0,0-1 0,0 1 0,0 0 0,0 0 0,-1 1 0,1-1 0,-1 1 0,-6-2 0,-9-2 0,0 1 0,-1 0 0,-23-1 0,39 6 0,-44-7 0,0 3 0,1 2 0,-1 2 0,0 3 0,0 1 0,0 3 0,1 1 0,0 3 0,1 2 0,0 2 0,1 2 0,-64 33 0,96-42 0,0 0 0,0 1 0,-20 18 0,32-25 0,0 0 0,-1-1 0,1 1 0,0 1 0,0-1 0,1 0 0,-1 0 0,0 1 0,1-1 0,-1 1 0,1-1 0,0 1 0,0 0 0,0-1 0,0 1 0,0 0 0,1 0 0,-1 0 0,1-1 0,0 1 0,0 0 0,0 0 0,0 0 0,0 0 0,1 0 0,-1 0 0,2 4 0,-1-5 0,1 0 0,-1 0 0,0 0 0,1 0 0,-1 0 0,1-1 0,0 1 0,0 0 0,0-1 0,0 1 0,0-1 0,0 0 0,0 0 0,0 0 0,0 0 0,0 0 0,1 0 0,3 1 0,47 3 0,-52-4 0,22-1 0,1 0 0,0-1 0,-1-2 0,0 0 0,1-1 0,-1-2 0,-1 0 0,1-1 0,-1-2 0,38-19 0,-55 25 0,0 0 0,-1 0 0,0 0 0,0-1 0,0 1 0,0-1 0,0 0 0,0 0 0,-1-1 0,0 1 0,0-1 0,0 1 0,-1-1 0,0 0 0,1 0 0,1-8 0,-3 9 0,-1 0 0,0 0 0,0 0 0,0 0 0,0 0 0,0 1 0,-1-1 0,0 0 0,0 0 0,0 0 0,0 1 0,0-1 0,-1 0 0,0 1 0,1-1 0,-1 1 0,-1 0 0,1-1 0,0 1 0,-1 0 0,0 1 0,1-1 0,-5-2 0,-5-5 0,0 2 0,0 0 0,-1 0 0,-1 1 0,1 1 0,-1 0 0,0 1 0,0 1 0,-30-6 0,-12 1 0,-70-1 0,109 9 0,-30-2 0,1 3 0,-1 1 0,0 3 0,1 1 0,0 3 0,0 1 0,1 3 0,0 1 0,-76 35 0,108-41 0,1 0 0,0 1 0,0 0 0,1 1 0,0 0 0,0 1 0,-12 15 0,21-23 0,0 0 0,0 1 0,0-1 0,0 1 0,0 0 0,1-1 0,-1 1 0,1 0 0,0 0 0,0 0 0,0 0 0,0 0 0,0 0 0,0 0 0,1 0 0,0 1 0,0-1 0,0 0 0,0 0 0,0 0 0,0 1 0,1-1 0,0 0 0,-1 0 0,1 0 0,0 0 0,1 0 0,-1 0 0,0 0 0,1-1 0,0 1 0,-1 0 0,1-1 0,0 1 0,1-1 0,-1 0 0,0 1 0,1-1 0,2 2 0,7 4 0,0 0 0,0-1 0,0-1 0,1 0 0,0 0 0,20 5 0,96 18 0,-75-18 0,127 25-1365,18 2-5461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6:28.910"/>
    </inkml:context>
    <inkml:brush xml:id="br0">
      <inkml:brushProperty name="width" value="0.35" units="cm"/>
      <inkml:brushProperty name="height" value="0.35" units="cm"/>
      <inkml:brushProperty name="color" value="#FFFFFF"/>
    </inkml:brush>
  </inkml:definitions>
  <inkml:trace contextRef="#ctx0" brushRef="#br0">1151 1177 24575,'411'-100'0,"-100"30"0,11-28 0,-265 77 0,0-2 0,-2-3 0,78-48 0,-126 69 0,1 0 0,-1 0 0,-1-1 0,1 0 0,10-13 0,-16 18 0,0 0 0,0 0 0,-1 0 0,1 0 0,0-1 0,-1 1 0,1 0 0,-1 0 0,0 0 0,1-1 0,-1 1 0,0 0 0,0 0 0,1-1 0,-1 1 0,0 0 0,0 0 0,0-1 0,-1 1 0,1 0 0,0-1 0,0 1 0,-1 0 0,1 0 0,-1 0 0,1-1 0,-1 1 0,1 0 0,-1 0 0,0 0 0,0 0 0,1 0 0,-1 0 0,0 0 0,0 0 0,0 0 0,0 1 0,0-1 0,0 0 0,0 1 0,0-1 0,-1 0 0,1 1 0,0 0 0,0-1 0,0 1 0,-1-1 0,-1 1 0,-13-5 0,1 0 0,-1 1 0,0 1 0,0 0 0,-1 2 0,-25-1 0,-100 12 0,122-8 0,-24 3 0,1 2 0,1 1 0,0 3 0,0 1 0,1 2 0,0 1 0,1 3 0,1 1 0,1 2 0,1 2 0,1 1 0,1 1 0,1 3 0,1 0 0,-29 34 0,53-51 0,0 0 0,0 1 0,1 0 0,0 0 0,1 0 0,-6 16 0,11-25 0,1 1 0,0-1 0,0 0 0,0 0 0,0 1 0,1-1 0,-1 0 0,1 1 0,0-1 0,0 1 0,0-1 0,1 1 0,-1-1 0,1 0 0,-1 1 0,1-1 0,0 0 0,1 0 0,-1 0 0,0 1 0,1-1 0,0-1 0,0 1 0,0 0 0,0 0 0,0-1 0,0 1 0,1-1 0,-1 1 0,6 2 0,-1 0 0,1-1 0,-1 0 0,1-1 0,0 0 0,0 0 0,1-1 0,-1 0 0,0 0 0,1-1 0,-1 0 0,1 0 0,-1-1 0,11-1 0,14-2 0,0-2 0,36-9 0,6-6 0,0-3 0,-1-3 0,-1-3 0,-2-3 0,86-54 0,-118 62 0,-2-1 0,-1-3 0,52-50 0,-76 66 0,0-1 0,0 0 0,-2-1 0,1 0 0,-2 0 0,0-1 0,-1-1 0,0 1 0,-1-1 0,-1-1 0,-1 1 0,6-28 0,-10 37 0,0-1 0,-1 0 0,0 0 0,0 0 0,-1 1 0,0-1 0,-1 0 0,1 0 0,-1 1 0,-1 0 0,1-1 0,-2 1 0,1 0 0,-1 0 0,1 0 0,-2 1 0,1-1 0,-1 1 0,0 0 0,0 0 0,-1 1 0,0 0 0,0 0 0,0 0 0,-1 0 0,-10-5 0,-10-3 0,-1 0 0,0 2 0,0 1 0,-1 1 0,-53-8 0,-77-7-212,-1 7 0,0 8 0,-172 11-1,198 5 135,0 5 1,1 7-1,-206 56 0,293-60 76,0 2 0,1 1 1,1 3-1,1 2 1,1 1-1,1 3 0,2 1 1,-38 34-1,36-25 28,2 2-1,2 1 1,1 2-1,2 2 0,3 1 1,-46 84-1,62-99 361,-16 46 0,28-65-358,-1 1 0,2-1 0,0 0 0,0 1 1,1-1-1,0 1 0,1 17 0,1-26-28,-1 0 0,1 0 0,0 0 0,-1 0 0,1 0 0,1 0 0,-1-1 0,0 1 0,1 0 0,-1-1 0,1 1 0,0-1 0,-1 1 0,1-1 0,1 0 0,-1 0 0,0 0 0,4 2 0,0 0 0,-1-1 0,1 0 0,1 0 0,-1-1 0,0 1 0,1-1 0,13 2 0,5-2 0,0 0 0,1-1 0,37-5 0,-19-1 0,0-2 0,0-2 0,-1-1 0,0-3 0,-1-2 0,0-1 0,73-41 0,-38 10 0,-2-4 0,129-113 0,-103 68 0,-59 55 0,0 2 0,57-40 0,-95 77 0,-1 0 0,0 0 0,1 0 0,-1 0 0,1 1 0,-1 0 0,1 0 0,0 0 0,5-1 0,-8 2 0,-1 0 0,1 0 0,-1 0 0,1 0 0,-1 0 0,1 0 0,-1 0 0,1 0 0,-1 0 0,1 0 0,-1 1 0,1-1 0,-1 0 0,1 0 0,-1 1 0,1-1 0,-1 0 0,1 0 0,-1 1 0,0-1 0,1 1 0,-1-1 0,0 0 0,1 1 0,-1-1 0,1 1 0,-1 0 0,0 1 0,0-1 0,0 1 0,1-1 0,-1 0 0,0 1 0,-1-1 0,1 0 0,0 1 0,0-1 0,0 0 0,-1 1 0,1-1 0,-1 0 0,0 2 0,-10 16 0,-1 0 0,-1 0 0,0-2 0,-2 1 0,0-2 0,-26 23 0,26-25 0,-539 447 0,213-193 0,301-235 0,40-33 0,0-1 0,-1 1 0,1 0 0,0 0 0,0 0 0,0 0 0,0 0 0,0 0 0,0 0 0,0 0 0,0 0 0,0 0 0,0 0 0,0-1 0,30-27 0,349-297 0,-143 128 0,-164 135 0,-13 9 0,2 3 0,71-44 0,-126 90 0,40-21 0,-44 24 0,1 0 0,-1 0 0,0 0 0,0 0 0,0 0 0,0 1 0,1-1 0,-1 1 0,0 0 0,0-1 0,1 1 0,-1 0 0,0 0 0,1 1 0,-1-1 0,3 1 0,-4-1 0,-1 1 0,0-1 0,1 1 0,-1-1 0,0 0 0,0 1 0,1-1 0,-1 1 0,0-1 0,0 1 0,0-1 0,0 1 0,1-1 0,-1 1 0,0-1 0,0 1 0,0-1 0,0 1 0,0-1 0,0 1 0,0-1 0,0 1 0,-1-1 0,1 1 0,0-1 0,0 1 0,0-1 0,0 1 0,-1-1 0,1 1 0,0-1 0,-1 0 0,1 1 0,0-1 0,-1 1 0,1-1 0,0 0 0,-1 1 0,-18 24 0,0-1 0,-2-1 0,0-1 0,-27 21 0,-9 10 0,34-27 0,23-26 0,0 0 0,1 0 0,-1 0 0,0 0 0,0 0 0,0 0 0,0 0 0,0 0 0,1 0 0,-1 0 0,0 0 0,0 0 0,0 0 0,0 0 0,0 0 0,0 0 0,1 0 0,-1 0 0,0 1 0,0-1 0,0 0 0,0 0 0,0 0 0,0 0 0,0 0 0,1 0 0,-1 0 0,0 0 0,0 0 0,0 1 0,0-1 0,0 0 0,0 0 0,0 0 0,0 0 0,0 0 0,0 0 0,0 1 0,0-1 0,0 0 0,0 0 0,0 0 0,0 0 0,0 0 0,0 1 0,0-1 0,0 0 0,0 0 0,0 0 0,0 0 0,0 0 0,0 0 0,0 1 0,0-1 0,0 0 0,0 0 0,0 0 0,0 0 0,0 0 0,-1 0 0,1 0 0,0 1 0,0-1 0,0 0 0,50-29 0,0-7 0,-2-1 0,-1-2 0,77-86 0,-118 115 0,-13 10 0,-15 14 0,0 0 0,-36 32 0,16-12 0,-487 399 0,416-338 0,59-53 0,34-31 0,20-11 0,0 0 0,-1 0 0,1 0 0,0 0 0,0 0 0,0 0 0,0 0 0,0 0 0,-1 0 0,1 0 0,0 0 0,0 0 0,0 0 0,0 0 0,0-1 0,0 1 0,-1 0 0,1 0 0,0 0 0,0 0 0,0 0 0,0 0 0,0 0 0,0 0 0,0 0 0,-1 0 0,1-1 0,0 1 0,0 0 0,0 0 0,0 0 0,0 0 0,0 0 0,0 0 0,0-1 0,0 1 0,0 0 0,0 0 0,0 0 0,0 0 0,0 0 0,0-1 0,0 1 0,0 0 0,0 0 0,0 0 0,0 0 0,0 0 0,0-1 0,0 1 0,0 0 0,0 0 0,0 0 0,0 0 0,0 0 0,0 0 0,0-1 0,1 1 0,-1 0 0,0 0 0,28-42 0,64-67 0,5 5 0,4 3 0,4 5 0,122-84 0,-183 149 0,2 2 0,1 2 0,93-38 0,-115 55 0,0 2 0,1 1 0,0 0 0,0 2 0,0 1 0,1 1 0,0 2 0,-1 0 0,46 6 0,-66-4 0,0 0 0,1 0 0,-1 1 0,0-1 0,0 1 0,-1 1 0,1-1 0,0 1 0,-1 0 0,1 1 0,-1-1 0,0 1 0,0 0 0,-1 0 0,1 1 0,6 8 0,-8-8 0,0 0 0,-1 0 0,1 0 0,-1 0 0,0 1 0,-1-1 0,1 1 0,-1 0 0,0-1 0,0 1 0,-1 0 0,0 0 0,0-1 0,0 1 0,-1 0 0,0 0 0,0-1 0,-2 8 0,-3 3 0,-1-1 0,0 1 0,-1-1 0,0-1 0,-1 1 0,-1-1 0,-1-1 0,-21 23 0,13-16 0,2 1 0,-23 36 0,28-36 0,1 0 0,1 1 0,0 0 0,2 1 0,-8 35 0,15-57 0,1-1 0,0 1 0,0-1 0,-1 1 0,1 0 0,0-1 0,0 1 0,0 0 0,-1-1 0,1 1 0,0-1 0,0 1 0,0 0 0,0-1 0,0 1 0,0 0 0,1-1 0,-1 1 0,0 0 0,0-1 0,0 1 0,1-1 0,-1 1 0,0-1 0,0 1 0,1 0 0,-1-1 0,1 1 0,-1-1 0,0 1 0,1-1 0,-1 0 0,1 1 0,-1-1 0,1 1 0,-1-1 0,1 0 0,-1 1 0,1-1 0,0 0 0,-1 0 0,1 1 0,-1-1 0,1 0 0,0 0 0,-1 0 0,1 0 0,0 0 0,-1 0 0,1 0 0,0 0 0,-1 0 0,1 0 0,-1 0 0,1 0 0,0-1 0,0 1 0,40-21 0,-11-1 0,0-2 0,-1 0 0,-2-2 0,35-41 0,-43 44 0,0-1 0,-2 0 0,-1-2 0,-1 0 0,-1 0 0,12-34 0,-25 58 0,0-1 0,0 0 0,0 0 0,0 0 0,-1 0 0,1 0 0,-1 0 0,0 0 0,0 0 0,0 0 0,0-1 0,0 1 0,-1 0 0,0 0 0,0-3 0,0 5 0,0-1 0,0 1 0,0-1 0,0 1 0,0-1 0,0 1 0,-1 0 0,1 0 0,0 0 0,-1 0 0,1 0 0,-1 0 0,1 0 0,-1 0 0,1 0 0,-1 1 0,0-1 0,1 1 0,-4-1 0,-5 0 0,1 0 0,0 1 0,-1 0 0,1 1 0,-1 0 0,1 1 0,0 0 0,-16 5 0,-36 15 0,1 1 0,1 4 0,2 2 0,-55 37 0,24-7 0,-135 119 0,219-175 0,-2 3 0,-1 0 0,1 0 0,0 1 0,-8 11 0,13-18 0,1 1 0,-1 0 0,0 0 0,1 0 0,-1 0 0,1 0 0,-1 0 0,1 0 0,0 0 0,-1 0 0,1 0 0,0 0 0,0 0 0,0 0 0,0 0 0,0 0 0,0 0 0,0 0 0,0 0 0,0 0 0,0 0 0,0 0 0,1 0 0,-1 0 0,0 0 0,1 0 0,-1 0 0,1 0 0,-1 0 0,1 0 0,0 0 0,-1 0 0,1 0 0,0-1 0,-1 1 0,1 0 0,0 0 0,0-1 0,0 1 0,0-1 0,0 1 0,0-1 0,0 1 0,0-1 0,0 1 0,0-1 0,0 0 0,1 1 0,15 3 0,1 1 0,-1-2 0,1 0 0,0-1 0,25-1 0,96-9 0,-105 6 0,67-9 0,0-5 0,-1-4 0,-1-4 0,-1-4 0,-2-5 0,-1-4 0,-1-4 0,158-96 0,-213 110 0,-29 19 0,1 1 0,-1 0 0,1 0 0,0 1 0,0 1 0,1 0 0,0 0 0,0 1 0,14-3 0,-25 7 0,0 0 0,0 0 0,1 0 0,-1 0 0,0 0 0,0 0 0,1 0 0,-1 0 0,0 1 0,0-1 0,0 0 0,1 1 0,-1-1 0,0 1 0,0 0 0,0-1 0,0 1 0,0 0 0,0 0 0,0-1 0,0 1 0,0 0 0,0 0 0,-1 0 0,2 2 0,0 0 0,-1 0 0,0 0 0,0 0 0,0 0 0,0 1 0,0-1 0,-1 0 0,1 1 0,-1 4 0,0 6 0,-1 0 0,-1 0 0,-4 21 0,-24 72 0,16-60 0,-13 77 0,21-85 0,2-1 0,2 1 0,2 0 0,1 0 0,11 71 0,-10-97 0,1-1 0,1 1 0,0-1 0,0 1 0,1-1 0,1-1 0,0 1 0,0-1 0,1 0 0,1 0 0,0-1 0,0 0 0,1 0 0,0-1 0,1 0 0,0-1 0,0 0 0,1 0 0,0-1 0,0-1 0,16 7 0,-5-5 0,0-2 0,0 0 0,1-1 0,0-1 0,0-1 0,0-1 0,0-1 0,39-4 0,-1-4 0,0-3 0,62-19 0,-60 13 0,-2-3 0,0-2 0,-1-4 0,-1-2 0,-1-2 0,-2-3 0,-1-2 0,-2-3 0,81-72 0,-53 33 0,103-125 0,-160 171 0,-2-1 0,-1-1 0,-1-1 0,-2-1 0,-1 0 0,-1-2 0,19-69 0,-33 98 0,0 1 0,-1-1 0,1 0 0,-1 0 0,-1 0 0,0 0 0,0 0 0,0 0 0,-1 0 0,0 0 0,0 0 0,-1 0 0,-3-11 0,2 13 0,0 1 0,-1 0 0,1 0 0,0 0 0,-1 0 0,0 0 0,0 1 0,0 0 0,-1-1 0,1 2 0,-1-1 0,1 0 0,-1 1 0,0 0 0,0 0 0,0 0 0,0 1 0,0 0 0,-9-1 0,-30-5 0,0 2 0,-1 3 0,1 1 0,0 2 0,-1 2 0,-83 16 0,35 3 0,1 3 0,-107 45 0,46-7 0,2 6 0,4 6 0,-143 100 0,272-162 0,1 0 0,0 1 0,1 1 0,1 1 0,0 0 0,1 1 0,1 0 0,-17 31 0,26-41 0,0 0 0,1 1 0,1 0 0,-1-1 0,1 1 0,0 0 0,1 0 0,0 0 0,0 0 0,0 0 0,2 11 0,0-13 0,0 0 0,1 0 0,-1 0 0,1 0 0,1 0 0,-1 0 0,1 0 0,0-1 0,0 1 0,1-1 0,0 0 0,0 0 0,0 0 0,0 0 0,1-1 0,5 5 0,3 0 0,0-1 0,1 0 0,-1-1 0,2 0 0,-1-2 0,1 1 0,0-2 0,0 1 0,0-2 0,0 0 0,1-1 0,0-1 0,18 0 0,28-3 0,116-17 0,-171 18 0,58-8 0,0-3 0,124-41 0,-162 43 0,-1-2 0,0 0 0,-1-2 0,0-1 0,-1-1 0,-1-1 0,0 0 0,-1-2 0,23-27 0,-23 21 0,-1-1 0,21-38 0,-35 54 0,-1-1 0,-1 1 0,0-2 0,0 1 0,-1 0 0,0-1 0,-1 0 0,3-24 0,-6 33 0,0 0 0,0-1 0,-1 1 0,1 0 0,-1 0 0,1-1 0,-1 1 0,0 0 0,0 0 0,-1 0 0,1 0 0,-1 0 0,1 0 0,-1 0 0,0 1 0,0-1 0,0 1 0,-5-5 0,3 3 0,-1 1 0,0 0 0,0 0 0,0 0 0,-1 1 0,1-1 0,0 1 0,-1 0 0,0 1 0,-10-2 0,-10 0 0,0 2 0,-1 0 0,1 2 0,-1 1 0,1 1 0,-50 12 0,-155 58 0,229-73 0,-226 87 0,3 9 0,-215 129 0,419-213 0,0 0 0,1 1 0,0 2 0,-29 26 0,44-36 0,1-1 0,1 1 0,-1-1 0,0 1 0,1 0 0,0 0 0,0 1 0,1-1 0,0 0 0,-1 1 0,2 0 0,-1-1 0,1 1 0,0 0 0,0 0 0,0 0 0,1 0 0,0 0 0,0 0 0,1 0 0,-1 0 0,1-1 0,1 1 0,1 7 0,1-4 0,1 1 0,-1-1 0,1-1 0,1 1 0,0-1 0,0 0 0,1 0 0,0-1 0,0 0 0,0 0 0,1 0 0,0-1 0,1-1 0,-1 1 0,1-1 0,0-1 0,17 7 0,6 1 0,1-1 0,1-2 0,0-1 0,37 3 0,-16-6 0,1-2 0,0-3 0,0-2 0,0-3 0,-1-2 0,0-2 0,0-3 0,-1-2 0,-1-2 0,72-33 0,-43 10 0,-1-3 0,-3-4 0,-2-3 0,-1-3 0,109-101 0,-134 106 0,51-60 0,-87 90 0,-1-1 0,0 0 0,-1 0 0,-1-2 0,0 1 0,-2-1 0,9-28 0,-17 46 0,0 0 0,0-1 0,-1 1 0,1 0 0,-1 0 0,0 0 0,1 0 0,-1 0 0,0-1 0,0 1 0,-1 0 0,1 0 0,0 0 0,-1 0 0,1 0 0,-1-1 0,0 1 0,1 0 0,-1 0 0,0 0 0,0 1 0,-1-1 0,1 0 0,0 0 0,-3-2 0,1 2 0,-1 0 0,1 0 0,-1 0 0,1 0 0,-1 1 0,0-1 0,0 1 0,0 0 0,0 1 0,0-1 0,0 1 0,0-1 0,-4 1 0,-13 1 0,0 1 0,0 0 0,0 2 0,-30 8 0,1 5 0,2 2 0,0 2 0,1 2 0,-63 41 0,23-5 0,-97 86 0,133-93 0,50-51 0,0 0 0,0 0 0,0 1 0,0-1 0,0 0 0,0 1 0,1-1 0,-1 0 0,0 1 0,1-1 0,-1 1 0,1-1 0,0 1 0,-1 2 0,2-4 0,-1 1 0,1-1 0,0 1 0,0-1 0,-1 1 0,1-1 0,0 0 0,0 1 0,-1-1 0,1 0 0,0 0 0,0 1 0,0-1 0,0 0 0,0 0 0,-1 0 0,1 0 0,0 0 0,0 0 0,0 0 0,0-1 0,-1 1 0,1 0 0,0 0 0,0-1 0,0 1 0,-1 0 0,1-1 0,0 1 0,1-2 0,48-18 0,0-2 0,-1-2 0,-1-3 0,53-38 0,-23 15 0,191-111 0,76-49 0,-327 199 0,6-4 0,0 0 0,-1-2 0,-1 0 0,-1-1 0,20-22 0,-40 38 0,1 1 0,-1 0 0,0-1 0,0 1 0,0 0 0,0-1 0,0 1 0,0-1 0,-1 0 0,1 1 0,0-1 0,-1 0 0,1 1 0,-1-1 0,0 0 0,1 0 0,-1 1 0,0-1 0,0 0 0,-1-3 0,0 4 0,0 0 0,0 0 0,0 1 0,0-1 0,0 0 0,0 0 0,0 1 0,-1-1 0,1 1 0,0-1 0,-1 1 0,1-1 0,0 1 0,-1 0 0,1 0 0,0 0 0,-1 0 0,1 0 0,0 0 0,-1 0 0,1 0 0,0 0 0,-1 1 0,1-1 0,0 0 0,-3 2 0,-30 9 0,1 1 0,1 1 0,0 2 0,1 1 0,-46 31 0,22-13 0,-8 4 0,-73 57 0,110-73 0,0 0 0,2 2 0,1 1 0,-40 54 0,57-70 0,-1 1 0,2-1 0,0 2 0,0-1 0,-6 19 0,10-27 0,1 0 0,-1 0 0,1 1 0,-1-1 0,1 0 0,0 0 0,0 0 0,0 1 0,0-1 0,0 0 0,0 0 0,1 0 0,-1 0 0,1 0 0,0 1 0,-1-1 0,1 0 0,0 0 0,0-1 0,0 1 0,1 0 0,-1 0 0,0 0 0,1-1 0,-1 1 0,1-1 0,-1 1 0,1-1 0,0 1 0,0-1 0,-1 0 0,1 0 0,0 0 0,0 0 0,0 0 0,0-1 0,3 2 0,5 0 0,-1 0 0,1 0 0,0-1 0,0 0 0,0-1 0,0 0 0,17-3 0,4-2 0,44-13 0,20-13 0,142-65 0,85-66 0,-307 154 0,75-38 0,-3-4 0,-2-4 0,148-123 0,-186 128 0,-36 33 0,-15 13 0,-27 20 0,-87 63 0,3 4 0,-180 174 0,287-251 0,0 0 0,1 0 0,-1 1 0,1-1 0,1 1 0,0 1 0,0-1 0,0 1 0,-5 14 0,10-22 0,1 0 0,0 0 0,-1 0 0,1 0 0,0 0 0,0 0 0,0 0 0,0 0 0,0 0 0,0 0 0,0 0 0,0 0 0,1 0 0,-1 0 0,0 0 0,1 0 0,-1 0 0,0 0 0,1-1 0,-1 1 0,1 0 0,0 0 0,-1 0 0,1 0 0,0-1 0,-1 1 0,1 0 0,0-1 0,0 1 0,0 0 0,-1-1 0,1 1 0,0-1 0,2 1 0,37 9 0,-35-9 0,31 3 0,1-2 0,-1-1 0,45-4 0,111-21 0,-160 17 0,0-1 0,0-1 0,-1-2 0,-1-1 0,53-29 0,-136 74 0,2 2 0,2 2 0,1 2 0,2 3 0,-44 50 0,66-63 0,36-34 0,56-51 0,107-110 0,297-368 0,-463 522 0,24-37 0,-32 47 0,1-1 0,-1 0 0,0 0 0,0 1 0,0-1 0,0 0 0,-1 0 0,1 0 0,-1 0 0,0 0 0,1 0 0,-1 0 0,-1 0 0,1 0 0,-1-4 0,0 5 0,0 0 0,1 0 0,-1 1 0,0-1 0,0 0 0,-1 1 0,1-1 0,0 1 0,0-1 0,-1 1 0,1 0 0,-1 0 0,1-1 0,-1 1 0,0 0 0,1 0 0,-1 0 0,0 1 0,0-1 0,0 0 0,1 1 0,-4-1 0,-46-4 0,24 8 0,1 0 0,0 2 0,0 0 0,1 2 0,-1 1 0,1 1 0,1 1 0,0 1 0,0 1 0,-22 16 0,-8 8 0,1 3 0,-92 86 0,88-68 0,1 2 0,-52 74 0,86-103 0,2 2 0,1 0 0,1 2 0,2 0 0,1 0 0,-19 68 0,32-95 0,0 0 0,1 1 0,-1-1 0,2 1 0,-1-1 0,1 1 0,0 0 0,0-1 0,1 1 0,3 13 0,-3-19 0,0 0 0,-1-1 0,1 1 0,0-1 0,0 1 0,0-1 0,0 0 0,0 1 0,1-1 0,-1 0 0,0 0 0,1 0 0,-1 0 0,0 0 0,1 0 0,-1 0 0,1 0 0,0 0 0,2 0 0,0 0 0,0-1 0,0 1 0,0-1 0,0 0 0,0 0 0,1-1 0,-1 1 0,0-1 0,0 0 0,0 0 0,5-2 0,15-6 0,-1-1 0,-1-1 0,0 0 0,-1-2 0,30-23 0,-12 5 0,65-68 0,-66 57 0,-3-1 0,-2-2 0,-1-1 0,48-97 0,-75 132 0,1 0 0,-2-1 0,1 1 0,-2-1 0,0 0 0,3-21 0,-6 29 0,0 1 0,0-1 0,0 0 0,0 1 0,-1-1 0,0 1 0,1-1 0,-1 1 0,-1-1 0,1 1 0,0-1 0,-1 1 0,0 0 0,0 0 0,0 0 0,0 0 0,0 0 0,-1 0 0,1 1 0,-1-1 0,1 1 0,-1-1 0,0 1 0,0 0 0,0 0 0,-1 1 0,-4-3 0,-11-4 0,1 2 0,-1 0 0,-1 1 0,1 1 0,0 1 0,-1 1 0,-20 0 0,-144 8 0,174-5 0,-91 10 0,0 4 0,1 4 0,1 5 0,1 4 0,1 4 0,2 4 0,2 5 0,-112 66 0,167-84 0,2 1 0,-62 56 0,67-56 0,31-24 0,-1 0 0,1 0 0,0 0 0,0 0 0,0 0 0,0 0 0,-1 0 0,1 0 0,0 0 0,0 0 0,0 0 0,-1 0 0,1 0 0,0 0 0,0 0 0,0 0 0,0 0 0,-1 0 0,1 0 0,0-1 0,0 1 0,0 0 0,0 0 0,-1 0 0,1 0 0,0 0 0,0 0 0,0 0 0,0-1 0,0 1 0,0 0 0,-1 0 0,1 0 0,0 0 0,0-1 0,0 1 0,0 0 0,0 0 0,0 0 0,0 0 0,0-1 0,0 1 0,0 0 0,0 0 0,0 0 0,0-1 0,0 1 0,0 0 0,0 0 0,0 0 0,0-1 0,0 1 0,0 0 0,0 0 0,0 0 0,1 0 0,-1-1 0,0 1 0,0 0 0,0 0 0,0 0 0,0 0 0,0 0 0,1 0 0,-1-1 0,0 1 0,0 0 0,0 0 0,1 0 0,32-59 0,34-42 0,-30 48 0,-2-1 0,-3-2 0,29-68 0,-59 120 0,0 0 0,-1 0 0,1 0 0,-1 0 0,0 0 0,0 0 0,-1-1 0,1 1 0,-1 0 0,0 0 0,0 0 0,0-1 0,-1 1 0,1 0 0,-1 0 0,0 0 0,0 0 0,-1 0 0,1 0 0,-1 0 0,0 0 0,0 0 0,0 1 0,0-1 0,-1 1 0,1-1 0,-1 1 0,0 0 0,0 0 0,0 0 0,-1 1 0,1-1 0,-1 1 0,1 0 0,-1 0 0,0 0 0,0 0 0,0 0 0,-5-1 0,-13-3 0,1 0 0,-1 2 0,-1 0 0,1 1 0,0 1 0,-28 2 0,-16 3 0,0 3 0,1 3 0,0 2 0,1 4 0,-104 36 0,63-9 0,2 3 0,-143 88 0,204-108 0,1 2 0,-50 43 0,81-62 0,1 0 0,0 1 0,0 1 0,1 0 0,0 0 0,1 0 0,0 1 0,0 0 0,1 0 0,1 1 0,0-1 0,0 1 0,1 1 0,-2 13 0,5-24 0,1-1 0,0 0 0,-1 0 0,1 1 0,0-1 0,0 0 0,0 0 0,0 1 0,0-1 0,0 0 0,0 1 0,1-1 0,-1 0 0,0 0 0,1 1 0,-1-1 0,1 0 0,-1 0 0,1 0 0,0 0 0,-1 0 0,1 1 0,0-1 0,0-1 0,0 1 0,-1 0 0,1 0 0,0 0 0,2 1 0,0-2 0,0 1 0,0-1 0,0 0 0,1 1 0,-1-1 0,0-1 0,0 1 0,1 0 0,-1-1 0,0 0 0,0 1 0,0-1 0,5-3 0,40-17 0,-2-2 0,74-50 0,-92 55 0,591-418 0,-594 416 0,53-44 0,-72 57 0,1 1 0,-1-1 0,0 0 0,0 0 0,-1-1 0,0 0 0,6-13 0,-10 20 0,-1 1 0,0-1 0,0 1 0,1-1 0,-1 0 0,0 1 0,0-1 0,1 1 0,-1-1 0,0 0 0,0 1 0,0-1 0,0 0 0,0 1 0,0-1 0,0 0 0,0 1 0,0-1 0,0 1 0,-1-1 0,1 0 0,0 1 0,0-1 0,0 1 0,-1-1 0,1 0 0,0 1 0,-1-1 0,1 1 0,-1-1 0,1 1 0,0-1 0,-1 1 0,1 0 0,-1-1 0,1 1 0,-1-1 0,0 1 0,1 0 0,-1 0 0,1-1 0,-1 1 0,0 0 0,1 0 0,-1 0 0,1-1 0,-1 1 0,0 0 0,0 0 0,-13 1 0,1 0 0,-1 0 0,1 2 0,0-1 0,0 2 0,0 0 0,-20 8 0,10-4 0,-36 12 0,0 3 0,-73 40 0,116-55 0,0 1 0,1 1 0,0 1 0,1 0 0,0 1 0,1 1 0,0 0 0,1 0 0,0 1 0,2 1 0,-1 0 0,-15 32 0,22-39 0,1 1 0,0-1 0,1 1 0,0-1 0,0 1 0,0 0 0,2-1 0,-1 1 0,1 0 0,0 0 0,1 0 0,0 0 0,0-1 0,4 14 0,-1-12 0,0 0 0,1 0 0,0 0 0,0 0 0,1-1 0,1 0 0,-1 0 0,2-1 0,-1 0 0,12 10 0,6 1 0,0-1 0,2-1 0,0-1 0,0-1 0,2-2 0,0-1 0,38 11 0,3-3-14,2-4 0,1-2 0,-1-4 0,2-2 0,-1-4 0,1-3-1,-1-4 1,1-2 0,-1-4 0,91-23 0,522-189-770,-522 162 792,185-68-8,417-217 0,-738 330 0,41-23 0,-65 34 0,1 1 0,-1-1 0,0 0 0,0 0 0,0-1 0,-1 1 0,1-1 0,-1 1 0,0-1 0,3-5 0,-6 9 0,0-1 0,1 1 0,-1 0 0,0-1 0,0 1 0,0 0 0,0-1 0,0 1 0,0 0 0,0-1 0,0 1 0,0 0 0,0-1 0,0 1 0,0 0 0,0-1 0,0 1 0,0 0 0,0-1 0,0 1 0,0 0 0,-1-1 0,1 1 0,0 0 0,0 0 0,0-1 0,-1 1 0,1 0 0,0-1 0,0 1 0,0 0 0,-1 0 0,1-1 0,-19-3 0,-1 6 12,0 0 0,1 2-1,-1 0 1,1 1 0,0 1 0,0 1 0,-29 15-1,27-13 50,-359 174 752,302-138-825,2 3 0,-119 98-1,180-134 13,1-1 0,1 2 0,0 0 0,1 0 0,0 2 0,1-1 0,0 1 0,2 1 0,0 0 0,0 0 0,-7 22 0,15-36 0,0 1 0,0 0 0,0 0 0,0 0 0,1 0 0,-1 0 0,1 0 0,0 0 0,-1 0 0,1 0 0,1 0 0,-1 0 0,0 0 0,1 0 0,0 0 0,-1 0 0,1-1 0,0 1 0,1 0 0,-1 0 0,0-1 0,1 1 0,0 0 0,-1-1 0,1 0 0,0 1 0,0-1 0,0 0 0,1 0 0,-1 0 0,0 0 0,1-1 0,-1 1 0,1-1 0,0 1 0,0-1 0,-1 0 0,1 0 0,6 1 0,7 2 0,0-2 0,1 0 0,0 0 0,-1-2 0,1 0 0,21-3 0,38-7 0,-1-4 0,0-3 0,-1-3 0,121-50 0,270-161 0,-245 96 0,-178 107 0,-2-2 0,68-67 0,-102 91 0,-1 0 0,0 0 0,-1-1 0,1 1 0,5-12 0,-10 17 0,1 0 0,-1 1 0,1-1 0,-1 0 0,0 0 0,1 0 0,-1 1 0,0-1 0,0 0 0,0 0 0,1 0 0,-1 0 0,0 0 0,0 1 0,0-1 0,0 0 0,-1 0 0,1 0 0,0 0 0,0 1 0,0-1 0,-1 0 0,1 0 0,0 0 0,-1 1 0,1-1 0,-1 0 0,1 0 0,-1 1 0,1-1 0,-1 0 0,0 1 0,1-1 0,-1 1 0,0-1 0,1 1 0,-1-1 0,0 1 0,0-1 0,1 1 0,-1 0 0,0-1 0,0 1 0,0 0 0,1 0 0,-1 0 0,0 0 0,0 0 0,0-1 0,0 1 0,0 1 0,1-1 0,-1 0 0,0 0 0,-1 1 0,-19 2 0,0 1 0,1 2 0,0 0 0,0 1 0,0 1 0,-31 18 0,44-23 0,-71 36 0,1 4 0,-122 92 0,155-100 0,1 1 0,3 2 0,1 2 0,1 2 0,-45 67 0,72-93 0,2 0 0,-1 1 0,-10 28 0,18-40 0,1-1 0,0 1 0,0 0 0,0 0 0,0-1 0,1 1 0,0 0 0,0 7 0,1-10 0,-1 0 0,1 0 0,-1 0 0,1 0 0,-1 0 0,1 0 0,0 0 0,0 0 0,0 0 0,1 0 0,-1 0 0,0-1 0,0 1 0,1-1 0,-1 1 0,1-1 0,0 1 0,-1-1 0,4 2 0,0-1 0,0 0 0,0 0 0,1 0 0,-1-1 0,0 0 0,1 0 0,-1 0 0,1-1 0,-1 0 0,1 0 0,0 0 0,-1-1 0,10-1 0,11-4 0,44-15 0,70-35 0,186-103 0,47-21 0,-362 176 0,0 0 0,0 0 0,0 1 0,16-2 0,-27 5 0,1-1 0,0 1 0,-1 0 0,1 0 0,0 0 0,-1 0 0,1 0 0,0-1 0,-1 1 0,1 0 0,0 1 0,-1-1 0,1 0 0,0 0 0,-1 0 0,1 0 0,0 0 0,-1 1 0,1-1 0,-1 0 0,1 1 0,0-1 0,-1 0 0,1 1 0,-1-1 0,1 1 0,-1-1 0,1 1 0,-1-1 0,1 1 0,-1-1 0,0 1 0,1-1 0,-1 1 0,0-1 0,1 1 0,-1 0 0,0-1 0,0 1 0,0 0 0,0-1 0,1 1 0,-1 0 0,0-1 0,0 1 0,0 0 0,-1 1 0,-12 31 0,10-28 0,-21 40 0,-9 14 0,3 0 0,3 2 0,-30 97 0,56-155 0,0 1 0,0 0 0,0 0 0,1 0 0,-1 0 0,1 0 0,0 0 0,0 0 0,0 0 0,1 0 0,0 5 0,0-7 0,0-1 0,0 1 0,1 0 0,-1-1 0,0 1 0,1-1 0,-1 1 0,1-1 0,-1 0 0,1 0 0,0 0 0,-1 0 0,1 0 0,0 0 0,0 0 0,0 0 0,0-1 0,0 1 0,0-1 0,0 1 0,0-1 0,0 0 0,0 0 0,0 1 0,2-2 0,12 1 0,-1 0 0,0-1 0,0-1 0,0-1 0,-1 0 0,1-1 0,22-8 0,104-53 0,-111 50 0,64-31 0,229-125 0,-316 167 0,45-32 0,-50 34 0,0 1 0,0 0 0,0-1 0,-1 1 0,1-1 0,-1 0 0,1 1 0,-1-1 0,0 0 0,1 0 0,-1 0 0,0 0 0,0 0 0,0 0 0,-1 0 0,1 0 0,-1-1 0,1 1 0,-1 0 0,1-5 0,-2 6 0,1 0 0,-1 0 0,0 0 0,1 0 0,-1 0 0,0 0 0,0 0 0,0 0 0,1 1 0,-1-1 0,0 0 0,0 0 0,0 1 0,0-1 0,-1 1 0,1-1 0,0 1 0,0-1 0,0 1 0,0 0 0,-1-1 0,1 1 0,0 0 0,0 0 0,0 0 0,-1 0 0,1 0 0,0 0 0,0 0 0,-3 1 0,-45 8 0,5 6 0,0 3 0,1 1 0,0 2 0,2 2 0,1 2 0,1 1 0,-49 43 0,35-18 0,49-47 0,1 0 0,0 0 0,0 1 0,0-1 0,1 1 0,0-1 0,0 1 0,0 0 0,0 0 0,0 0 0,0 6 0,2-9 0,0 0 0,0-1 0,0 1 0,0 0 0,1 0 0,-1 0 0,1-1 0,-1 1 0,1 0 0,0-1 0,-1 1 0,1 0 0,0-1 0,0 1 0,0-1 0,0 1 0,0-1 0,1 0 0,-1 1 0,0-1 0,1 0 0,-1 0 0,0 0 0,1 0 0,0 0 0,-1 0 0,1 0 0,-1-1 0,1 1 0,0-1 0,0 1 0,-1-1 0,1 1 0,3-1 0,6 2 0,1-1 0,-1 0 0,0-1 0,15-1 0,-5-1 0,0-2 0,-1 0 0,0-1 0,0-2 0,0 0 0,-1-1 0,31-17 0,123-86 0,-154 98 0,-10 6 0,19-11 0,-1-2 0,0-1 0,31-33 0,-56 52 0,-1 0 0,1 0 0,-1 1 0,0-1 0,1 0 0,-1 0 0,0 0 0,0-1 0,0 1 0,-1 0 0,1 0 0,0 0 0,-1-1 0,1 1 0,-1-3 0,0 4 0,0-1 0,-1 1 0,1 0 0,0 0 0,-1-1 0,1 1 0,-1 0 0,1 0 0,-1 0 0,0-1 0,1 1 0,-1 0 0,0 0 0,0 0 0,0 0 0,0 0 0,0 1 0,0-1 0,-2-1 0,-3-1 0,1 0 0,-1 1 0,-1-1 0,1 2 0,0-1 0,0 0 0,-1 1 0,1 1 0,-11-1 0,-8 1 0,0 2 0,-1 1 0,1 0 0,1 2 0,-1 1 0,1 1 0,0 1 0,-46 23 0,31-11 0,0 3 0,2 1 0,0 1 0,-45 42 0,76-61 0,0 0 0,0 0 0,0 0 0,1 0 0,0 1 0,0 0 0,1 0 0,-6 13 0,9-19 0,1 1 0,-1-1 0,1 0 0,0 1 0,-1-1 0,1 1 0,0-1 0,0 1 0,0-1 0,0 1 0,0-1 0,1 1 0,-1-1 0,0 1 0,1-1 0,-1 1 0,1-1 0,-1 0 0,1 1 0,1 1 0,0-1 0,0 0 0,1 0 0,-1 0 0,0 0 0,1-1 0,-1 1 0,1-1 0,-1 0 0,1 0 0,0 0 0,-1 0 0,1 0 0,0 0 0,0-1 0,3 1 0,13 0 0,0 0 0,0-1 0,1-1 0,-1-1 0,0-1 0,-1 0 0,1-2 0,0 0 0,28-12 0,18-10 0,76-45 0,-94 45 0,-1-2 0,-2-1 0,0-3 0,-2-1 0,-2-2 0,50-58 0,-73 75 0,-1-1 0,-1-1 0,-1 0 0,-1-1 0,-1-1 0,-1 0 0,-1 0 0,-1-1 0,-1 0 0,-1-1 0,-1 0 0,-1 0 0,-1 0 0,-2-1 0,0-39 0,-3 53 0,0 1 0,-1-1 0,0 1 0,0-1 0,-2 1 0,1 0 0,-1 0 0,-6-10 0,7 15 0,-1 0 0,0 0 0,0 1 0,0 0 0,-1 0 0,1 0 0,-1 1 0,0-1 0,-1 1 0,1 0 0,-1 1 0,0-1 0,0 1 0,0 0 0,-10-3 0,-10-1 0,1 1 0,0 2 0,-1 0 0,0 2 0,0 1 0,0 1 0,-50 6 0,25 2 0,1 2 0,0 2 0,-52 20 0,37-7 0,-122 65 0,153-71 0,2 2 0,0 1 0,2 2 0,0 1 0,-28 31 0,50-47 0,0 0 0,1 0 0,0 1 0,1 0 0,0 0 0,1 1 0,0-1 0,1 1 0,-6 18 0,9-24 0,0-1 0,1 1 0,-1 0 0,1 0 0,0-1 0,0 1 0,0 0 0,1 0 0,0-1 0,0 1 0,0 0 0,0-1 0,1 1 0,-1-1 0,1 0 0,0 1 0,1-1 0,-1 0 0,1 0 0,0 0 0,0-1 0,0 1 0,0-1 0,1 1 0,6 4 0,4 1 0,0-1 0,0-1 0,0 0 0,1-1 0,0-1 0,1 0 0,-1-1 0,1 0 0,-1-1 0,1-1 0,21 0 0,-12-2 0,0 0 0,1-1 0,-1-2 0,0-1 0,0 0 0,36-13 0,-33 6 0,-1-1 0,0-1 0,-1-2 0,-1 0 0,40-33 0,-49 35 0,-1 0 0,-1-1 0,0 0 0,-1-1 0,0 0 0,-1-1 0,-1-1 0,-1 0 0,11-24 0,-19 37 0,-1 0 0,0 0 0,0 0 0,0 0 0,0 0 0,-1-1 0,1 1 0,-1 0 0,0 0 0,-1 0 0,1 0 0,-1-1 0,1 1 0,-1 0 0,0 0 0,-1 0 0,1 0 0,-1 1 0,0-1 0,0 0 0,0 1 0,0-1 0,-1 1 0,1-1 0,-1 1 0,0 0 0,0 0 0,0 0 0,0 1 0,-1-1 0,-3-1 0,-7-5 0,-1 0 0,-1 1 0,1 1 0,-1 1 0,0 0 0,-21-5 0,3 4 0,0 1 0,-1 1 0,1 2 0,-1 2 0,0 1 0,0 1 0,1 2 0,0 2 0,-1 1 0,1 1 0,1 2 0,0 2 0,-39 17 0,52-18 0,0 0 0,1 2 0,0 0 0,1 1 0,0 1 0,1 0 0,0 2 0,2 0 0,-20 24 0,25-25 0,0 1 0,1 0 0,0 0 0,2 1 0,0 0 0,0 0 0,2 1 0,0-1 0,1 1 0,1 0 0,1 1 0,-1 27 0,3-37 0,0 1 0,1 0 0,-1 0 0,2-1 0,0 1 0,0 0 0,1-1 0,0 0 0,5 11 0,-6-15 0,2 0 0,-1 0 0,0 0 0,1-1 0,0 1 0,0-1 0,0 0 0,1 0 0,-1-1 0,1 1 0,0-1 0,0 0 0,0 0 0,0-1 0,1 1 0,8 2 0,5-1 0,1 0 0,0-1 0,0-1 0,0 0 0,0-2 0,0-1 0,1 0 0,-1-1 0,-1-1 0,27-8 0,17-7 0,110-46 0,-91 26 0,-1-4 0,111-75 0,-177 106 0,38-28 0,-50 38 0,-1-1 0,0 0 0,1-1 0,-1 1 0,0 0 0,-1 0 0,1-1 0,0 0 0,-1 1 0,1-1 0,-1 0 0,0 1 0,0-1 0,0 0 0,0 0 0,0-3 0,-1 5 0,0-1 0,0 1 0,-1 0 0,1 0 0,0 0 0,-1 0 0,1 0 0,-1-1 0,1 1 0,-1 0 0,1 0 0,-1 0 0,0 0 0,1 1 0,-1-1 0,0 0 0,0 0 0,0 0 0,0 1 0,0-1 0,0 0 0,0 1 0,0-1 0,0 0 0,0 1 0,0 0 0,0-1 0,0 1 0,-1 0 0,1-1 0,0 1 0,0 0 0,-3 0 0,-46 2 0,15 8-136,0 1-1,1 1 1,1 2-1,0 1 1,1 2-1,0 1 1,2 2-1,0 0 0,-35 33 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7:39.558"/>
    </inkml:context>
    <inkml:brush xml:id="br0">
      <inkml:brushProperty name="width" value="0.35" units="cm"/>
      <inkml:brushProperty name="height" value="0.35" units="cm"/>
      <inkml:brushProperty name="color" value="#FFFFFF"/>
    </inkml:brush>
  </inkml:definitions>
  <inkml:trace contextRef="#ctx0" brushRef="#br0">189 926 24575,'36'-1'0,"51"-10"0,-8 1 0,601-5 0,-651 15 0,-8 2 0,-1 0 0,1 2 0,-1 0 0,0 1 0,-1 1 0,20 9 0,-17-7 0,0 0 0,1-2 0,0 0 0,31 3 0,-6-5 0,1-2 0,0-1 0,-1-3 0,1-2 0,-1-3 0,0-1 0,-1-2 0,66-24 0,-68 16 0,1 1 0,0 2 0,1 3 0,0 1 0,1 3 0,65-4 0,342 16 0,-357 7 0,-59-6 0,62 1 0,98-14 0,164 0 0,-299 11 0,0 3 0,0 3 0,106 28 0,-58-8 0,173 24 0,-188-38 0,99 8 0,24-14 0,404-37 0,-584 24 0,-1-3 0,1-1 0,-2-3 0,0 0 0,70-33 0,-88 36 0,-1 0 0,2 1 0,-1 1 0,1 1 0,0 1 0,36-3 0,130 6 0,-112 3 0,87-2 0,147 5 0,-291-3 0,0 1 0,-1 1 0,1 1 0,0 0 0,21 10 0,-20-7 0,0-1 0,1-1 0,36 6 0,72-1 0,-57-6 0,96 20 0,-68-9 0,0-3 0,1-6 0,132-5 0,-199-1 0,0 2 0,33 8 0,31 2 0,61-9 0,241-24 0,-357 16 0,599-7 0,-395 13 0,-200 1 0,0 2 0,0 1 0,75 23 0,-68-16 0,-7-5 0,1-1 0,63 0 0,37 5 0,32 5 0,294-11 0,-270-8 0,112-16 0,-82 2 0,743 10 0,-543 9 0,-395-1 0,-1 2 0,1 2 0,-1 2 0,-1 1 0,53 20 0,-17-6 0,-31-13 0,51 7 0,-50-10 0,47 13 0,49 9 0,-8-1 0,-107-16 0,-23-12 0,0 0 0,0 1 0,0-1 0,0 0 0,0 1 0,0-1 0,0 0 0,-1 1 0,1-1 0,0 1 0,0-1 0,0 0 0,-1 0 0,1 1 0,0-1 0,0 0 0,-1 1 0,1-1 0,0 0 0,-1 0 0,1 0 0,0 1 0,-1-1 0,1 0 0,0 0 0,-1 0 0,1 0 0,0 1 0,-1-1 0,1 0 0,-1 0 0,1 0 0,-1 0 0,-51 7 0,-399-3 0,246-6 0,120-2 0,1-3 0,-115-24 0,-121-42 0,219 56 0,-127-29 0,180 33 0,0 2 0,-1 2 0,0 3 0,0 1 0,-62 3 0,-24-3 0,-266-45 0,262 27 0,-246-9 0,360 31 0,-1-1 0,1-2 0,0 0 0,0-1 0,0-2 0,1 0 0,0-2 0,0-1 0,-34-19 0,4 2 0,-2 2 0,0 3 0,-2 2 0,-100-20 0,107 29 0,1-2 0,-95-40 0,-31-9 0,129 54 0,1 1 0,-1 3 0,1 1 0,-79 6 0,34 0 0,31-2 0,-97 16 0,125-11 0,1 1 0,0 1 0,0 2 0,-51 24 0,-124 71 0,176-94 0,0 0 0,-1-2 0,0-2 0,-34 5 0,-48 11 0,64-11 0,0-3 0,-98 6 0,-101-14 0,138-2 0,-121-17 0,163 10 0,0 2 0,-128 7 0,122 11 0,1 3 0,-91 30 0,79-19 0,-91 14 0,116-35 0,0-2 0,0-3 0,0-3 0,-86-14 0,-55-2 0,172 18 0,-25 0 0,1-2 0,0-2 0,0-3 0,-82-22 0,91 14 0,-1 3 0,0 1 0,-1 2 0,0 2 0,-88-2 0,88 9 0,-5 0 0,-1 3 0,1 1 0,-57 12 0,-23 7 0,-206 8 0,254-25 0,1-4 0,-1-3 0,0-3 0,-113-24 0,148 19 0,-57-14 0,-147-14 0,-189-1 0,274 21 0,-82-2 0,157 19 0,-230 5 0,274 1 0,0 3 0,0 2 0,1 2 0,-70 27 0,69-21 0,-1-2 0,0-3 0,0-1 0,-56 4 0,63-12 0,2 1 0,-1 2 0,1 2 0,0 2 0,1 2 0,-43 19 0,21-5 0,0-3 0,-1-2 0,-1-3 0,-1-3 0,0-2 0,-97 7 0,126-20 0,-1 3 0,1 0 0,0 2 0,1 2 0,-39 14 0,50-15 0,1-1 0,-1-1 0,-1-1 0,-42 2 0,-100-8 0,75 0 0,-61 1 0,171-8 0,1-1 0,-1 0 0,25-19 0,-16 11 0,1 1 0,1 2 0,0 0 0,1 2 0,0 2 0,1 1 0,1 1 0,-1 1 0,1 2 0,67-3 0,17 8 0,30-3 0,-127 2 0,0-1 0,0-1 0,-1-1 0,1 0 0,25-12 0,50-27 0,-32 13 0,114-38 0,-59 35 0,379-104 0,-256 58 0,-162 50 0,111-27 0,-112 43 0,1 3 0,121-1 0,162 21 0,-292-6 0,63 10 0,218 48 0,-221-33 0,236 18 0,144-44 0,-257-4 0,52-15 0,-62 1 0,380 34 0,-497-9 0,0-6 0,1-5 0,148-21 0,219-16 0,-305 28 0,-52-3 0,168-42 0,-165 27 0,156-12 0,51 37 0,-70 4 0,-266-1 0,-1 1 0,1-2 0,18-4 0,-28 6 0,0 0 0,0 0 0,0 0 0,0 0 0,0-1 0,0 1 0,0 0 0,0-1 0,0 1 0,0-1 0,0 1 0,0-1 0,0 1 0,0-1 0,-1 0 0,1 1 0,0-1 0,0 0 0,-1 0 0,1 1 0,0-1 0,-1 0 0,1 0 0,-1 0 0,1 0 0,-1 0 0,0 0 0,1 0 0,-1 0 0,0 0 0,0 0 0,1 0 0,-1 0 0,0 0 0,0 0 0,0 0 0,0 0 0,0 0 0,-1 0 0,1 0 0,0 0 0,0 0 0,-1 0 0,1 0 0,-1 0 0,1 0 0,-1 0 0,1 0 0,-1 0 0,1 1 0,-1-1 0,0 0 0,1 0 0,-1 1 0,-1-2 0,-6-6 0,-1 0 0,1 0 0,-2 1 0,1 0 0,-1 1 0,0 0 0,0 1 0,-13-6 0,-109-34 0,-114-13 0,-90 5-164,-66 9-860,-459 9 0,596 42 934,2 11 0,-470 95 0,625-90 4,1 5-1,2 5 1,-148 67-1,270-95 556,28-4 45,815-37 439,-622 21-995,362-68 0,-431 50 37,423-77-49,5 43 15,-558 64 156,0 2 1,0 2-1,0 2 1,0 1-1,0 2 1,-1 2-1,0 1 1,39 15-1,-71-21-115,-1 0-1,1 0 1,-1 0-1,0 1 1,0-1-1,0 1 1,-1 1 0,1-1-1,-1 1 1,0-1-1,4 7 1,-7-10-2,0 1 0,0-1 0,-1 0 0,1 1 0,0-1 0,-1 1 0,1-1 0,-1 1-1,1 0 1,-1-1 0,0 1 0,0 0 0,1-1 0,-1 1 0,0 0 0,-1-1 0,1 1 0,0-1 0,0 1 0,-1 0 0,1-1 0,-1 1 0,1-1 0,-1 1 0,0-1 0,0 1 0,1-1 0,-1 1 0,0-1 0,0 0 0,0 0 0,-1 1 0,1-1 0,0 0 0,0 0 0,-1 0 0,1 0 0,0-1 0,-1 1 0,1 0-1,-1 0 1,1-1 0,-1 1 0,0-1 0,1 1 0,-3-1 0,-21 7 0,0 0 0,-1-2 0,1-1 0,-1-2 0,0 0 0,-36-3 0,-19 3 0,-139 5 0,-269 13 0,6 38 0,361-30 0,81-13 0,41-14 0,-1-1 0,1 0 0,0 0 0,-1 0 0,1 0 0,0 0 0,-1 0 0,1 0 0,0 0 0,-1 0 0,1 0 0,0 1 0,0-1 0,-1 0 0,1 0 0,0 0 0,0 1 0,-1-1 0,1 0 0,0 0 0,0 1 0,-1-1 0,1 0 0,0 0 0,0 1 0,0-1 0,0 0 0,0 1 0,0-1 0,-1 0 0,1 1 0,0-1 0,0 0 0,0 1 0,0-1 0,0 0 0,0 1 0,0-1 0,0 0 0,0 1 0,0-1 0,1 0 0,-1 0 0,0 1 0,7 2 0,0-1 0,1 1 0,-1-2 0,1 1 0,-1-1 0,1 0 0,12-1 0,150 5-12,240-24-1,-236 7-126,51-2-399,961-31-497,-839 65 1565,17 1 677,-236-23-1207,95 4 0,-7 24 0,-119-20 0,-39-4 0,-1 2 0,0 2 0,87 23 0,-81-15 0,0-2 0,98 5 0,-14-1 0,-65-5 0,112 19 0,-193-30 0,1 0 0,-1 0 0,1 1 0,0-1 0,-1 0 0,1 0 0,-1 1 0,0-1 0,1 1 0,-1-1 0,1 1 0,-1 0 0,0 0 0,1-1 0,-1 1 0,0 0 0,0 0 0,0 0 0,0 0 0,2 2 0,-4-1 0,0-1 0,-1 0 0,1 1 0,0-1 0,-1 0 0,1 0 0,-1 0 0,1 0 0,-1 0 0,0 0 0,1 0 0,-1 0 0,0-1 0,1 1 0,-1-1 0,0 1 0,-3-1 0,-63 17 0,-1-2 0,-84 5 0,59-8 0,-732 50 0,2-60 0,549 14 0,78-2 0,53-10 0,-288 19 0,-227-6 0,418-20 0,137 3 0,-368 15 0,43 2 0,148-10 0,241-3 0,1 2 0,-72 21 0,17-4 0,-6-4 0,0-4 0,-1-5 0,-124-3 0,173-7 0,-14 0 0,0-2 0,-115-20 0,118 8 0,-1 2 0,-1 3 0,1 3 0,-1 3 0,0 2 0,-102 13 0,127-5 0,-1-3 0,0-1 0,0-1 0,1-3 0,-76-10 0,-160-36 0,198 37 0,-1 3 0,-146 8 0,95 1 0,-374 20 0,-480 31 0,940-54 0,6 0 0,-44 4 0,70-2 0,-1 1 0,1 1 0,-1 0 0,1 0 0,0 1 0,0 1 0,-16 9 0,-54 38 0,50-31 0,-55 27 0,73-42 0,0 0 0,0-2 0,0 1 0,-1-2 0,1 0 0,-1-1 0,-24 1 0,-318-5 0,90-2 0,143 4-1365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7:45.931"/>
    </inkml:context>
    <inkml:brush xml:id="br0">
      <inkml:brushProperty name="width" value="0.35" units="cm"/>
      <inkml:brushProperty name="height" value="0.35" units="cm"/>
      <inkml:brushProperty name="color" value="#FFFFFF"/>
    </inkml:brush>
  </inkml:definitions>
  <inkml:trace contextRef="#ctx0" brushRef="#br0">0 262 24575,'159'-2'0,"178"5"0,-312 0 0,0 1 0,0 2 0,39 13 0,-33-9 0,50 9 0,33-6 0,-70-10 0,0 3 0,0 1 0,0 2 0,43 16 0,-56-12 0,1-2 0,0-1 0,0-1 0,65 8 0,-76-15 0,-1 2 0,1 0 0,-1 1 0,0 1 0,0 0 0,-1 2 0,0 0 0,27 17 0,-29-17 0,0-1 0,0-1 0,1 0 0,-1-2 0,1 0 0,0 0 0,1-2 0,-1 0 0,0-2 0,26-1 0,-12-2 0,0-1 0,0-2 0,-1-1 0,0-2 0,32-13 0,219-84 0,-230 89 0,2 2 0,0 3 0,0 2 0,1 2 0,0 3 0,0 2 0,57 5 0,-98-1 0,-20 0 0,-28-1 0,-281-28 0,23 2 0,18 20 0,-438 47 0,189-18 0,501-25 0,17-4 0,7 5 0,0-1 0,0 0 0,1 1 0,-1-1 0,1 1 0,-1 0 0,1-1 0,-1 1 0,1 0 0,4 0 0,55-16 0,121-15 0,-19 5 0,265-51 0,-360 70 0,1 3 0,0 3 0,0 4 0,86 12 0,332 21 0,-207-21 0,459-2 0,-658-20 0,84-19 0,59-8 0,-112 26 0,448-22 0,932 32 0,-1263 18 0,-17-1 0,-150-17 0,11 0 0,95 12 0,-26 1 0,245-7 0,-59-5 0,-259 5 0,105 23 0,-113-16 0,0-4 0,80 4 0,2-17 0,43 2 0,-156 3 0,1 2 0,0 0 0,57 17 0,-18 1 0,1-3 0,1-4 0,0-3 0,111 5 0,-543-20 12,-414-12-941,-626-98-1626,575 38 1768,418 52 762,309 23 772,1 4 0,-113 20 0,116-8 277,-272 39 88,287-48-1143,0-3 0,-135-11 0,13-21 31,-89-6 0,52 32 0,-136-11 0,137-9 0,215 20 0,21 2 0,0 0 0,0 0 0,0 0 0,0 0 0,0 0 0,0-1 0,1 1 0,-1 0 0,0 0 0,0 0 0,0 0 0,0 0 0,0 0 0,0 0 0,0 0 0,0 0 0,0 0 0,0 0 0,0 0 0,0-1 0,0 1 0,0 0 0,0 0 0,0 0 0,0 0 0,0 0 0,0 0 0,0 0 0,0 0 0,0 0 0,0-1 0,0 1 0,0 0 0,0 0 0,0 0 0,0 0 0,0 0 0,0 0 0,0 0 0,0 0 0,0 0 0,0 0 0,0-1 0,0 1 0,0 0 0,0 0 0,0 0 0,-1 0 0,1 0 0,0 0 0,0 0 0,0 0 0,0 0 0,0 0 0,0 0 0,0 0 0,0 0 0,0 0 0,0 0 0,-1 0 0,1 0 0,0 0 0,0 0 0,0 0 0,0 0 0,0 0 0,0 0 0,36-11 0,70-9 0,1 5 0,122-2 0,-89 8 0,-89 5 0,1386-63 0,-1204 66 0,168 4 0,-224 15 0,2 0 0,78 2 0,-91-5 0,166 29 0,-184-20 0,2-2 0,208 3 0,378 17 0,-363-10 0,-307-23 0,1 3 0,97 31 0,-159-42-136,1 1-1,-1 0 1,0 0-1,0 0 1,0 1-1,0 0 1,0 0-1,-1 0 0,6 5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09:53.116"/>
    </inkml:context>
    <inkml:brush xml:id="br0">
      <inkml:brushProperty name="width" value="0.35" units="cm"/>
      <inkml:brushProperty name="height" value="0.35" units="cm"/>
      <inkml:brushProperty name="color" value="#FFFFFF"/>
    </inkml:brush>
  </inkml:definitions>
  <inkml:trace contextRef="#ctx0" brushRef="#br0">58 337 24575,'101'-2'0,"115"5"0,-174 2 0,-1 1 0,0 3 0,-1 1 0,0 2 0,69 32 0,-108-44 0,19 10 0,0 0 0,0-2 0,1 0 0,1-2 0,-1 0 0,40 5 0,21-6 0,-43-4 0,0 2 0,0 1 0,-1 2 0,0 2 0,43 14 0,-56-14 0,0-2 0,1-1 0,-1 0 0,1-2 0,1-1 0,-1-2 0,0 0 0,0-1 0,0-2 0,0-1 0,-1-1 0,1-1 0,-1-1 0,31-13 0,28-8 0,100-19 0,-102 28 0,122-44 0,-155 43 0,-1 0 0,0 2 0,59-14 0,-89 28 0,46-10 0,117-11 0,-160 24 0,0 1 0,0 1 0,0 0 0,0 2 0,0 0 0,-1 2 0,1 0 0,-1 1 0,33 15 0,-32-12 0,1-1 0,1-1 0,-1-1 0,26 4 0,-26-7 0,-1 2 0,0 0 0,-1 1 0,41 18 0,-25-7 0,1-2 0,1-2 0,0-1 0,56 9 0,29 9 0,-90-21 0,1-2 0,1-2 0,52 3 0,108-10 0,-71-1 0,2529 3 0,-2638 2 0,1 0 0,-1 1 0,0 0 0,0 1 0,-1 1 0,1 1 0,-1 0 0,21 12 0,-13-7 0,1-1 0,26 8 0,-13-9 0,1-2 0,0-1 0,56 1 0,118-10 0,-76-1 0,61 4 0,-190 0 0,-1-1 0,1 1 0,-1-1 0,1 0 0,-1 0 0,1-1 0,-1 0 0,0 0 0,0 0 0,0 0 0,0-1 0,0 0 0,0 0 0,-1 0 0,0 0 0,7-7 0,-6 4 0,1-1 0,-1 1 0,0-1 0,-1 0 0,0-1 0,0 1 0,0-1 0,-1 1 0,0-1 0,2-13 0,-2 13 0,-2 0 0,1-1 0,-1 1 0,0-1 0,-1 1 0,0-1 0,0 1 0,-1-1 0,0 1 0,-1 0 0,0-1 0,0 1 0,-1 0 0,1 0 0,-2 0 0,1 0 0,-1 1 0,-1 0 0,1-1 0,-1 1 0,0 1 0,-1-1 0,-6-5 0,-2 2 0,-1 0 0,0 1 0,0 1 0,-1 0 0,-1 1 0,1 1 0,-1 1 0,-25-6 0,-20 0 0,-66-2 0,56 7 0,-340-3 0,55 6 0,15-36 0,197 26 0,-207-9 0,224 24 0,-145-4 0,240-2 0,1-2 0,-60-18 0,56 14 0,-65-11 0,17 13 0,-1 3 0,-126 10 0,74 13 0,78-9 0,-79 2 0,-10-13 0,57 0 0,1 3 0,-104 15 0,92-3 0,-198-2 0,244-8 0,1 2 0,-109 24 0,109-16 0,-2-3 0,-105 5 0,-313-17 0,444 0 0,0-1 0,-47-11 0,41 7 0,-43-4 0,54 8 0,0-2 0,0 0 0,1-2 0,-25-9 0,21 6 0,0 1 0,-44-6 0,-20 7 0,-152 9 0,94 2 0,2-1 0,-159-5 0,204-14 0,74 10 0,-51-4 0,-308 11 0,371 3 0,-1 1 0,1 0 0,0 1 0,-33 15 0,31-12 0,-1 0 0,-43 9 0,-40-12 0,80-4 0,71-2 0,797-1 0,-465 3 0,-323 2 0,73 12 0,27 3 0,-124-17 0,1 2 0,-1 2 0,0 1 0,0 1 0,59 22 0,-59-17 0,0-1 0,0-2 0,61 8 0,101-2 0,-160-14 0,9 4 0,-1 1 0,60 17 0,50 8 0,-41-23 0,117-7 0,-122-4 0,133 16 0,318 9 0,-529-20 0,0 0 0,-1 2 0,1 1 0,-1 1 0,43 16 0,-24-8 0,-3-5 0,0-2 0,1-1 0,0-3 0,0-1 0,0-3 0,57-7 0,-59 2 0,67-19 0,14-2 0,-36 17-682,117 2-1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0:05.356"/>
    </inkml:context>
    <inkml:brush xml:id="br0">
      <inkml:brushProperty name="width" value="0.35" units="cm"/>
      <inkml:brushProperty name="height" value="0.35" units="cm"/>
      <inkml:brushProperty name="color" value="#FFFFFF"/>
    </inkml:brush>
  </inkml:definitions>
  <inkml:trace contextRef="#ctx0" brushRef="#br0">0 372 24575,'28'-1'0,"1"-2"0,26-5 0,24-3 0,123-3 0,109-10 0,95-5 0,-270 17 0,-54 6 0,-2-3 0,93-23 0,-102 18 0,1 3 0,1 4 0,-1 2 0,93 7 0,125-8 0,110-20 0,-241 18 0,-92 1 0,-1-3 0,81-23 0,83-13 0,-117 35 0,195 8 0,-267 8 0,-1 0 0,52 16 0,-64-13 0,1-1 0,0-2 0,0-1 0,0-1 0,0-1 0,33-3 0,230-42 0,-159 20 0,165-7 0,417 29 0,-327 4 0,-257 3 0,148 26 0,86 5 0,-273-37 0,-47-1 0,0 2 0,82 13 0,-92-7 0,52 12 0,1-4 0,126 4 0,-150-16 0,0 3 0,76 17 0,124 41 0,-122-28 0,-121-32 0,0 2 0,0 0 0,0 2 0,-1 0 0,0 1 0,26 17 0,-5-4 0,-34-19 0,1 1 0,-2-1 0,1 1 0,0 0 0,-1 0 0,0 1 0,0 0 0,0 0 0,0 0 0,5 8 0,-11-12 0,1 0 0,-1 0 0,1 0 0,-1 0 0,0 0 0,1 0 0,-1 0 0,0 0 0,0 1 0,0-1 0,1 0 0,-1 0 0,-1 0 0,1 0 0,0 0 0,0 1 0,0-1 0,-1 0 0,1 0 0,0 0 0,-1 0 0,1 0 0,-1 0 0,1 0 0,-1 0 0,0 0 0,1 0 0,-1 0 0,0 0 0,0-1 0,1 1 0,-1 0 0,0 0 0,0-1 0,0 1 0,0-1 0,0 1 0,0-1 0,0 1 0,0-1 0,0 1 0,-2-1 0,-50 14 0,-7-7 0,32-5 0,-1 2 0,0 1 0,-29 9 0,-56 25 0,-156 45 0,224-74 0,-1-1 0,0-2 0,0-2 0,-51-2 0,-77 1 0,1 9 0,-189 37 0,183-28 0,-327-3 0,433-16 0,1 4 0,0 3 0,-89 24 0,149-31 0,-58 8 0,-1-4 0,0-2 0,-122-9 0,59 1 0,-18 1 0,-230 5 0,224 14 0,-55 2 0,-36 0 0,-3 0 0,42-2 0,11 1 0,-384-19 0,480-4 0,0-6 0,-165-37 0,99 15 0,112 26 0,-2 2 0,-99 6 0,-52-3 0,44-31 0,-276 26 0,246 10 0,66-1 0,-147-5 0,268 1-124,1 0 0,-1-1 0,0 0 0,1 0 0,0-1 0,0-1-1,0 1 1,0-1 0,1-1 0,-9-7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0:10.311"/>
    </inkml:context>
    <inkml:brush xml:id="br0">
      <inkml:brushProperty name="width" value="0.35" units="cm"/>
      <inkml:brushProperty name="height" value="0.35" units="cm"/>
      <inkml:brushProperty name="color" value="#FFFFFF"/>
    </inkml:brush>
  </inkml:definitions>
  <inkml:trace contextRef="#ctx0" brushRef="#br0">0 526 24575,'9'1'0,"-1"1"0,0 0 0,0 0 0,0 0 0,0 1 0,0 1 0,9 4 0,29 11 0,1-8 0,1-2 0,1-2 0,57 1 0,153-9 0,-119-2 0,47 1 0,272 5 0,-411 0 0,97 20 0,-122-18 0,-1 2 0,1 0 0,-1 1 0,-1 2 0,1 0 0,22 16 0,-22-11 0,0-1 0,2-1 0,25 11 0,-40-20 0,0-2 0,-1 1 0,1-1 0,0 0 0,1-1 0,-1 0 0,0 0 0,0-1 0,0 0 0,0-1 0,1 0 0,14-4 0,20-9 0,-1-3 0,0-1 0,-1-2 0,44-29 0,-54 31 0,-13 8 0,1 1 0,0 1 0,1 0 0,0 2 0,33-6 0,111-8 0,-41 8 0,10-20 0,-63 13 0,-28 11 0,80-5 0,-21 3 0,97-7 0,285 12 0,-251 7 0,356-24 0,-487 16 0,1 4 0,155 16 0,-101 0 0,302-13 0,-435-4 0,0-1 0,0-1 0,0-2 0,23-9 0,-22 8 0,0 0 0,54-9 0,63 8 0,162 10 0,-109 3 0,-71-5 0,164-20 0,-161 8 0,2 6 0,175 13 0,-290-6 0,0 1 0,1 1 0,-1 1 0,18 4 0,-22 1 0,-17-3 0,-25 1 0,-466 0 0,272-8 0,-2657 2 0,2803-5 0,1-3 0,-1-4 0,-103-28 0,36 7 0,78 23 0,-1 4 0,1 3 0,-90 6 0,27 1 0,103-4 0,-24-2 0,-1 3 0,0 2 0,1 3 0,-98 22 0,104-15 0,0-3 0,0-2 0,-77 3 0,-146-12 0,107-3 0,48 4 0,-198 2 0,225 3 0,-133 25 0,164-18 0,-1-2 0,1-2 0,-1-3 0,-1-3 0,1-2 0,-99-14 0,73 1 0,1 4 0,-2 3 0,-163 11 0,214 4 0,27-2 0,24-2 0,8-3 0,0-1 0,-1-2 0,1 0 0,-1-1 0,29-7 0,125-37 0,-158 41 0,331-107 0,17-3 0,-250 83 0,143-18 0,173 20 0,4 35 0,-130 1 0,980-6 0,-1223 3 0,82 15 0,-85-10 0,109 27 0,3 1 0,-7-23 0,238-12 0,-172-5 0,-84 5 0,174-3 0,-177-16 0,8 0 0,-98 17-1365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0:14.09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5:15.521"/>
    </inkml:context>
    <inkml:brush xml:id="br0">
      <inkml:brushProperty name="width" value="0.35" units="cm"/>
      <inkml:brushProperty name="height" value="0.35" units="cm"/>
      <inkml:brushProperty name="color" value="#FFFFFF"/>
    </inkml:brush>
  </inkml:definitions>
  <inkml:trace contextRef="#ctx0" brushRef="#br0">324 643 24575,'-1'7'0,"0"0"0,0 0 0,-1 0 0,0 0 0,-1 0 0,-3 7 0,-7 25 0,4 25 0,2 0 0,4 1 0,6 93 0,0-27 0,-3 84 0,5-332 0,23-130 0,-13 136 0,3-176 0,-19 276 0,-1 1 0,0 1 0,0-1 0,-1 0 0,0 0 0,-1 1 0,0 0 0,-1 0 0,0 0 0,-7-11 0,6 11 0,0 0 0,0-1 0,1 0 0,1 0 0,0-1 0,0 1 0,1-1 0,-3-19 0,2-27 0,-9-78 0,11 56 0,3 69 0,0 0 0,0 0 0,-1 0 0,-1 0 0,0 0 0,0-1 0,-1 1 0,0 0 0,-1 1 0,0-1 0,-7-14 0,7 20 0,-1 0 0,0 1 0,0-1 0,0 1 0,0 0 0,0 0 0,-1 1 0,0-1 0,1 1 0,-1 0 0,0 0 0,0 0 0,0 1 0,0 0 0,0 0 0,0 0 0,0 1 0,-1-1 0,1 1 0,0 0 0,0 1 0,-10 1 0,11-2 0,-1 1 0,0 0 0,1 0 0,-1 0 0,0 0 0,1 1 0,-1-1 0,1 1 0,0 0 0,-1 1 0,1-1 0,0 1 0,0-1 0,1 1 0,-1 1 0,1-1 0,-1 0 0,1 1 0,0 0 0,0-1 0,1 1 0,-1 1 0,1-1 0,-4 8 0,4-1 0,0 0 0,1 1 0,0-1 0,0 0 0,1 1 0,1-1 0,0 0 0,3 14 0,-4-23 0,1 0 0,-1 1 0,1-1 0,-1 1 0,1-1 0,0 0 0,0 0 0,0 0 0,0 1 0,1-1 0,-1 0 0,1 0 0,-1-1 0,1 1 0,-1 0 0,1 0 0,0-1 0,0 1 0,0-1 0,0 1 0,0-1 0,0 0 0,1 0 0,-1 0 0,0 0 0,0 0 0,1-1 0,-1 1 0,1-1 0,-1 0 0,0 1 0,1-1 0,-1 0 0,1 0 0,-1 0 0,1-1 0,-1 1 0,0-1 0,1 1 0,-1-1 0,0 0 0,4-1 0,16-7-1365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5:25.132"/>
    </inkml:context>
    <inkml:brush xml:id="br0">
      <inkml:brushProperty name="width" value="0.35" units="cm"/>
      <inkml:brushProperty name="height" value="0.35" units="cm"/>
      <inkml:brushProperty name="color" value="#FFFFFF"/>
    </inkml:brush>
  </inkml:definitions>
  <inkml:trace contextRef="#ctx0" brushRef="#br0">110 511 24575,'1'1'0,"0"0"0,0-1 0,1 1 0,-1 0 0,0-1 0,0 1 0,0 0 0,0 0 0,-1 0 0,1 0 0,0 0 0,0 0 0,0 0 0,-1 0 0,1 0 0,-1 0 0,1 0 0,-1 1 0,1-1 0,-1 0 0,1 0 0,-1 1 0,0-1 0,0 0 0,0 0 0,0 1 0,0 1 0,3 43 0,-3-41 0,1 5 0,-1 0 0,-1-1 0,1 1 0,-1-1 0,-1 1 0,0-1 0,-3 10 0,3-14 0,0-1 0,-1 0 0,1 0 0,-1 1 0,1-2 0,-1 1 0,0 0 0,-1-1 0,1 1 0,-1-1 0,1 0 0,-1 0 0,0 0 0,0-1 0,0 1 0,-5 1 0,5-1 0,0-1 0,0 1 0,0 0 0,0 0 0,1 1 0,-1-1 0,1 1 0,0 0 0,0 0 0,0 0 0,1 0 0,-1 0 0,1 0 0,0 1 0,0-1 0,1 1 0,-3 8 0,2-3 0,0-1 0,1 1 0,0 0 0,0 0 0,1-1 0,0 1 0,4 19 0,-4-27 0,1 0 0,-1 0 0,1 1 0,0-1 0,0 0 0,0 0 0,0 0 0,0-1 0,1 1 0,-1 0 0,0 0 0,1-1 0,0 1 0,-1-1 0,1 1 0,0-1 0,-1 0 0,5 2 0,-1 0 0,0-1 0,0 0 0,0-1 0,1 1 0,-1-1 0,1 0 0,8 0 0,-1 0 0,1-1 0,0-1 0,0-1 0,-1 0 0,22-5 0,67-27 0,-64 19 0,0 2 0,1 2 0,0 1 0,1 3 0,0 1 0,42-1 0,37 6 0,140 5 0,-241-1 0,1 0 0,-1 1 0,0 0 0,0 2 0,-1 0 0,31 16 0,-31-16 0,0-1 0,1-1 0,0 0 0,0-1 0,31 0 0,1 2 0,190 15 0,-237-20 0,22 1 0,0 2 0,0 1 0,0 1 0,0 0 0,-1 2 0,0 1 0,0 2 0,28 14 0,-40-19 0,0 0 0,0 0 0,0-2 0,0 1 0,1-2 0,-1 0 0,1 0 0,0-1 0,17-1 0,38 6 0,-8 5 0,-2 2 0,99 37 0,-136-43 0,0-1 0,0-2 0,1 1 0,-1-2 0,26 0 0,114-5 0,-60-1 0,-47 4 0,-28 0 0,-1 0 0,37-6 0,-56 4 0,0-1 0,0 0 0,0-1 0,0 0 0,-1 1 0,0-2 0,1 1 0,-1-1 0,0 0 0,5-5 0,49-52 0,-43 44 0,-10 9 0,0 1 0,0-1 0,-1 0 0,0 0 0,-1-1 0,0 0 0,0 1 0,-1-1 0,0-1 0,0 1 0,-1 0 0,2-16 0,-2-8 0,-1 1 0,-5-47 0,0-1 0,6-66 0,-4-129 0,2 267 0,-1 1 0,0-1 0,0 1 0,0-1 0,-1 1 0,0-1 0,0 1 0,-1 0 0,0 0 0,0 0 0,0 0 0,-1 1 0,0-1 0,-1 1 0,0 0 0,1 0 0,-2 0 0,1 1 0,-1 0 0,0 0 0,-8-5 0,-43-35 0,48 36 0,1 1 0,-2 1 0,1 0 0,-1 0 0,0 1 0,0 0 0,-15-5 0,21 10 0,0 1 0,1-1 0,-1 1 0,0 0 0,0 1 0,0-1 0,0 1 0,0-1 0,1 1 0,-1 0 0,0 1 0,0-1 0,1 1 0,-1-1 0,1 1 0,0 0 0,-1 0 0,1 1 0,0-1 0,0 1 0,-4 4 0,2-2 0,0 0 0,0 0 0,1 0 0,-1 1 0,1 0 0,0 0 0,1 0 0,0 0 0,0 1 0,0-1 0,-2 9 0,1 15 0,2 1 0,1-1 0,6 49 0,-2 5 0,-3-75 0,17 361 0,-16-365 0,0 0 0,-1-1 0,1 1 0,-1 0 0,0 0 0,-1 0 0,1 0 0,-1 0 0,0 0 0,-3 9 0,3-12 0,-1 0 0,1 0 0,-1 0 0,0 0 0,0-1 0,1 1 0,-2 0 0,1-1 0,0 1 0,0-1 0,0 0 0,-1 0 0,1 0 0,0 0 0,-1 0 0,1 0 0,-1-1 0,1 1 0,-1-1 0,0 1 0,1-1 0,-4 0 0,-5 1 0,-1 0 0,1-1 0,-1-1 0,1 1 0,-1-2 0,1 0 0,0 0 0,0-1 0,-1 0 0,-14-7 0,21 8 0,0-1 0,0 0 0,1-1 0,-1 1 0,1-1 0,-1 1 0,1-1 0,0-1 0,1 1 0,-1 0 0,1-1 0,0 0 0,0 0 0,0 0 0,1 0 0,-1 0 0,1-1 0,1 1 0,-1-1 0,1 1 0,0-1 0,-1-10 0,0-12 0,-12-99 0,11 111 0,0 1 0,-1 0 0,-1 0 0,-1 0 0,0 1 0,-9-16 0,13 26 0,-1 1 0,1 0 0,-1 0 0,0 0 0,0 0 0,0 0 0,0 1 0,-1-1 0,1 1 0,-1 0 0,0 0 0,1 0 0,-9-2 0,-58-12 0,15 4 0,36 6 0,2 0 0,-1 0 0,0 1 0,0 1 0,0 1 0,-25-1 0,39 3 0,0 2 0,0-1 0,0 0 0,0 1 0,1 0 0,-1-1 0,0 2 0,0-1 0,1 0 0,-1 1 0,1-1 0,-1 1 0,1 0 0,0 0 0,-1 1 0,1-1 0,0 1 0,1-1 0,-1 1 0,0 0 0,1 0 0,0 0 0,-1 1 0,1-1 0,0 0 0,1 1 0,-1-1 0,1 1 0,-1 0 0,0 7 0,-3 7 0,1 0 0,1 0 0,1 1 0,0-1 0,1 1 0,1-1 0,1 1 0,1-1 0,0 1 0,2-1 0,0 0 0,1 0 0,0 0 0,2-1 0,16 33 0,-7-22 0,-11-17 0,0-1 0,1 1 0,0-2 0,1 1 0,11 11 0,-17-19 0,1 0 0,-1-1 0,1 0 0,0 1 0,-1-1 0,1 0 0,0 0 0,0 0 0,0 0 0,0 0 0,0-1 0,0 1 0,0-1 0,0 1 0,0-1 0,1 0 0,-1 0 0,0 1 0,0-2 0,0 1 0,0 0 0,0 0 0,1-1 0,-1 1 0,0-1 0,0 1 0,0-1 0,0 0 0,0 0 0,0 0 0,-1 0 0,1 0 0,0-1 0,2-1 0,-1 0 0,0 0 0,0 0 0,-1 0 0,1 0 0,-1 0 0,0 0 0,0-1 0,0 1 0,0-1 0,-1 0 0,1 1 0,-1-1 0,0 0 0,1-6 0,4-62 0,-6 56 0,1-11 0,-1 0 0,-1 0 0,-2 0 0,0 0 0,-2 1 0,-1 0 0,-1 0 0,-13-30 0,15 44 0,0 1 0,-1 1 0,0-1 0,-1 1 0,0 0 0,-1 0 0,0 1 0,0 0 0,-1 1 0,0 0 0,-1 0 0,1 1 0,-1 0 0,-1 0 0,0 1 0,1 1 0,-2 0 0,1 0 0,0 1 0,-18-3 0,7 3 0,-1 1 0,1 1 0,0 1 0,-1 1 0,1 1 0,-1 0 0,1 2 0,0 1 0,0 1 0,0 1 0,-34 13 0,38-11 0,-1 1 0,1 1 0,0 0 0,1 1 0,1 1 0,-1 1 0,2 0 0,0 1 0,0 0 0,2 1 0,0 1 0,0 1 0,-10 17 0,18-25 0,1 0 0,-1 0 0,2 1 0,-1-1 0,1 1 0,1 0 0,-1 0 0,2 0 0,0 0 0,0 0 0,0 0 0,1 0 0,3 18 0,-2-20 0,1-1 0,0 1 0,1-1 0,-1 1 0,1-1 0,1 0 0,-1-1 0,1 1 0,1 0 0,-1-1 0,1 0 0,0 0 0,0-1 0,1 1 0,0-1 0,0 0 0,0-1 0,9 6 0,-13-8 0,0-1 0,0 0 0,-1 0 0,1 0 0,0 0 0,0 0 0,0 0 0,0 0 0,0-1 0,1 1 0,-1-1 0,0 1 0,0-1 0,0 0 0,0 0 0,1 0 0,-1 0 0,0 0 0,0-1 0,0 1 0,1-1 0,-1 1 0,0-1 0,0 0 0,0 0 0,0 1 0,0-2 0,0 1 0,-1 0 0,1 0 0,0-1 0,-1 1 0,1 0 0,0-1 0,-1 0 0,0 1 0,1-1 0,-1 0 0,0 0 0,0 0 0,0 0 0,0 0 0,1-3 0,0-1 0,0 0 0,0 0 0,-1 0 0,0 0 0,0 0 0,0 0 0,-1 0 0,0 0 0,0 0 0,-1 0 0,0 0 0,0 0 0,0 0 0,-4-11 0,4 13 0,-1 0 0,-1-1 0,1 1 0,0 0 0,-1 0 0,0 0 0,0 1 0,0-1 0,0 1 0,-1-1 0,1 1 0,-1 0 0,0 0 0,0 1 0,0-1 0,0 1 0,0 0 0,-5-2 0,3 3 0,0 0 0,0 0 0,0 0 0,1 1 0,-1 0 0,0 0 0,0 1 0,0-1 0,0 1 0,1 0 0,-1 1 0,-9 3 0,-5 4 0,2 0 0,-1 1 0,1 1 0,1 1 0,0 1 0,0 0 0,-14 16 0,16-15 0,1 1 0,0 0 0,0 1 0,2 0 0,0 2 0,1-1 0,0 1 0,2 1 0,0 0 0,1 0 0,-5 20 0,12-37 0,1 0 0,-1 0 0,1 0 0,0 0 0,-1 0 0,1 0 0,0 0 0,0 0 0,0 0 0,1 0 0,-1 0 0,0 0 0,1 0 0,-1 0 0,1 0 0,0 0 0,0 0 0,0 0 0,0-1 0,1 3 0,-1-3 0,1 0 0,-1 0 0,1 0 0,0 0 0,-1 0 0,1 0 0,0 0 0,-1-1 0,1 1 0,0-1 0,0 1 0,0-1 0,-1 0 0,1 0 0,0 0 0,0 0 0,3 0 0,9-3 0,1 1 0,-1-2 0,0 0 0,20-9 0,-22 8 0,-8 3 0,132-53 0,-114 45 0,-1-1 0,-1-1 0,1-1 0,20-18 0,-37 28 0,0 0 0,-1-1 0,0 1 0,0 0 0,1-1 0,-2 0 0,1 0 0,0 0 0,-1 0 0,0 0 0,0 0 0,0-1 0,-1 1 0,1-1 0,-1 1 0,0-1 0,0 0 0,-1 1 0,1-7 0,-2 6 0,0 1 0,0-1 0,0 1 0,0-1 0,-1 1 0,0-1 0,0 1 0,0 0 0,-1 0 0,1 0 0,-1 0 0,0 0 0,0 1 0,0-1 0,-1 1 0,1 0 0,-1 0 0,0 0 0,-4-3 0,-16-8 0,0 0 0,-1 1 0,-1 2 0,0 0 0,-1 2 0,-44-10 0,68 18 0,0 1 0,0-1 0,-1 1 0,1 0 0,0 0 0,0 0 0,0 1 0,0-1 0,0 1 0,0-1 0,0 1 0,0 0 0,0 0 0,0 0 0,0 1 0,0-1 0,1 1 0,-1 0 0,0-1 0,1 1 0,0 0 0,-1 1 0,1-1 0,0 0 0,0 1 0,-2 2 0,-3 8 0,0-1 0,1 1 0,0 0 0,-6 24 0,-12 21 0,24-58 0,0 0 0,0 1 0,0-1 0,0 0 0,0 0 0,0 0 0,0 0 0,0 0 0,0 0 0,0 0 0,0 1 0,0-1 0,0 0 0,-1 0 0,1 0 0,0 0 0,0 0 0,0 0 0,0 0 0,0 0 0,0 0 0,0 0 0,-1 0 0,1 0 0,0 0 0,0 0 0,0 0 0,0 0 0,0 0 0,0 0 0,0 0 0,-1 0 0,1 0 0,0 0 0,0 0 0,0 0 0,0 0 0,0 0 0,0 0 0,-1 0 0,1 0 0,0 0 0,0 0 0,0 0 0,0 0 0,0 0 0,0 0 0,0 0 0,0-1 0,-1 1 0,1 0 0,0 0 0,0 0 0,0 0 0,0 0 0,0 0 0,0 0 0,0 0 0,0-1 0,0 1 0,0 0 0,0 0 0,0 0 0,0 0 0,0 0 0,0 0 0,0-1 0,0 1 0,-4-18 0,1-19 0,3 24 0,-1 0 0,0 0 0,0 0 0,-1 1 0,-1-1 0,0 1 0,-10-24 0,11 31 0,-1 0 0,0 1 0,0-1 0,0 1 0,-1 0 0,1 0 0,-1 0 0,0 0 0,0 1 0,-1 0 0,1-1 0,-1 2 0,1-1 0,-1 0 0,0 1 0,0 0 0,0 0 0,-1 0 0,1 1 0,0 0 0,-9-1 0,-4 0 0,1 2 0,-1 0 0,0 1 0,0 1 0,1 1 0,-1 0 0,1 1 0,-24 9 0,-7 5 0,-74 39 0,75-32 0,-53 39 0,81-51 0,1 1 0,1 1 0,0 1 0,1 0 0,-21 29 0,36-44 0,0 1 0,0-1 0,-1 1 0,1-1 0,1 1 0,-1 0 0,0-1 0,0 1 0,0 0 0,1-1 0,-1 1 0,1 0 0,0 0 0,-1 0 0,1-1 0,0 1 0,0 0 0,0 0 0,1 2 0,-1-3 0,1 0 0,-1 0 0,1 0 0,0-1 0,-1 1 0,1 0 0,0 0 0,0-1 0,0 1 0,0 0 0,-1-1 0,1 1 0,0-1 0,0 1 0,0-1 0,0 1 0,0-1 0,0 0 0,1 0 0,-1 1 0,0-1 0,0 0 0,1 0 0,6 0 0,-1 0 0,1 0 0,-1-1 0,1 0 0,-1 0 0,0-1 0,1 0 0,7-4 0,9-5 0,0-1 0,-1-1 0,-1-1 0,0-1 0,32-29 0,-42 33 0,-1 1 0,0-1 0,-1-1 0,0 0 0,-1-1 0,-1 0 0,0 0 0,0-1 0,-2 1 0,1-2 0,4-16 0,-10 28 0,0 0 0,-1-1 0,1 1 0,0-1 0,-1 1 0,0-1 0,0 1 0,0 0 0,0-1 0,-1 1 0,0-1 0,1 1 0,-1-1 0,0 1 0,0 0 0,-1 0 0,1-1 0,-1 1 0,-3-5 0,2 5 0,-1-1 0,1 1 0,-1 0 0,0 0 0,0 1 0,0-1 0,0 1 0,0 0 0,0 0 0,-1 0 0,1 1 0,-9-3 0,-9 1 0,1 0 0,-1 1 0,0 2 0,0 0 0,-21 3 0,34-2 0,1 0 0,-1 0 0,0 1 0,1 0 0,0 1 0,-1 0 0,1 0 0,0 1 0,1 0 0,-1 0 0,1 1 0,0 0 0,-10 8 0,8-4 0,0 1 0,1 0 0,0 0 0,1 1 0,0 0 0,1 0 0,-11 25 0,16-38 0,-1 0 0,0 0 0,0 0 0,1 0 0,-1 0 0,1 0 0,-1 0 0,1 0 0,0-1 0,0 1 0,0 0 0,0-1 0,0-3 0,-27-47 0,18 41 0,-1 0 0,0 1 0,-1 0 0,0 1 0,-14-9 0,20 15 0,0 0 0,0 0 0,0 1 0,0 0 0,-1 0 0,1 1 0,-1-1 0,0 1 0,0 1 0,1-1 0,-1 1 0,0 1 0,-12-1 0,18 1 2,0 0 0,0 0 1,0 0-1,1 1 0,-1-1 0,0 0 0,0 0 0,0 1 0,0-1 0,0 0 0,0 1 0,1-1 1,-1 1-1,0-1 0,0 1 0,1-1 0,-1 1 0,0 0 0,1-1 0,-1 1 0,1 0 0,-1 0 1,1-1-1,-1 1 0,1 0 0,-1 0 0,1 0 0,0 0 0,-1 0 0,1-1 0,0 1 0,0 0 1,0 0-1,0 0 0,0 0 0,0 0 0,0 0 0,0 0 0,0 0 0,0 0 0,0 0 1,0-1-1,1 1 0,0 2 0,20 40-1037,-19-40 610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5:46.103"/>
    </inkml:context>
    <inkml:brush xml:id="br0">
      <inkml:brushProperty name="width" value="0.35" units="cm"/>
      <inkml:brushProperty name="height" value="0.35" units="cm"/>
      <inkml:brushProperty name="color" value="#FFFFFF"/>
    </inkml:brush>
  </inkml:definitions>
  <inkml:trace contextRef="#ctx0" brushRef="#br0">628 623 24575,'-77'63'0,"4"2"0,2 4 0,-89 113 0,128-139 0,1 1 0,2 2 0,2 0 0,3 2 0,1 1 0,3 1 0,-26 97 0,41-127 0,1-1 0,1 1 0,1 0 0,1-1 0,1 1 0,1 0 0,0 0 0,1 0 0,6 21 0,-6-33 0,1-1 0,-1 1 0,1 0 0,1-1 0,-1 0 0,1 0 0,1 0 0,-1 0 0,1-1 0,0 0 0,1 0 0,0 0 0,0 0 0,0-1 0,0 0 0,1-1 0,-1 1 0,1-1 0,1 0 0,-1-1 0,0 0 0,1 0 0,0 0 0,12 1 0,-6-1 0,0-2 0,0 0 0,0 0 0,0-2 0,0 0 0,-1 0 0,1-1 0,0-1 0,0 0 0,-1-1 0,0-1 0,0 0 0,23-12 0,4-6 0,0-2 0,61-53 0,-86 65 0,0-1 0,-2-1 0,1-1 0,-2 1 0,0-2 0,-1 0 0,-1 0 0,-1-1 0,0 0 0,-1-1 0,-1 0 0,-1 0 0,-1 0 0,0-1 0,-2 0 0,0 0 0,-1 0 0,-1 0 0,-1 0 0,0 0 0,-7-34 0,7 51 0,-1-1 0,1 1 0,-1 0 0,0 0 0,0 0 0,0 0 0,0 0 0,-1 0 0,1 1 0,-1-1 0,1 0 0,-1 1 0,-3-4 0,4 5 0,0 0 0,-1 1 0,1-1 0,0 1 0,0 0 0,0-1 0,0 1 0,-1 0 0,1 0 0,0-1 0,0 1 0,-1 0 0,1 0 0,0 0 0,0 1 0,0-1 0,-1 0 0,1 0 0,0 1 0,0-1 0,0 1 0,-1-1 0,1 1 0,0-1 0,0 1 0,0 0 0,0-1 0,0 1 0,0 0 0,0 0 0,1 0 0,-1 0 0,0 0 0,0 0 0,1 0 0,-1 0 0,0 1 0,-12 15 0,1 0 0,0 0 0,2 1 0,0 1 0,-13 34 0,11-19 0,1 2 0,-10 53 0,20-81 0,-4 49 0,5-56 0,-1 0 0,1 0 0,0 0 0,1 0 0,-1 0 0,0 1 0,0-1 0,0 0 0,1 0 0,-1 0 0,0 0 0,1 0 0,-1 0 0,1 0 0,0 0 0,-1 0 0,1 0 0,0 0 0,-1 0 0,1 0 0,0 0 0,0-1 0,0 1 0,0 0 0,0-1 0,0 1 0,0-1 0,0 1 0,0-1 0,0 1 0,0-1 0,0 1 0,0-1 0,0 0 0,1 0 0,-1 0 0,0 0 0,0 0 0,0 0 0,0 0 0,2 0 0,6-3 0,1 0 0,-1-1 0,0-1 0,0 1 0,-1-1 0,1-1 0,-1 1 0,0-1 0,-1-1 0,10-9 0,-16 16 0,39-38 0,0-1 0,-3-1 0,-1-3 0,37-57 0,-53 69 0,-1-1 0,-2 0 0,-1-1 0,-2-1 0,-1 0 0,-2-1 0,11-56 0,-21 84 0,0 0 0,0 0 0,-1 0 0,0 0 0,0 0 0,0 0 0,-1 0 0,0 0 0,-1 0 0,0 0 0,0 0 0,0 0 0,-6-11 0,4 13 0,1 1 0,-1-1 0,1 1 0,-1-1 0,-1 1 0,1 0 0,0 1 0,-1-1 0,0 1 0,0 0 0,0 0 0,0 0 0,-1 1 0,1 0 0,-1 0 0,-10-2 0,3 1 0,1 0 0,-1 1 0,0 1 0,-1 0 0,1 1 0,0 0 0,0 1 0,0 1 0,0 0 0,1 1 0,-1 0 0,0 1 0,1 0 0,0 1 0,0 0 0,0 1 0,1 0 0,0 1 0,-19 15 0,16-9 0,0 0 0,1 1 0,1 0 0,0 1 0,1 0 0,1 1 0,0 1 0,2-1 0,-1 1 0,2 1 0,0-1 0,1 1 0,-4 22 0,2 5 0,1 0 0,3 0 0,0 46 0,4-88 0,0 0 0,0 0 0,0 0 0,0 0 0,1-1 0,-1 1 0,1 0 0,0 0 0,0 0 0,0-1 0,0 1 0,0-1 0,0 1 0,1-1 0,-1 1 0,1-1 0,0 0 0,0 1 0,0-1 0,0 0 0,0 0 0,0-1 0,0 1 0,5 2 0,-3-2 0,1 0 0,0-1 0,0 0 0,0 0 0,0 0 0,0-1 0,0 0 0,0 0 0,0 0 0,0 0 0,0-1 0,0 0 0,8-2 0,3-2 0,-1-1 0,1 0 0,-1-1 0,0-1 0,-1-1 0,0 0 0,0 0 0,-1-1 0,13-13 0,10-13 0,55-68 0,-49 50 0,-2-2 0,-3-1 0,-2-2 0,-3-2 0,37-100 0,-66 154 0,-1 0 0,1 0 0,-2-1 0,1 1 0,-1 0 0,0-1 0,0-9 0,-2 15 0,1-1 0,-1 1 0,1-1 0,-1 1 0,0-1 0,0 1 0,0 0 0,0-1 0,-1 1 0,1 0 0,-1 0 0,1 0 0,-1 0 0,0 0 0,1 0 0,-1 0 0,0 1 0,0-1 0,-1 1 0,1-1 0,0 1 0,0 0 0,-3-1 0,-10-5 0,-1 1 0,1 1 0,-1 1 0,0 0 0,0 1 0,0 1 0,-1 0 0,1 1 0,0 1 0,-1 1 0,1 0 0,0 1 0,0 0 0,0 2 0,-30 9 0,28-6 0,-1 0 0,2 1 0,-1 1 0,1 0 0,1 2 0,0 0 0,0 0 0,1 2 0,1 0 0,0 0 0,0 1 0,2 1 0,-14 19 0,7-3 0,2 0 0,1 1 0,1 1 0,2 0 0,1 1 0,2 1 0,1 0 0,1 0 0,-3 47 0,11-78 0,0 0 0,-1 0 0,1 0 0,1-1 0,-1 1 0,0 0 0,1 0 0,0 0 0,0-1 0,0 1 0,0 0 0,1-1 0,1 4 0,-2-6 0,0 0 0,-1 0 0,1-1 0,0 1 0,0 0 0,-1-1 0,1 1 0,0-1 0,0 1 0,0-1 0,0 1 0,0-1 0,0 0 0,0 1 0,0-1 0,0 0 0,0 0 0,0 0 0,2 0 0,0 0 0,0 0 0,0-1 0,0 0 0,-1 1 0,1-1 0,0 0 0,0-1 0,0 1 0,3-3 0,12-7 0,0-1 0,0-1 0,-2-1 0,0-1 0,19-21 0,65-90 0,-84 104 0,121-178 0,-116 164 0,-1-2 0,-2 0 0,22-66 0,-38 98 0,0-1 0,0 0 0,-1 0 0,0 0 0,0 1 0,-1-1 0,0 0 0,0 0 0,0 0 0,-3-14 0,2 19 0,0 0 0,0 0 0,0 0 0,0 0 0,-1 0 0,1 0 0,0 0 0,-1 1 0,1-1 0,-1 0 0,0 1 0,0-1 0,1 1 0,-1 0 0,0 0 0,0-1 0,0 1 0,0 0 0,-1 1 0,1-1 0,0 0 0,0 1 0,0-1 0,-1 1 0,1 0 0,0-1 0,-1 1 0,1 0 0,0 0 0,0 1 0,-1-1 0,1 0 0,0 1 0,-3 1 0,-7 1 0,1 0 0,0 1 0,1 1 0,-1 0 0,1 0 0,0 1 0,0 1 0,1-1 0,0 1 0,0 1 0,0 0 0,-13 16 0,-10 14 0,-41 65 0,71-100 0,-37 61 0,2 1 0,3 2 0,-49 138 0,81-197 0,-1-2 0,0 1 0,1 0 0,0 0 0,0 0 0,0 0 0,1 0 0,0 1 0,1-1 0,-1 0 0,2 1 0,1 13 0,-2-20 0,0 0 0,1 0 0,-1 0 0,1 0 0,-1 0 0,1 0 0,-1 0 0,1 0 0,0-1 0,-1 1 0,1 0 0,0 0 0,0-1 0,-1 1 0,1 0 0,0-1 0,0 1 0,0-1 0,0 1 0,0-1 0,0 1 0,0-1 0,0 0 0,0 1 0,0-1 0,0 0 0,0 0 0,0 0 0,0 0 0,0 0 0,1 0 0,0 0 0,37-15 0,-8-6 0,-2-1 0,0-2 0,-1-1 0,-2 0 0,45-58 0,-45 54 0,157-201 0,-146 175 0,-1-1 0,40-88 0,-74 140 0,15-46 0,-17 49 0,1 0 0,-1 0 0,0-1 0,0 1 0,1 0 0,-1-1 0,0 1 0,0 0 0,-1 0 0,1-1 0,0 1 0,0 0 0,-1 0 0,1-1 0,0 1 0,-1 0 0,1 0 0,-1 0 0,0 0 0,1 0 0,-1 0 0,0 0 0,0 0 0,1 0 0,-1 0 0,0 0 0,0 0 0,0 0 0,0 1 0,0-1 0,0 0 0,-1 1 0,1-1 0,0 1 0,0-1 0,-2 0 0,-5 0 0,-1 0 0,1 1 0,0-1 0,-1 2 0,1-1 0,-1 1 0,1 0 0,-1 1 0,-9 3 0,-76 29 0,85-31 0,-26 14 0,0 1 0,1 1 0,1 2 0,0 1 0,2 2 0,1 1 0,-27 29 0,15-11 0,3 3 0,1 1 0,-58 96 0,91-135 0,1-1 0,-1 1 0,1 0 0,1 1 0,-1-1 0,1 1 0,1-1 0,-2 11 0,4-18 0,0 0 0,0 0 0,0 0 0,0 0 0,0 0 0,0 0 0,0 0 0,0 0 0,0 0 0,1 0 0,-1 0 0,0 0 0,1 0 0,-1 0 0,1 0 0,-1-1 0,1 1 0,-1 0 0,1 0 0,0 0 0,-1-1 0,1 1 0,0 0 0,0-1 0,0 1 0,-1-1 0,1 1 0,0-1 0,0 1 0,0-1 0,0 0 0,1 1 0,2 0 0,-1-1 0,1 0 0,0 1 0,-1-1 0,1 0 0,0-1 0,-1 1 0,6-2 0,12-4 0,0-1 0,-1-1 0,0-1 0,0 0 0,-1-2 0,0 0 0,-1-1 0,0-1 0,-1 0 0,18-19 0,10-13 0,-2-3 0,46-63 0,-53 65 0,-2-2 0,-3-1 0,42-89 0,-70 132 0,-1 0 0,0 0 0,0 0 0,-1-1 0,0 1 0,1-10 0,-2 15 0,0 0 0,0 0 0,0 0 0,0 0 0,0 0 0,-1 0 0,1 0 0,0 1 0,0-1 0,-1 0 0,1 0 0,0 0 0,-1 0 0,1 0 0,-1 1 0,1-1 0,-1 0 0,0 0 0,1 1 0,-1-1 0,1 0 0,-1 1 0,0-1 0,0 1 0,0-1 0,1 1 0,-1-1 0,0 1 0,0-1 0,0 1 0,0 0 0,0-1 0,0 1 0,1 0 0,-1 0 0,0 0 0,0 0 0,0 0 0,0 0 0,0 0 0,0 0 0,0 0 0,0 0 0,0 1 0,0-1 0,0 0 0,1 1 0,-1-1 0,0 0 0,-1 2 0,-6 1 0,0 1 0,0-1 0,1 2 0,0-1 0,0 1 0,0 0 0,0 1 0,1 0 0,0 0 0,0 0 0,0 1 0,-7 11 0,-1 3 0,1 1 0,1 0 0,-10 26 0,12-22 0,0 0 0,2 1 0,0 0 0,2 0 0,2 1 0,0 0 0,0 55 0,4-82 0,0 0 0,0 0 0,0 0 0,0 0 0,0 0 0,0 0 0,0 0 0,0-1 0,1 1 0,-1 0 0,0 0 0,1 0 0,-1 0 0,0 0 0,1 0 0,-1 0 0,1 0 0,0-1 0,-1 1 0,1 0 0,0 0 0,-1-1 0,1 1 0,0 0 0,0-1 0,-1 1 0,1-1 0,0 1 0,0-1 0,0 1 0,0-1 0,0 0 0,0 0 0,0 1 0,0-1 0,0 0 0,0 0 0,0 0 0,0 0 0,0 0 0,0 0 0,0 0 0,0 0 0,0 0 0,0-1 0,1 1 0,4-3 0,1 0 0,0 0 0,-1 0 0,1-1 0,8-6 0,23-18 0,-2-2 0,-1-2 0,-1 0 0,-2-3 0,-1 0 0,-2-2 0,-2-1 0,24-44 0,-46 72 0,0 1 0,0-1 0,-1 0 0,-1 0 0,0 0 0,4-19 0,-7 28 0,0-1 0,0 0 0,0 1 0,0-1 0,0 0 0,0 1 0,-1-1 0,1 0 0,0 1 0,-1-1 0,1 1 0,-1-1 0,0 0 0,1 1 0,-1-1 0,0 1 0,0 0 0,0-1 0,-2-1 0,1 2 0,0 0 0,0 0 0,0 0 0,0 0 0,-1 0 0,1 0 0,0 1 0,-1-1 0,1 1 0,-1-1 0,1 1 0,0 0 0,-1 0 0,1 0 0,-1 0 0,1 1 0,-4 0 0,-9 2 0,1 2 0,0-1 0,1 1 0,-1 1 0,1 1 0,0 0 0,1 0 0,-1 1 0,2 1 0,-1 0 0,-14 15 0,-13 16 0,-56 72 0,60-66 0,2 1 0,-40 75 0,63-102 0,0 0 0,2 1 0,0 0 0,1 0 0,1 1 0,1 0 0,1 0 0,1 0 0,0 33 0,4-46 0,0 0 0,1 0 0,0 0 0,1-1 0,0 1 0,0-1 0,1 0 0,0 0 0,0 0 0,1 0 0,0-1 0,0 1 0,1-1 0,0-1 0,0 1 0,0-1 0,1 0 0,0-1 0,0 1 0,1-1 0,0-1 0,8 5 0,12 5 0,1-1 0,1-2 0,-1 0 0,61 11 0,-27-10 0,93 7 0,-126-18 0,0-1 0,0-1 0,0-1 0,0-2 0,42-10 0,-50 6 0,0-1 0,0 0 0,-1-2 0,0-1 0,-1 0 0,0-2 0,-1 0 0,-1-1 0,0-1 0,23-27 0,-14 12 0,-1-2 0,-2 0 0,-1-2 0,-2-1 0,21-45 0,-36 70 0,0-1 0,-1-1 0,0 1 0,-1-1 0,0 0 0,-1 0 0,-1 0 0,0 0 0,0-1 0,-1-20 0,-2 32 0,1 0 0,-1 0 0,1 0 0,-1 0 0,0 0 0,1 1 0,-1-1 0,0 0 0,0 0 0,0 1 0,-1-1 0,1 0 0,0 1 0,-1-1 0,1 1 0,-1 0 0,1-1 0,-1 1 0,0 0 0,1 0 0,-1 0 0,0 0 0,0 0 0,0 0 0,0 1 0,0-1 0,0 1 0,0-1 0,0 1 0,0 0 0,0 0 0,0 0 0,0 0 0,0 0 0,0 0 0,0 0 0,-3 1 0,-5 1 0,0 0 0,0 1 0,1 0 0,-1 0 0,1 1 0,-15 8 0,-8 8 0,2 2 0,0 0 0,2 2 0,0 1 0,2 2 0,-25 32 0,-130 187 0,180-245 0,-33 48 0,14-22 0,1 0 0,-28 59 0,46-85 0,0 0 0,1 1 0,-1-1 0,1 0 0,-1 1 0,1-1 0,-1 0 0,1 1 0,0-1 0,0 0 0,0 1 0,0-1 0,0 0 0,0 1 0,0-1 0,0 0 0,0 1 0,1-1 0,0 2 0,0-2 0,0-1 0,0 1 0,0 0 0,0-1 0,0 1 0,0-1 0,0 1 0,0-1 0,0 1 0,0-1 0,1 0 0,-1 1 0,0-1 0,0 0 0,0 0 0,1 0 0,-1 0 0,0 0 0,0 0 0,1-1 0,-1 1 0,0 0 0,2-1 0,14-3 0,0-2 0,0 1 0,0-2 0,-1 0 0,0-1 0,0-1 0,26-19 0,-9 3 0,-1-1 0,39-42 0,-41 35 0,-2 0 0,40-59 0,-59 78 0,-1-1 0,0 0 0,-1 0 0,0 0 0,-2-1 0,1 0 0,-2 0 0,0 0 0,3-33 0,-7 45 0,0 0 0,0 0 0,0 1 0,0-1 0,-1 0 0,1 0 0,-1 0 0,0 1 0,0-1 0,0 1 0,-1-1 0,1 1 0,-1-1 0,0 1 0,0 0 0,0-1 0,0 1 0,0 0 0,-1 1 0,0-1 0,-3-3 0,1 3 0,0 1 0,0 0 0,0 0 0,0 0 0,0 1 0,0-1 0,0 1 0,-1 0 0,1 1 0,0-1 0,-1 1 0,1 0 0,0 0 0,-9 2 0,-9 2 0,0 1 0,0 2 0,0 0 0,1 1 0,0 1 0,0 1 0,1 1 0,1 1 0,0 0 0,-31 26 0,2 5 0,1 2 0,-67 81 0,92-99 0,0 0 0,2 1 0,1 1 0,2 1 0,0 0 0,-22 57 0,39-83 0,0-1 0,0 1 0,0-1 0,0 1 0,0-1 0,1 1 0,0 0 0,0-1 0,0 1 0,0-1 0,0 1 0,2 6 0,-1-8 0,0 0 0,1-1 0,-1 1 0,0 0 0,1-1 0,-1 1 0,1-1 0,-1 1 0,1-1 0,0 0 0,0 1 0,0-1 0,0 0 0,-1 0 0,1-1 0,0 1 0,1 0 0,-1-1 0,0 1 0,0-1 0,0 1 0,0-1 0,0 0 0,4 0 0,22 0 0,1 0 0,-1-2 0,0-1 0,1-2 0,-1 0 0,48-17 0,161-74 0,-190 73 0,0-2 0,-2-1 0,-1-3 0,-1-1 0,44-42 0,-71 57 0,0-1 0,0 0 0,-2-1 0,0-1 0,-1 0 0,-1 0 0,0-2 0,-2 1 0,0-2 0,-1 1 0,-2-1 0,0 0 0,-1-1 0,6-35 0,-12 51 0,1 1 0,-1 0 0,0 0 0,0 0 0,0-1 0,-1 1 0,1 0 0,-1 0 0,-1 0 0,1 0 0,-1 0 0,0 0 0,0 0 0,0 1 0,-1-1 0,1 0 0,-1 1 0,-6-6 0,5 6 0,-1 0 0,0 0 0,0 1 0,0 0 0,0 0 0,-1 1 0,1-1 0,-1 1 0,0 0 0,0 1 0,1 0 0,-1-1 0,0 2 0,0-1 0,-10 1 0,-4 0 0,1 2 0,-1 0 0,1 1 0,0 1 0,0 1 0,0 1 0,1 0 0,0 2 0,0 0 0,0 0 0,1 2 0,-18 13 0,-4 5 0,2 2 0,1 2 0,-56 63 0,50-46 0,2 1 0,-64 109 0,86-128 0,2 1 0,2 0 0,0 1 0,3 1 0,0 0 0,-10 66 0,20-89 0,0 0 0,1 0 0,0 0 0,0 0 0,1 0 0,1 0 0,0-1 0,0 1 0,1 0 0,0-1 0,1 0 0,0 0 0,1 0 0,11 18 0,-10-20 0,0-1 0,1 0 0,0 0 0,0-1 0,0 1 0,1-2 0,-1 1 0,1-1 0,1 0 0,-1-1 0,1 0 0,0 0 0,0-1 0,0 0 0,0-1 0,0 0 0,14 2 0,5-3 0,-1 0 0,0-2 0,1-1 0,-1-1 0,0-1 0,0-1 0,0-2 0,-1 0 0,0-2 0,43-21 0,-40 16 0,-1-2 0,-1 0 0,-1-2 0,0-1 0,-1 0 0,-1-2 0,-1-1 0,-1-1 0,22-30 0,-31 34 0,0-1 0,-2 0 0,16-37 0,-23 48 0,-1-1 0,0 0 0,0 0 0,-1 0 0,0 0 0,-1 0 0,0 0 0,0 0 0,-1-1 0,-3-18 0,3 27 0,-1 0 0,0 0 0,1 0 0,-1 0 0,0 0 0,0 0 0,0 1 0,0-1 0,0 0 0,-1 1 0,1-1 0,0 0 0,-1 1 0,0 0 0,1-1 0,-1 1 0,0 0 0,1 0 0,-3-1 0,-1 0 0,0 0 0,1 0 0,-1 1 0,0-1 0,-1 1 0,1 1 0,-8-1 0,-6 1 0,0 0 0,0 2 0,-23 5 0,-3 4 0,1 1 0,0 3 0,2 2 0,-1 1 0,2 2 0,0 2 0,2 2 0,-61 48 0,93-67 0,0 1 0,0 0 0,1 0 0,0 1 0,0 0 0,-5 9 0,10-15 0,0 1 0,0-1 0,0 0 0,1 1 0,-1-1 0,1 1 0,-1-1 0,1 1 0,-1-1 0,1 1 0,0 0 0,0-1 0,0 1 0,0-1 0,0 1 0,0 0 0,0-1 0,0 1 0,1-1 0,-1 1 0,0-1 0,1 1 0,0-1 0,-1 1 0,1-1 0,0 1 0,0-1 0,-1 0 0,1 1 0,0-1 0,0 0 0,1 0 0,-1 0 0,0 0 0,0 0 0,1 0 0,-1 0 0,0 0 0,1 0 0,-1-1 0,1 1 0,2 0 0,10 4 0,1-2 0,0 0 0,1 0 0,-1-2 0,0 0 0,1 0 0,-1-2 0,1 0 0,28-5 0,39-9 0,1-4 0,-2-3 0,-1-4 0,-1-3 0,-1-4 0,-2-3 0,-2-3 0,-1-4 0,-2-3 0,-3-3 0,-1-3 0,-3-3 0,-2-2 0,-3-4 0,74-96 0,-108 122 0,26-45 0,-45 66 0,0 0 0,-1 0 0,-1 0 0,0-1 0,0 0 0,3-23 0,-8 35 0,0 0 0,1 1 0,-1-1 0,0 1 0,0-1 0,0 0 0,0 1 0,-1-1 0,1 1 0,-1-1 0,0 1 0,0-1 0,1 1 0,-2-1 0,1 1 0,0 0 0,0-1 0,-1 1 0,1 0 0,-4-3 0,2 2 0,0 1 0,0 0 0,0 0 0,0 1 0,-1-1 0,1 1 0,0-1 0,-1 1 0,1 0 0,-1 1 0,0-1 0,1 0 0,-5 1 0,-8 0 0,1 0 0,-1 2 0,1 0 0,0 0 0,0 2 0,-19 6 0,1 2 0,0 2 0,1 1 0,0 1 0,-50 36 0,-107 100 0,151-120 0,-618 553 0,619-552 0,-93 92 0,111-106 0,2 2 0,0 1 0,1 0 0,-17 31 0,31-50 0,1 0 0,-1 0 0,1 0 0,0 0 0,-1 1 0,1-1 0,1 0 0,-1 0 0,0 1 0,1-1 0,0 6 0,0-9 0,0 1 0,0 0 0,0-1 0,1 1 0,-1-1 0,0 1 0,1 0 0,-1-1 0,0 1 0,1-1 0,-1 1 0,1-1 0,-1 1 0,1-1 0,-1 0 0,1 1 0,-1-1 0,1 1 0,-1-1 0,1 0 0,-1 0 0,1 1 0,0-1 0,0 0 0,31-1 0,36-20 0,-1-4 0,-2-2 0,102-57 0,-165 83 0,100-54 0,-3-4 0,-2-4 0,97-83 0,-149 107 0,-2-2 0,-1-2 0,-2-1 0,-2-3 0,-2 0 0,-3-3 0,51-97 0,-75 127 0,0 0 0,-2 0 0,0-1 0,-1 0 0,4-32 0,-9 48 0,-1 0 0,0 0 0,0-1 0,0 1 0,-1 0 0,0-1 0,0 1 0,0 0 0,0 0 0,-1 0 0,0 0 0,-2-5 0,1 7 0,1 0 0,0 0 0,-1 0 0,1 1 0,-1-1 0,0 1 0,1-1 0,-1 1 0,-1 0 0,1 0 0,0 0 0,0 1 0,-1-1 0,1 1 0,-1 0 0,1 0 0,-1 0 0,0 0 0,-4 0 0,-1 1 0,0-1 0,0 2 0,0-1 0,0 2 0,0-1 0,0 1 0,0 0 0,1 1 0,-1 0 0,1 0 0,-1 1 0,-7 5 0,-65 33 0,3 4 0,1 4 0,-87 73 0,130-97 0,-627 537-603,647-548 603,-83 88 0,87-90 0,0 0 0,1 1 0,0 0 0,1 0 0,1 1 0,-7 20 0,12-32 1,1 0 1,0 0-1,0 0 1,0 0-1,1 0 0,-1 0 1,1 0-1,0 0 0,0 0 1,0 0-1,0 1 0,0-1 1,0 0-1,1 0 1,0 0-1,0 0 0,0 0 1,0 0-1,0-1 0,0 1 1,1 0-1,-1 0 1,1-1-1,0 1 0,0-1 1,0 1-1,0-1 0,0 0 1,0 0-1,1 0 0,-1 0 1,1 0-1,-1-1 1,1 1-1,0-1 0,0 1 1,-1-1-1,7 1 0,6 2 64,1 0-1,0-1 0,-1-1 0,1-1 0,0 0 1,25-3-1,18-3-46,0-3 0,0-3 0,-1-2 1,-1-3-1,64-26 0,-49 12-20,-1-3 0,-1-3-1,96-68 1,-124 74 2,-2-2 0,-1-1 0,-2-2 0,-1-2 0,35-47 0,-56 63 0,0-1 0,-2 0 0,-1-1 0,0 0 0,8-27 0,-15 35 0,-1-1 0,0 0 0,-1 0 0,-1 0 0,0-1 0,-1 1 0,-1 0 0,-4-31 0,4 42 0,-1 1 0,0-1 0,0 0 0,0 1 0,0-1 0,-1 1 0,0 0 0,0-1 0,0 1 0,-1 0 0,1 0 0,-1 0 0,0 1 0,0-1 0,0 1 0,-1-1 0,1 1 0,-1 0 0,0 0 0,0 1 0,0-1 0,0 1 0,0 0 0,0 0 0,-1 0 0,1 1 0,-1-1 0,1 1 0,-1 0 0,0 0 0,1 1 0,-8-1 0,-8 1 0,0 1 0,0 1 0,1 1 0,-1 0 0,1 2 0,-32 11 0,-36 18 0,2 4 0,1 4 0,3 4 0,1 3 0,-94 76 0,141-101 0,1 1 0,1 2 0,1 1 0,1 1 0,2 2 0,-30 42 0,53-67 0,0-1 0,1 1 0,0 0 0,0 0 0,0 0 0,1 0 0,0 1 0,1-1 0,-1 1 0,1-1 0,-1 12 0,3-14 0,-1 0 0,1 0 0,0 0 0,0 0 0,1 0 0,-1 0 0,1 0 0,0 0 0,0 0 0,0 0 0,0-1 0,1 1 0,-1-1 0,1 0 0,0 0 0,0 0 0,0 0 0,0 0 0,5 2 0,9 7 0,1-2 0,0 0 0,0-1 0,0 0 0,1-2 0,1 0 0,22 4 0,147 21 0,-186-32 0,77 7 0,-1-3 0,1-3 0,138-17 0,-84-5 0,175-50 0,-286 65 0,-1-1 0,0-2 0,-1 0 0,0-1 0,0 0 0,26-20 0,-42 26 0,0 0 0,0 0 0,0-1 0,0 0 0,-1 0 0,0 0 0,0 0 0,0-1 0,-1 0 0,0 0 0,4-9 0,-6 10 0,1 0 0,-2 0 0,1 0 0,0 0 0,-1 0 0,0 0 0,0 0 0,-1 0 0,1 0 0,-1 0 0,0 0 0,-1 0 0,1 0 0,-1 1 0,0-1 0,0 0 0,-3-4 0,0 0 0,-1 0 0,0 1 0,-1 0 0,1 0 0,-1 0 0,-1 1 0,0 0 0,0 0 0,0 1 0,-1 0 0,1 1 0,-1 0 0,-1 0 0,1 1 0,-1 0 0,0 1 0,-19-5 0,17 6 0,-1 0 0,0 0 0,0 1 0,0 1 0,0 0 0,0 1 0,1 1 0,-1 0 0,0 0 0,1 1 0,-1 1 0,1 0 0,0 1 0,-16 8 0,-56 42 0,2 3 0,3 3 0,-112 113 0,186-169 0,-10 9 0,0 0 0,2 0 0,0 2 0,0-1 0,-14 26 0,26-40 0,0 1 0,0-1 0,1 1 0,-1 0 0,0-1 0,1 1 0,-1-1 0,1 1 0,0 0 0,0 0 0,-1-1 0,1 1 0,0 0 0,0 0 0,0-1 0,1 1 0,-1 0 0,0-1 0,1 1 0,-1 0 0,1-1 0,1 3 0,-1-2 0,1-1 0,0 1 0,0-1 0,0 0 0,0 0 0,0 0 0,0 0 0,0 0 0,0 0 0,0 0 0,0-1 0,1 1 0,-1-1 0,0 1 0,0-1 0,1 0 0,-1 0 0,0 0 0,0 0 0,3-1 0,40-6 0,-1-1 0,0-2 0,-1-2 0,62-26 0,88-37-263,-3-7 0,-4-9 0,-4-8 0,-4-8 0,291-231 0,-347 236 263,-4-5 0,177-211 0,-284 304 0,49-68 0,-58 78 0,1 0 0,-1 0 0,0-1 0,0 1 0,0 0 0,0-1 0,-1 1 0,0-1 0,0 0 0,0 1 0,0-1 0,-1 0 0,0 1 0,0-1 0,-1-9 0,0 11 0,-1 1 0,1 0 0,-1-1 0,1 1 0,-1 0 0,0 0 0,0 0 0,0 0 0,0 0 0,0 0 0,0 1 0,-1-1 0,1 1 0,0-1 0,-1 1 0,1 0 0,-1 0 0,0 0 0,1 0 0,-1 0 0,0 1 0,1-1 0,-1 1 0,0 0 0,0 0 0,-3 0 0,-15 0 0,0 0 0,-31 6 0,52-6 0,-84 14 1,0 4 0,2 3 1,-100 41-1,-235 130 797,297-124-771,2 5 0,4 5-1,4 4 1,3 6 0,-144 152 0,242-230-27,-89 106 0,89-105 0,1 1 0,1 0 0,0 1 0,0 0 0,1 0 0,1 0 0,0 1 0,-2 14 0,6-27 7,1 1 1,0-1 0,-1 1-1,1 0 1,0-1 0,0 1 0,0-1-1,0 1 1,0-1 0,0 1-1,1-1 1,-1 1 0,0-1-1,1 1 1,-1-1 0,1 1-1,0-1 1,-1 1 0,1-1-1,0 0 1,0 1 0,0-1-1,0 0 1,0 0 0,0 0-1,0 0 1,0 0 0,0 0 0,1 0-1,-1 0 1,0 0 0,1-1-1,-1 1 1,1 0 0,-1-1-1,1 1 1,-1-1 0,1 0-1,2 1 1,4 0 36,1-1 0,-1 0 0,1 0 0,-1-1-1,1 0 1,9-2 0,6-3-44,0-2 0,0 0 0,-1-2 0,0 0 0,-1-1 0,0-2 0,-1 0 0,20-17 0,-1-2 0,-2-2 0,67-75 0,-74 72 0,-1-1 0,-3-1 0,-1-2 0,-2 0 0,-2-2 0,-1 0 0,16-54 0,-34 88 0,0 0 0,-1 1 0,-1-1 0,1 0 0,-2 0 0,1 0 0,-1 0 0,0 0 0,-3-14 0,2 20 0,1 0 0,-1 0 0,-1 0 0,1 1 0,0-1 0,-1 0 0,1 0 0,-1 1 0,0-1 0,0 1 0,0-1 0,0 1 0,-1 0 0,1 0 0,0 0 0,-1 0 0,0 1 0,1-1 0,-1 0 0,0 1 0,0 0 0,0 0 0,0 0 0,0 0 0,0 0 0,0 1 0,0-1 0,0 1 0,0 0 0,-4 0 0,-10 0 0,0 0 0,0 2 0,0 0 0,0 1 0,0 1 0,1 0 0,0 2 0,-30 12 0,-9 10 0,-58 39 0,110-65 0,-453 316 0,16 31 0,380-301 0,38-31 0,7-5 0,0 0 0,1 1 0,-24 27 0,37-40 0,1 0 0,-1 1 0,1-1 0,-1 1 0,1-1 0,0 0 0,-1 1 0,1 0 0,-1-1 0,1 1 0,0-1 0,-1 1 0,1-1 0,0 1 0,0 0 0,-1-1 0,1 1 0,0 0 0,0-1 0,0 1 0,0-1 0,0 1 0,0 0 0,0-1 0,0 1 0,0 0 0,0-1 0,0 1 0,1 0 0,-1-1 0,0 1 0,0-1 0,1 1 0,-1 0 0,0-1 0,1 1 0,-1-1 0,0 1 0,1-1 0,-1 1 0,1-1 0,-1 1 0,1-1 0,-1 0 0,2 1 0,35 7 0,29-4 0,1-4 0,99-10 0,139-35 0,-148 14 0,187-61 0,-244 58 0,-2-5 0,171-93 0,-193 83 0,-57 31 0,-19 18 0,0 0 0,0 0 0,0-1 0,1 1 0,-1 0 0,0 0 0,0 0 0,0 0 0,0 0 0,0 0 0,0-1 0,0 1 0,0 0 0,0 0 0,1 0 0,-1 0 0,0-1 0,0 1 0,0 0 0,0 0 0,0 0 0,0-1 0,0 1 0,0 0 0,0 0 0,0 0 0,0 0 0,0-1 0,0 1 0,-1 0 0,1 0 0,0 0 0,0 0 0,0-1 0,0 1 0,0 0 0,0 0 0,0 0 0,0 0 0,0 0 0,-1 0 0,1-1 0,0 1 0,0 0 0,0 0 0,0 0 0,0 0 0,-1 0 0,1 0 0,0 0 0,-5 0 0,1 0 0,0 0 0,-1 1 0,1 0 0,0 0 0,-1 0 0,-5 3 0,-71 26 0,-120 65 0,-74 60 0,254-143 0,-395 235 0,370-217 0,46-30 0,1 0 0,-1 0 0,0 0 0,0 0 0,0 0 0,0 0 0,1 0 0,-1 0 0,0 0 0,0 1 0,0-1 0,0 0 0,1 0 0,-1 0 0,0 0 0,0 0 0,0 0 0,0 0 0,0 0 0,0 1 0,1-1 0,-1 0 0,0 0 0,0 0 0,0 0 0,0 0 0,0 1 0,0-1 0,0 0 0,0 0 0,0 0 0,0 0 0,0 0 0,0 1 0,0-1 0,0 0 0,0 0 0,0 0 0,0 0 0,0 1 0,0-1 0,0 0 0,0 0 0,0 1 0,94-37 0,421-219 0,-392 183 0,-3-6 0,120-101 0,-231 171 0,74-66 0,-76 67 0,0 0 0,0-1 0,0 0 0,-1 0 0,0-1 0,-1 1 0,6-14 0,-10 21 0,-1 1 0,0-1 0,0 0 0,1 1 0,-1-1 0,0 1 0,0-1 0,0 0 0,1 1 0,-1-1 0,0 0 0,0 1 0,0-1 0,0 0 0,0 1 0,0-1 0,-1 0 0,1 1 0,0-1 0,0 1 0,0-1 0,-1 0 0,1 1 0,0-1 0,-1 1 0,1-1 0,0 0 0,-1 1 0,1-1 0,-1 1 0,1-1 0,0 1 0,-1 0 0,0-1 0,1 1 0,-1-1 0,1 1 0,-1 0 0,1 0 0,-1-1 0,0 1 0,1 0 0,-1 0 0,0 0 0,1-1 0,-1 1 0,0 0 0,1 0 0,-1 0 0,1 0 0,-1 0 0,-1 1 0,-6-1 0,-1 1 0,1 0 0,-1 1 0,1 0 0,0 0 0,0 1 0,0 0 0,-10 5 0,-72 42 0,75-41 0,-598 406 0,297-191 0,228-164 0,58-37 0,27-19 0,6-4 0,63-27 0,-65 27 0,800-407-943,-27-47-646,-481 278 1590,230-146-15,-518 318 14,-1 1 0,1 1 0,0-1 0,0 1 0,0 0 0,0 0 0,9-2 0,-13 4 0,-1 0 0,0 0 0,1 0 0,-1 0 0,0 0 0,1 0 0,-1 0 0,0 0 0,1 1 0,-1-1 0,0 0 0,1 0 0,-1 0 0,0 0 0,1 1 0,-1-1 0,0 0 0,1 0 0,-1 0 0,0 1 0,0-1 0,1 0 0,-1 1 0,0-1 0,0 0 0,0 0 0,1 1 0,-1-1 0,0 0 0,0 1 0,0-1 0,0 0 0,0 1 0,0-1 0,0 1 0,1 0 1,-9 28-2,1-15 1,-1 1 0,-1-2 0,0 1 0,-1-1 0,-13 13 0,-149 142 0,-607 436 167,609-480-153,-1617 1082-3496,1721-1163 3392,22-13 78,-2-3 1,-69 32 0,90-53 31,25-6-17,0 0 0,-1 0 0,1-1 0,0 1 0,0 0 0,-1 0 0,1 0-1,0 0 1,0 0 0,-1 0 0,1 0 0,0-1 0,0 1 0,-1 0 0,1 0 0,0 0 0,0-1 0,0 1 0,-1 0 0,1 0-1,0 0 1,0-1 0,0 1 0,0 0 0,0 0 0,0-1 0,0 1 0,-1 0 0,1 0 0,0-1 0,0 1 0,0 0 0,0-1 0,0 1-1,0 0 1,0 0 0,0-1 0,0 1 0,0 0 0,1 0 0,-1-1 0,0 1 0,0 0 0,0 0 0,0-1 0,0 1 0,0 0-1,1-1 1,5-9 112,1 1 0,1 0 0,0 0 0,0 0 0,0 1 0,12-8 0,512-380 1213,-387 296-806,368-247 289,19 47-234,-473 271-577,-43 20 0,-19 9 0,-366 139 24,-19 6 405,-188 33-85,552-171-317,12-3-24,0-1 0,-1 0-1,1-1 1,0 0 0,-1-1-1,1 0 1,-1-1-1,-13-2 1,25 2-3,0 0 0,0 0 0,0 0 0,1 0 0,-1 0 0,0 0 0,0 0 0,1-1 0,-1 1 0,0 0 0,0 0 0,1-1 0,-1 1 0,0-1 0,1 1 0,-1 0 0,1-1 0,-1 1 0,0-1 0,1 0 0,-1 1 0,1-1 0,-1 1 0,1-1 0,0 0 0,-1 1 0,1-1 0,0 0 0,-1 0 0,1 1 0,0-1 0,0 0 0,-1 0 0,1 1 0,0-1 0,0 0 0,0 0 0,0 1 0,0-1 0,0 0 0,0 0 0,1 0 0,-1 1 0,0-1 0,0 0 0,1 0 0,-1 1 0,0-1 0,1 0 0,0 0 0,2-5 0,1 1 0,0-1 0,1 1 0,-1 0 0,1 1 0,6-5 0,37-26 0,1 2 0,77-38 0,-73 42 0,871-537 153,-876 530 84,-34 25-149,1 0 0,0 0-1,0 1 1,1 1 0,26-11-1,-42 20-87,0 0 0,0 0 0,0 0 0,0 0 0,0 0 0,0 0 0,0 0 0,1 0 0,-1 0 0,0-1 0,0 1 0,0 0 0,0 0 0,0 0 0,0 0 0,1 0 0,-1 0 0,0 0 0,0 0 0,0 0 0,0 0 0,0 0 0,0 0 0,1 0 0,-1 0 0,0 0 0,0 0 0,0 0 0,0 0 0,0 0 0,0 0 0,1 0 0,-1 1 0,0-1 0,0 0 0,0 0 0,0 0 0,0 0 0,0 0 0,0 0 0,1 0 0,-1 0 0,0 0 0,0 1 0,0-1 0,0 0 0,0 0 0,0 0 0,0 0 0,0 0 0,0 0 0,0 1 0,0-1 0,0 0 0,0 0 0,0 0 0,0 0 0,-8 13 0,-36 32 0,-2-2 0,-65 46 0,24-19 0,17-17 0,-101 57 0,138-88 0,43-26 0,65-39 0,84-66 0,-138 93 0,-1-1 0,-1 0 0,0-2 0,-1 0 0,17-26 0,-24 21 0,-11 24 0,0 0 0,0-1 0,0 1 0,0-1 0,0 1 0,0-1 0,0 1 0,-1 0 0,1-1 0,0 1 0,0-1 0,0 1 0,0 0 0,0-1 0,-1 1 0,1 0 0,0-1 0,0 1 0,-1 0 0,1-1 0,0 1 0,-1 0 0,1 0 0,0-1 0,-1 1 0,1 0 0,0 0 0,-1-1 0,1 1 0,0 0 0,-1 0 0,-3-1 0,0 1 0,0 0 0,0 0 0,0 1 0,0-1 0,0 1 0,0 0 0,0 0 0,0 0 0,-4 2 0,-58 22 0,-69 38 0,72-33 0,-596 314 0,572-293 0,64-31 0,23-20 0,0 0 0,0 0 0,0 1 0,1-1 0,-1 0 0,0 0 0,0 1 0,0-1 0,1 0 0,-1 0 0,0 1 0,0-1 0,0 0 0,1 0 0,-1 0 0,0 0 0,0 1 0,1-1 0,-1 0 0,0 0 0,1 0 0,-1 0 0,0 0 0,0 0 0,1 0 0,-1 0 0,0 0 0,1 0 0,-1 0 0,0 0 0,1 0 0,-1 0 0,0 0 0,0 0 0,1 0 0,-1 0 0,0 0 0,1 0 0,-1-1 0,0 1 0,0 0 0,1 0 0,-1-1 0,67-18 0,104-46-179,-3-7 0,-3-8 0,287-189 0,-266 138 89,-6-8-1,283-284 1,-390 341 90,-71 79 0,1 1 0,-1-1 0,0 0 0,0 0 0,-1-1 0,1 1 0,0 0 0,-1 0 0,0-1 0,0 1 0,0-1 0,0-5 0,-1 8 0,0 0 0,0 1 0,0-1 0,0 0 0,0 0 0,-1 1 0,1-1 0,0 1 0,-1-1 0,1 0 0,0 1 0,-1-1 0,1 1 0,-1-1 0,1 1 0,-1-1 0,1 1 0,-1-1 0,1 1 0,-1-1 0,0 1 0,1 0 0,-2-1 0,-29-2 0,16 5 0,-1 2 0,0-1 0,1 2 0,0 0 0,-26 13 0,-82 51 0,-69 63 60,-227 203 0,219-169-30,7-10-31,-196 161 2,373-303-1,4-4 0,0 0 0,1 0 0,1 1 0,-15 19 0,24-30 0,1 0 0,0 1 0,-1-1 0,1 1 0,0-1 0,-1 0 0,1 1 0,0-1 0,0 1 0,-1-1 0,1 0 0,0 1 0,0-1 0,0 1 0,-1-1 0,1 1 0,0-1 1,0 1-1,0-1 0,0 1 0,0-1 0,0 1 0,0-1 0,0 1 0,0-1 0,0 1 0,1-1 0,-1 1 0,0-1 0,0 1 0,0-1 0,1 1 0,-1-1 0,0 1 0,0-1 1,1 0-1,-1 1 0,0-1 0,1 0 0,-1 1 0,0-1 0,1 0 0,-1 1 0,1-1 0,-1 0 0,0 0 0,1 1 0,-1-1 0,1 0 0,-1 0 0,1 0 0,-1 0 1,1 1-1,-1-1 0,1 0 0,-1 0 0,1 0 0,-1 0 0,1-1 0,41-1 136,50-16 209,176-61 1,-253 74-339,44-14-7,-1-3 0,-1-3 0,-1-2 0,54-35 0,-90 49 0,-1-1 0,0 0 0,-1-1 0,0-1 0,-1-1 0,-1 0 0,-1-2 0,-1 1 0,0-2 0,-1 0 0,-2 0 0,0-1 0,13-36 0,-21 50 0,-1 1 0,0-1 0,-1 0 0,1 0 0,-1 0 0,-1 0 0,1 0 0,-1 0 0,-1 0 0,1 0 0,-1 0 0,0 0 0,-1 0 0,-2-7 0,2 10 0,0 1 0,0-1 0,-1 1 0,1-1 0,-1 1 0,0 0 0,1 0 0,-2 0 0,1 1 0,0-1 0,0 1 0,-1 0 0,1-1 0,-1 2 0,0-1 0,0 0 0,0 1 0,0-1 0,0 1 0,0 0 0,0 1 0,0-1 0,0 1 0,-7 0 0,-4 0 0,0 1 0,0 0 0,0 1 0,0 1 0,1 0 0,-1 1 0,1 1 0,0 0 0,0 1 0,1 1 0,-1 0 0,-15 11 0,-5 6 0,1 1 0,2 1 0,-34 36 0,-49 67 0,99-110 0,1 1 0,2 1 0,0 0 0,0 0 0,-8 25 0,19-41 0,-1-1 0,1 1 0,0-1 0,0 1 0,0 0 0,0-1 0,1 1 0,0 0 0,0 0 0,0-1 0,1 1 0,-1 0 0,1-1 0,0 1 0,0 0 0,1-1 0,0 0 0,-1 1 0,5 5 0,-2-4 0,1 0 0,0-1 0,0 1 0,0-1 0,1 0 0,-1-1 0,1 1 0,1-1 0,-1 0 0,0-1 0,11 5 0,5 0 0,1-1 0,0 0 0,0-2 0,1-1 0,-1 0 0,47-1 0,-34-4 0,-1-2 0,1-1 0,-1-3 0,0 0 0,-1-2 0,0-2 0,0-1 0,-1-1 0,-1-2 0,0-2 0,-2 0 0,32-25 0,-54 35 0,-1 0 0,0-1 0,0 0 0,0-1 0,-1 1 0,-1-1 0,6-10 0,-10 17 0,0 0 0,0 0 0,-1 0 0,1 0 0,0-1 0,-1 1 0,1 0 0,-1 0 0,0 0 0,0 0 0,0-1 0,0 1 0,0 0 0,0 0 0,0 0 0,-1 0 0,0-3 0,0 4 0,0-1 0,-1 1 0,1 0 0,0-1 0,-1 1 0,1 0 0,-1 0 0,1 0 0,-1 0 0,1 0 0,-1 0 0,0 0 0,1 1 0,-1-1 0,0 1 0,0-1 0,1 1 0,-1 0 0,0-1 0,0 1 0,0 0 0,0 0 0,1 0 0,-4 1 0,-20 2 0,-1 1 0,1 2 0,0 0 0,0 1 0,-44 21 0,-64 32 0,3 6 0,3 6 0,-170 126 0,102-47 0,174-132 0,1 0 0,1 1 0,1 1 0,0 1 0,2 1 0,-22 39 0,37-59 0,-1 0 0,1 0 0,-1 0 0,1 1 0,0-1 0,1 0 0,-1 1 0,1-1 0,-1 7 0,1-8 0,0-1 0,1 1 0,-1-1 0,0 0 0,1 1 0,-1-1 0,1 1 0,-1-1 0,1 0 0,0 0 0,-1 1 0,1-1 0,0 0 0,0 0 0,0 0 0,0 0 0,2 2 0,1-1 0,1 1 0,0-1 0,0-1 0,-1 1 0,1 0 0,0-1 0,0 0 0,0-1 0,1 1 0,-1-1 0,0 0 0,8 0 0,21-2 0,-1-2 0,0-1 0,0-1 0,40-14 0,126-55 0,-161 60 0,105-45 0,-3-5 0,-3-7 0,136-95 0,-260 158 0,-4 4 0,-1 0 0,0 0 0,0-1 0,-1-1 0,0 1 0,0-1 0,0 0 0,-1-1 0,0 1 0,5-11 0,-10 18 0,-1-1 0,0 0 0,1 0 0,-1 0 0,0 0 0,0 0 0,1 0 0,-1 0 0,0 0 0,0-1 0,0 1 0,0 0 0,0 0 0,0 0 0,-1 0 0,1 0 0,0 0 0,0 0 0,-1 0 0,1 0 0,-1 0 0,1 1 0,-1-1 0,1 0 0,-1 0 0,0 0 0,1 0 0,-1 1 0,0-1 0,1 0 0,-1 0 0,-2 0 0,0-1 0,-1 0 0,0 0 0,0 0 0,0 1 0,0 0 0,0 0 0,-6-1 0,-7 0 0,-1 1 0,1 0 0,0 1 0,0 1 0,0 1 0,0 1 0,-31 8 0,-4 5 0,-62 29 0,18-1 0,2 4 0,2 4 0,3 4 0,2 4 0,2 4 0,4 3 0,-104 111 0,175-167 0,4-6 0,0 1 0,1-1 0,-1 1 0,2 0 0,-1 1 0,0 0 0,1-1 0,1 1 0,-1 0 0,1 1 0,-3 9 0,6-16 0,0 0 0,0 0 0,0 0 0,0 0 0,0 0 0,1 0 0,-1 0 0,0 0 0,1 0 0,-1 0 0,1 0 0,-1 0 0,1 0 0,-1-1 0,1 1 0,-1 0 0,1 0 0,0 0 0,0-1 0,-1 1 0,1 0 0,0-1 0,0 1 0,0-1 0,0 1 0,0-1 0,0 1 0,-1-1 0,1 0 0,0 1 0,0-1 0,0 0 0,0 0 0,2 0 0,19 2 0,0 0 0,0-2 0,0-1 0,0 0 0,-1-2 0,1 0 0,-1-2 0,34-10 0,33-15-68,-1-3 0,146-79-1,159-122-251,-194 111 255,-157 99 65,-3 3 0,0-3 0,-1 0 0,52-48 0,-71 47 0,-18 24 0,0 1 0,0 0 0,0-1 0,1 1 0,-1-1 0,0 1 0,0-1 0,0 1 0,0 0 0,0-1 0,0 1 0,0-1 0,0 1 0,0-1 0,-1 1 0,1-1 0,0 1 0,0 0 0,0-1 0,0 1 0,-1-1 0,1 1 0,0 0 0,0-1 0,-1 1 0,1 0 0,0-1 0,-1 1 0,1 0 0,0-1 0,-1 1 0,-2-1 0,-1 0 0,1 0 0,0 1 0,0 0 0,-1-1 0,1 1 0,0 0 0,-1 1 0,1-1 0,0 1 0,0-1 0,-1 1 0,-2 1 0,-37 12 0,1 1 0,1 3 0,0 1 0,2 2 0,-49 34 0,-180 145 0,47-11 295,173-144-197,3 3 1,-53 70-1,97-117-98,-5 7 0,0 0 0,1 0 0,0 0 0,0 1 0,1 0 0,-4 10 0,8-18 0,-1 1 0,1-1 0,0 0 0,0 0 0,0 1 0,0-1 0,0 0 0,0 0 0,0 1 0,0-1 0,0 0 0,1 0 0,-1 0 0,0 1 0,1-1 0,-1 0 0,1 0 0,0 0 0,-1 0 0,1 0 0,1 2 0,0-1 0,0-1 0,0 0 0,1 1 0,-1-1 0,0 0 0,1 0 0,-1 0 0,1 0 0,-1-1 0,1 1 0,-1 0 0,1-1 0,0 0 0,4 0 0,10 0 0,0 0 0,0-2 0,-1 0 0,1-1 0,29-9 0,96-41 0,513-275-455,-487 238-52,-139 75 430,1019-580-1241,-1014 574 1318,-20 13 0,0 0 0,0-1 0,-1-1 0,0 0 0,0-1 0,-1 0 0,-1-1 0,12-14 0,-23 25 13,1 0 0,-1 1 0,1-1 0,-1 0 0,1 0 0,-1 1 0,0-1 0,1 0 0,-1 0 0,0 0 0,1 0 0,-1 1 0,0-1 0,0 0 0,0 0 0,0 0 0,0 0 0,0 0 0,0 0 0,0 1 0,0-1 0,-1 0 0,1 0 0,0 0 0,0 0 0,-1 1 0,1-1 0,-1-1 0,0 1 29,-1 0-1,1 0 1,0 0-1,-1 0 1,1 0-1,-1 0 1,0 0 0,1 0-1,-1 1 1,0-1-1,1 1 1,-1-1-1,-2 0 1,-64-2 749,-23 10-465,-171 35-1,-89 47-369,-311 145 44,498-160 0,-287 178 0,384-205 0,65-45 0,-1 0 0,1 0 0,-1 1 0,1-1 0,0 0 0,0 1 0,0-1 0,1 1 0,-3 3 0,4-6 0,0 0 0,0 0 0,0 1 0,0-1 0,0 0 0,0 0 0,0 1 0,0-1 0,0 0 0,0 0 0,0 0 0,0 1 0,0-1 0,0 0 0,0 0 0,1 0 0,-1 1 0,0-1 0,0 0 0,0 0 0,0 0 0,0 1 0,0-1 0,0 0 0,1 0 0,-1 0 0,0 0 0,0 1 0,0-1 0,1 0 0,-1 0 0,0 0 0,0 0 0,0 0 0,1 0 0,-1 0 0,0 0 0,0 0 0,0 0 0,1 1 0,21-3 0,22-12 0,0-2 0,-1-1 0,0-3 0,47-30 0,-31 19 0,-41 21 0,240-132 0,-188 99 0,101-80 0,-164 118 0,-1 0 0,0-1 0,0 1 0,0-1 0,-1 0 0,0-1 0,0 1 0,0-1 0,-1 0 0,4-9 0,-7 15 0,-1 0 0,0 1 0,1-1 0,-1 0 0,0 0 0,0 0 0,1 0 0,-1 0 0,0 1 0,0-1 0,0 0 0,0 0 0,0 0 0,0 0 0,-1 0 0,1 0 0,0 1 0,0-1 0,-1 0 0,1 0 0,0 0 0,-1 1 0,1-1 0,-1 0 0,1 0 0,-1 1 0,1-1 0,-1 0 0,0 1 0,1-1 0,-1 0 0,0 1 0,-1-1 0,-33-6 0,12 8 0,0 1 0,0 1 0,0 1 0,1 1 0,-1 1 0,1 1 0,-37 17 0,3 3 0,-93 61 0,55-21 0,3 4 0,4 4 0,2 4 0,-83 101 0,104-100 0,48-50 0,16-30 0,-1 1 0,1 0 0,0 0 0,0-1 0,-1 1 0,1 0 0,0 0 0,0 0 0,0-1 0,0 1 0,0 0 0,0 0 0,0 0 0,1-1 0,-1 1 0,0 0 0,0 0 0,1-1 0,-1 1 0,0 0 0,1 0 0,2 0 0,-1 0 0,0 0 0,1 0 0,0 0 0,-1-1 0,1 1 0,-1-1 0,1 0 0,-1 0 0,1 0 0,0 0 0,-1 0 0,1 0 0,-1-1 0,1 1 0,0-1 0,-1 0 0,1 0 0,2-1 0,45-16 0,-2-2 0,-1-3 0,69-42 0,-85 47 0,1115-713-854,-1048 661 854,-4-3 0,136-138 0,-182 153 0,-47 58 0,-1 0 0,0 0 0,0 0 0,0 0 0,0-1 0,1 1 0,-1 0 0,0 0 0,0 0 0,0 0 0,0 0 0,0-1 0,0 1 0,1 0 0,-1 0 0,0 0 0,0 0 0,0-1 0,0 1 0,0 0 0,0 0 0,0 0 0,0 0 0,0-1 0,0 1 0,0 0 0,0 0 0,0 0 0,0-1 0,0 1 0,0 0 0,0 0 0,0 0 0,0-1 0,0 1 0,0 0 0,0 0 0,0 0 0,-1 0 0,1-1 0,0 1 0,0 0 0,0 0 0,0 0 0,0 0 0,0 0 0,-1-1 0,1 1 0,0 0 0,0 0 0,-17 8 0,-118 87 0,53-35 0,44-33 8,-341 251-29,267-188 99,-125 129 0,163-135 491,56-55-447,17-28-121,1 0 0,0-1 0,0 1 0,-1-1 0,1 1 0,0 0 1,0-1-1,0 1 0,-1 0 0,1-1 0,0 1 0,0 0 0,0-1 1,0 1-1,0 0 0,1-1 0,-1 1 0,0-1 0,0 1 1,0 0-1,0-1 0,1 1 0,0 1 0,1-2-1,1 1-1,0 0 1,0 0 0,-1-1-1,1 0 1,0 1-1,0-1 1,0 0 0,0-1-1,-1 1 1,1 0 0,0-1-1,0 1 1,-1-1-1,1 0 1,0 0 0,3-2-1,58-19 1,-1-4 0,79-43 0,-110 53 0,-18 9 0,450-243 0,-380 199 0,-2-5 0,-2-3 0,95-92 0,-170 146 0,37-39 0,-40 42 0,0 1 0,0-1 0,-1 0 0,1 0 0,-1 0 0,1 0 0,-1-1 0,0 1 0,0 0 0,0-1 0,0 1 0,0 0 0,0-1 0,-1 1 0,1-6 0,-10 4 0,-13 10 0,-49 26 0,2 2 0,2 3 0,-63 47 0,72-47 0,-106 71 0,-184 159 0,272-201 0,3 4 0,3 4 0,4 2 0,-73 107 0,121-156 0,1 0 0,1 2 0,-22 54 0,37-80 0,0 0 0,0 0 0,0 0 0,0 0 0,0 0 0,1 0 0,-1 0 0,1 1 0,0-1 0,0 0 0,0 0 0,0 0 0,1 1 0,-1-1 0,1 0 0,0 0 0,1 3 0,-1-4 0,0-1 0,1 0 0,-1 1 0,0-1 0,1 0 0,-1 0 0,1 1 0,-1-1 0,1 0 0,-1-1 0,1 1 0,0 0 0,-1 0 0,1-1 0,0 1 0,0-1 0,0 1 0,0-1 0,-1 0 0,1 0 0,3 0 0,9-1 0,1 0 0,0-2 0,-1 0 0,0 0 0,0-1 0,18-8 0,76-34 0,-2-4 0,-3-4 0,99-71 0,275-229 0,-463 343 0,44-40 0,-54 47 0,-1 0 0,0-1 0,0 1 0,0 0 0,0-1 0,0 0 0,-1 1 0,0-1 0,0 0 0,-1 0 0,3-8 0,-4 12 0,0 0 0,1-1 0,-1 1 0,0 0 0,0 0 0,0 0 0,0 0 0,0 0 0,0 0 0,0 0 0,-1 0 0,1 0 0,0 0 0,0 0 0,-1 0 0,1 0 0,-1 0 0,1 0 0,-1 0 0,1 0 0,-1 0 0,0 0 0,1 1 0,-1-1 0,0 0 0,0 0 0,1 1 0,-1-1 0,0 0 0,0 1 0,0-1 0,0 1 0,0-1 0,0 1 0,0 0 0,0-1 0,0 1 0,0 0 0,0 0 0,0 0 0,0-1 0,-2 1 0,-4 0 0,1 1 0,-1-1 0,1 1 0,-1 1 0,1-1 0,-8 3 0,-21 10 0,0 1 0,2 1 0,0 2 0,0 2 0,2 0 0,-38 34 0,-6 12 0,-79 88 0,148-148 0,-20 21 0,0 1 0,2 1 0,1 1 0,2 1 0,-23 44 0,42-72 0,1 0 0,-1 0 0,1 0 0,0 0 0,0 0 0,0 0 0,0 1 0,1-1 0,-1 0 0,1 0 0,0 1 0,0-1 0,0 0 0,0 1 0,1-1 0,-1 0 0,1 1 0,1 4 0,0-6 0,0 0 0,0 1 0,0-1 0,0 0 0,1 0 0,-1 0 0,0 0 0,1 0 0,-1-1 0,1 1 0,0-1 0,0 0 0,-1 0 0,1 1 0,0-2 0,0 1 0,0 0 0,0-1 0,0 1 0,0-1 0,6 0 0,20-1 0,0-1 0,-1-2 0,1 0 0,-1-2 0,0-1 0,40-16 0,31-15 0,-2-4 0,-2-5 0,90-58 0,256-192 0,-427 286 0,3-1 0,-4 5 0,-1-1 0,0-1 0,0 0 0,-1-1 0,0 0 0,-1-1 0,0 0 0,11-17 0,-20 27 0,0 0 0,-1 0 0,1 0 0,-1 0 0,1 0 0,-1-1 0,0 1 0,1 0 0,-1 0 0,0 0 0,0 0 0,0 0 0,0 0 0,1-1 0,-2 1 0,1 0 0,0 0 0,0 0 0,0 0 0,0 0 0,-1 0 0,1 0 0,-1-1 0,1 1 0,-1 0 0,1 0 0,-1 0 0,1 0 0,-1 1 0,0-1 0,0 0 0,1 0 0,-1 0 0,0 0 0,-2 0 0,-1-1 0,0 0 0,0 0 0,0 0 0,0 1 0,-1 0 0,1 0 0,0 0 0,-6 0 0,-9 0 0,0 1 0,0 0 0,1 1 0,-1 2 0,0 0 0,1 0 0,-29 11 0,-3 4 0,-72 38 0,16 2 0,2 4 0,-96 77 0,-169 175 0,340-287 0,2 1 0,1 1 0,-26 36 0,50-62 0,0 0 0,0 1 0,0-1 0,0 1 0,1 0 0,-1-1 0,1 1 0,0 0 0,-1 6 0,2-9 0,0 0 0,0 1 0,0-1 0,0 0 0,0 1 0,0-1 0,1 0 0,-1 0 0,0 1 0,1-1 0,-1 0 0,1 0 0,0 0 0,-1 0 0,1 0 0,0 1 0,-1-1 0,1 0 0,0-1 0,2 3 0,1-1 0,1 1 0,0-1 0,0 0 0,0-1 0,0 1 0,0-1 0,0 0 0,1 0 0,-1 0 0,0-1 0,1 0 0,-1 0 0,7-1 0,31-4 0,-1-1 0,1-2 0,-1-2 0,-1-2 0,0-1 0,60-30 0,232-137 0,-63 12-409,399-325-1,-639 469 410,-2-2 0,-1 0 0,27-34 0,-53 58 0,1 1 0,-1-1 0,1 0 0,-1 0 0,0 0 0,0 0 0,0 0 0,0 0 0,0-1 0,-1 1 0,1 0 0,-1 0 0,1-1 0,-1 1 0,0-5 0,0 6 0,0 0 0,-1-1 0,1 1 0,-1 0 0,1 0 0,-1 0 0,0 0 0,1 0 0,-1 0 0,0 0 0,0 0 0,0 0 0,0 0 0,0 0 0,0 0 0,0 0 0,0 1 0,0-1 0,0 0 0,-2 0 0,-6-2 0,0 1 0,0 0 0,1 0 0,-1 1 0,0 0 0,-17 1 0,-19 1 82,-1 3 0,1 2 0,0 2 0,-63 19 0,-170 76 327,189-63-409,-147 91 0,193-103 0,1 3 0,1 1 0,2 2 0,-69 76 0,101-102 0,-1 1 0,1 0 0,0 0 0,1 0 0,0 1 0,0 0 0,1 0 0,1 1 0,0 0 0,-4 15 0,8-25 0,-1 1 0,1-1 0,0 1 0,0 0 0,0-1 0,1 1 0,-1 0 0,0-1 0,1 1 0,-1-1 0,1 1 0,-1 0 0,1-1 0,-1 0 0,1 1 0,0-1 0,0 1 0,0-1 0,0 0 0,0 1 0,0-1 0,0 0 0,1 0 0,-1 0 0,0 0 0,1 0 0,1 1 0,1-1 0,0 1 0,0-1 0,0 0 0,1 0 0,-1-1 0,0 1 0,1-1 0,-1 0 0,0 0 0,1 0 0,4-1 0,32-8 0,0-2 0,-1-2 0,0-2 0,-1-1 0,37-22 0,145-80 0,266-190 0,-445 279 0,3-1 0,-1-1 0,-1-3 0,42-43 0,-82 75 0,0-1 0,0-1 0,0 1 0,-1 0 0,1-1 0,-1 1 0,0-1 0,0 0 0,0 1 0,0-1 0,-1 0 0,2-6 0,-3 8 0,-1 0 0,1 1 0,0-1 0,-1 0 0,1 0 0,-1 0 0,0 0 0,1 0 0,-1 1 0,0-1 0,0 0 0,0 1 0,0-1 0,-1 1 0,1-1 0,0 1 0,-1-1 0,1 1 0,-1 0 0,1 0 0,-1 0 0,0 0 0,1 0 0,-1 0 0,0 0 0,0 0 0,-3 0 0,-8-4 0,-1 0 0,1 1 0,-1 1 0,0 0 0,1 1 0,-1 1 0,-1 0 0,-23 1 0,-12 5 0,-54 11 0,97-15 0,-74 17 0,1 3 0,0 3 0,2 4 0,2 3 0,0 4 0,-129 81 0,112-53 0,2 4 0,4 3 0,2 5 0,-110 126 0,185-190 0,-78 97 0,80-96 0,0 0 0,1 0 0,1 1 0,-1 0 0,2 0 0,0 0 0,-4 19 0,8-30 0,1-1 0,-1 1 0,1 0 0,0 0 0,-1 0 0,1 0 0,0 0 0,0-1 0,0 1 0,0 0 0,0 0 0,1 0 0,-1 0 0,0 0 0,1-1 0,0 1 0,-1 0 0,1 0 0,0-1 0,0 1 0,0 0 0,0-1 0,0 1 0,0-1 0,0 1 0,1-1 0,-1 0 0,0 0 0,1 1 0,-1-1 0,1 0 0,0 0 0,-1 0 0,1-1 0,0 1 0,-1 0 0,1 0 0,0-1 0,0 0 0,0 1 0,2-1 0,5 1 0,1-1 0,0 0 0,-1 0 0,1-1 0,0-1 0,-1 0 0,12-3 0,34-13 0,-1-2 0,-1-2 0,0-3 0,70-45 0,185-151 0,-186 125 0,-4-6 0,175-196 0,-268 268 0,36-60 0,-54 80 0,-2-1 0,1 1 0,-2-1 0,1 0 0,-2 0 0,1-1 0,-1 1 0,-1-1 0,0 1 0,0-14 0,-3 22 0,1 0 0,-1 0 0,1 0 0,-1 1 0,0-1 0,0 0 0,0 1 0,0-1 0,-1 0 0,1 1 0,-1-1 0,0 1 0,1 0 0,-1 0 0,0 0 0,0 0 0,-1 0 0,1 0 0,0 0 0,-1 0 0,1 1 0,-1 0 0,1-1 0,-1 1 0,0 0 0,1 0 0,-1 0 0,0 0 0,0 1 0,0-1 0,0 1 0,-3 0 0,-13-2 0,0 1 0,0 0 0,-32 4 0,11 2 0,-1 2 0,1 2 0,1 1 0,0 3 0,-44 19 0,-188 102 0,203-98 0,-277 167 0,274-153 0,2 2 0,-99 98 0,97-69 0,65-73 0,0 0 0,1 1 0,0 0 0,0 0 0,1 0 0,0 1 0,-4 17 0,7-24 0,1 0 0,-1 0 0,1 0 0,0 1 0,0-1 0,0 0 0,0 0 0,0 1 0,1-1 0,-1 0 0,1 0 0,0 0 0,0 0 0,0 0 0,0 0 0,1 0 0,-1 0 0,1 0 0,0 0 0,0-1 0,0 1 0,0-1 0,0 1 0,3 2 0,3 0 0,0 0 0,0 0 0,1 0 0,-1-1 0,1 0 0,0-1 0,16 4 0,5 0 0,1-1 0,0-2 0,0-1 0,35-1 0,137-16 0,-73-7-264,179-52-1,121-64-631,-347 110 842,1456-581-114,-1514 597 168,-11 6 0,0-2 0,0 0 0,0-1 0,-1 0 0,16-13 0,-28 20-1,0 0 0,0 0 0,1 0 0,-1 0 0,0 0 0,-1-1 0,1 1 0,0 0 0,0 0 1,0-1-1,-1 1 0,1-1 0,-1 1 0,1 0 0,0-3 0,-1 3 9,0 1-1,0-1 1,-1 0 0,1 0 0,0 1-1,0-1 1,0 0 0,-1 0-1,1 1 1,0-1 0,-1 0 0,1 1-1,0-1 1,-1 0 0,1 1-1,-1-1 1,1 1 0,-1-1 0,0 0-1,1 1 1,-2-1 0,-2-2 76,0 1 1,-1 0 0,1 1 0,-1-1-1,0 1 1,1-1 0,-1 1-1,-7 0 1,-18 0 35,1 0-1,-1 3 1,0 0 0,1 2-1,-46 12 1,-118 28-343,2 8 0,-346 145 0,459-160 166,1 3 1,-109 78-1,138-83 64,1 3-1,3 1 1,1 3 0,-56 70 0,82-90-7,1 0 0,1 1 0,-13 27 0,24-41 0,-1 1 0,2 0 0,-1 0 0,2 0 0,-1 0 0,1 1 0,1-1 0,0 1 0,0-1 0,1 17 0,1-23 8,-1 0 1,1 0-1,0 0 1,0 0-1,0 0 1,0 0-1,1 0 1,0-1-1,-1 1 1,1 0 0,1-1-1,-1 0 1,0 1-1,1-1 1,0 0-1,0 0 1,-1-1-1,2 1 1,-1-1-1,0 1 1,0-1-1,1 0 1,0 0-1,-1 0 1,1-1-1,0 1 1,4 0-1,6 1 56,-1-1-1,1 0 0,0 0 0,0-2 1,0 0-1,21-3 0,11-2-33,-1-3-1,0-2 1,-1-1 0,47-20-1,163-83-41,-120 44 12,135-93 0,-199 114 0,-1-3 0,-3-3 0,81-88 0,-139 135 0,13-15 0,28-40 0,-45 57 0,0 0 0,0 0 0,-1 0 0,0 0 0,0-1 0,-1 1 0,0-1 0,0 1 0,0-1 0,-1 0 0,0 0 0,0-14 0,-2 18 0,1 0 0,-1 0 0,0 0 0,-1 0 0,1 1 0,0-1 0,-1 0 0,1 0 0,-1 1 0,0-1 0,0 1 0,0-1 0,0 1 0,-1 0 0,1 0 0,-1 0 0,1 0 0,-1 0 0,0 1 0,1-1 0,-1 1 0,0 0 0,0 0 0,0 0 0,0 0 0,0 0 0,-3 0 0,-12-3 0,0 1 0,0 1 0,-28 0 0,-3 3 0,0 2 0,-83 16 0,-97 34 0,211-48 0,-82 20 0,-176 71 0,246-83 0,-1 1 0,2 2 0,0 1 0,1 2 0,1 0 0,0 2 0,2 1 0,0 1 0,-34 42 0,46-46 0,1-1 0,1 1 0,0 1 0,2 0 0,-11 32 0,17-42 0,0-1 0,0 1 0,1 0 0,0 0 0,1 0 0,0 0 0,1 0 0,0 0 0,1 1 0,0-1 0,0 0 0,1 0 0,0-1 0,4 12 0,-3-16 0,0 0 0,0 0 0,0-1 0,0 1 0,1-1 0,-1 0 0,1 0 0,0 0 0,1 0 0,-1-1 0,1 0 0,-1 0 0,1 0 0,0 0 0,0-1 0,0 0 0,0 0 0,1 0 0,-1-1 0,1 0 0,-1 0 0,9 1 0,15 0 0,1 0 0,-1-2 0,0-2 0,0 0 0,52-12 0,-4-5 0,74-30 0,-74 21 0,-2-3 0,-1-4 0,-1-2 0,-2-4 0,-2-3 0,-2-3 0,-2-3 0,-3-3 0,67-71 0,-113 106 0,-1 0 0,13-21 0,-26 36 0,1-1 0,-1 1 0,0 0 0,0 0 0,-1-1 0,1 1 0,-1-1 0,0 0 0,1 1 0,-2-1 0,1 0 0,0 0 0,-1 1 0,0-1 0,1 0 0,-2 0 0,1 0 0,0 0 0,-1 1 0,0-1 0,-1-4 0,1 6 0,-1 0 0,0 0 0,1 0 0,-1 1 0,0-1 0,0 0 0,-1 1 0,1 0 0,0-1 0,0 1 0,-1 0 0,1 0 0,0 0 0,-1 0 0,1 1 0,-1-1 0,0 1 0,1-1 0,-5 1 0,-54 1 0,31 4 0,1 0 0,0 2 0,0 1 0,0 2 0,1 1 0,-32 17 0,0 4 0,-92 65 0,111-68 0,2 2 0,0 1 0,3 2 0,1 2 0,1 1 0,2 2 0,2 1 0,2 1 0,-41 81 0,61-106 0,0 2 0,2-1 0,0 1 0,1 0 0,-3 19 0,7-31 0,1 0 0,-1 0 0,1 0 0,0 0 0,1 0 0,-1 0 0,1 0 0,0 0 0,1 0 0,-1 0 0,1 0 0,0 0 0,1-1 0,0 1 0,-1-1 0,2 1 0,-1-1 0,7 8 0,-2-6 0,0 0 0,1 0 0,0-1 0,0 0 0,0-1 0,1 1 0,0-2 0,0 0 0,0 0 0,0-1 0,1 0 0,15 2 0,2 0 0,1-3 0,0 0 0,46-3 0,-29-4 0,-1-2 0,1-2 0,-2-2 0,1-1 0,-2-3 0,0-2 0,-1-1 0,53-32 0,-46 21 0,0-3 0,-3-2 0,0-2 0,-3-2 0,-1-2 0,46-56 0,-68 71 0,34-54 0,-48 68 0,0 1 0,-1-1 0,-1 0 0,0-1 0,0 1 0,-1-1 0,0 0 0,1-15 0,-4 24 0,0-1 0,0 1 0,0-1 0,-1 1 0,1-1 0,-1 1 0,0-1 0,0 1 0,0-1 0,0 1 0,0 0 0,-1 0 0,0 0 0,1 0 0,-1 0 0,0 0 0,-4-3 0,2 1 0,-1 1 0,1 1 0,-1-1 0,0 1 0,0 0 0,-1 0 0,1 0 0,-1 1 0,-8-3 0,-4 0 0,-1 1 0,1 1 0,-1 0 0,0 2 0,-30 0 0,17 5 0,0 0 0,0 2 0,0 1 0,1 2 0,0 1 0,0 1 0,1 2 0,-44 26 0,12-3 0,2 4 0,-99 84 0,102-73 0,-93 108 0,125-127 0,1 0 0,1 2 0,2 1 0,1 0 0,-18 47 0,35-74 0,0 0 0,0 1 0,1-1 0,0 1 0,0-1 0,1 1 0,0 0 0,1 0 0,-1 0 0,2-1 0,1 14 0,0-17 0,-1 0 0,1 1 0,1-1 0,-1 0 0,1 0 0,-1-1 0,2 1 0,-1-1 0,0 1 0,1-1 0,0 0 0,0 0 0,0 0 0,0-1 0,1 0 0,-1 1 0,1-2 0,0 1 0,7 3 0,10 3 0,0-1 0,1-1 0,0-1 0,0-1 0,1-1 0,-1-2 0,1 0 0,0-1 0,0-1 0,0-1 0,29-6 0,8-3 0,0-3 0,-1-3 0,71-28 0,-43 8 0,-2-4 0,-2-3 0,-1-4 0,-3-4 0,-1-3 0,-4-3 0,-2-4 0,-2-3 0,-4-2 0,-2-4 0,60-85 0,-54 48 0,-65 95 0,0 1 0,0-1 0,-1-1 0,-1 1 0,0-1 0,-1 0 0,2-16 0,-5 26 0,1 0 0,-1 0 0,0 0 0,-1 0 0,1 0 0,0 1 0,-1-1 0,0 0 0,0 0 0,0 0 0,0 1 0,0-1 0,0 1 0,-1-1 0,1 1 0,-1-1 0,1 1 0,-1 0 0,0 0 0,0 0 0,0 0 0,-1 0 0,1 0 0,0 0 0,-1 1 0,1-1 0,-1 1 0,1 0 0,-1 0 0,0 0 0,1 0 0,-6-1 0,-9-2 0,-1 1 0,1 0 0,-1 1 0,-22 1 0,26 1 0,-65 1 0,0 3 0,0 3 0,1 4 0,0 4 0,-95 30 0,25 5 0,-236 112 0,382-160 0,-267 138 0,235-119 0,0 1 0,2 1 0,1 2 0,1 1 0,-38 42 0,64-63 0,0 0 0,-1 0 0,2 1 0,-1 0 0,1 0 0,0 0 0,0 0 0,0 0 0,1 1 0,0-1 0,-1 9 0,2-12 0,1 0 0,0 0 0,1 0 0,-1 0 0,1-1 0,-1 1 0,1 0 0,0 0 0,0 0 0,0 0 0,0-1 0,0 1 0,1 0 0,-1-1 0,1 1 0,0-1 0,0 0 0,0 0 0,0 1 0,0-1 0,0-1 0,1 1 0,-1 0 0,1 0 0,-1-1 0,1 1 0,-1-1 0,4 1 0,6 3 0,1 0 0,0 0 0,0-2 0,0 0 0,0 0 0,20 1 0,7-2 0,42-3 0,-19-5 0,1-2 0,-1-3 0,-1-3 0,0-2 0,-1-3 0,77-36 0,335-195 0,-453 238 0,224-138 0,-199 119 0,-1-2 0,-2-2 0,41-44 0,-77 73 0,0 0 0,-1 0 0,0-1 0,0 1 0,0-1 0,-1-1 0,0 1 0,5-13 0,-8 17 0,-1 1 0,0-1 0,0 1 0,0-1 0,0 1 0,0-1 0,0 1 0,-1-1 0,1 1 0,-1-1 0,0 1 0,0-1 0,0 1 0,0 0 0,0-1 0,0 1 0,0 0 0,-1 0 0,1 0 0,-1 0 0,0 0 0,1 0 0,-1 1 0,0-1 0,0 0 0,0 1 0,-1-1 0,1 1 0,0 0 0,0 0 0,-5-2 0,-25-12 0,-1 1 0,0 2 0,-1 1 0,0 2 0,-67-10 0,31 11 0,0 3 0,-83 6 0,-31 13-175,0 8-1,2 8 1,1 8-1,2 8 1,-205 82-1,333-109 176,1 3 0,1 2 0,1 2 0,1 2 0,-84 66 0,112-77 0,1 1 0,1 0 0,0 1 0,2 1 0,0 1 0,-16 30 0,22-34 0,2 0 0,0 1 0,1-1 0,0 2 0,2-1 0,0 0 0,1 1 0,1-1 0,0 29 0,2-40 22,0-1-1,0 1 0,1 0 0,0-1 0,0 1 0,1-1 0,-1 1 0,1-1 0,1 0 0,-1 0 0,1 0 0,0 0 0,1 0 0,-1-1 0,1 1 0,0-1 0,1 0 0,-1 0 1,1-1-1,0 1 0,0-1 0,0 0 0,1 0 0,11 5 0,-3-3 27,0-1 0,1-1-1,0 0 1,0-1 0,0-1 0,1 0 0,-1-1 0,0-1 0,1 0-1,24-4 1,36-7-119,-1-4 1,0-3-1,-2-3 0,113-49 0,271-163-635,-316 150 654,-5-6 0,-3-5-1,148-138 1,-263 215 40,0 0 0,-2-2 0,0 0 0,0 0 0,15-28 0,-29 43 36,0 0 1,1 0-1,-1 0 1,-1 0-1,1 0 1,-1 0-1,1-1 1,-1 1-1,0 0 0,-1-1 1,1 1-1,-1-1 1,0 1-1,0-1 1,0 1-1,-1-1 1,0 1-1,1-1 0,-2 1 1,1 0-1,0 0 1,-1-1-1,0 1 1,0 0-1,0 0 1,0 0-1,-1 1 0,0-1 1,1 1-1,-1-1 1,0 1-1,-1 0 1,1 0-1,-1 0 1,1 1-1,-8-5 0,-4-1 19,0 0 0,-1 1 0,1 0 0,-1 2-1,-1 0 1,1 0 0,-1 2 0,-27-3-1,-5 3-16,-91 6 0,26 8-26,-206 46 0,-103 67 0,355-102 0,2 3 0,0 3 0,-82 48 0,128-63 0,0 1 0,1 0 0,0 2 0,2 0 0,-29 34 0,37-38 0,0 0 0,1 1 0,0 0 0,1 0 0,1 1 0,0 0 0,1 0 0,0 1 0,1-1 0,-2 20 0,5-25 0,0-1 0,1 0 0,0 1 0,0-1 0,1 1 0,0-1 0,0 0 0,1 1 0,1-1 0,-1 0 0,1 0 0,0 0 0,1-1 0,0 1 0,0-1 0,0 0 0,1 0 0,0 0 0,1-1 0,0 0 0,0 0 0,0 0 0,0 0 0,1-1 0,0 0 0,0-1 0,15 7 0,1 0 0,1-1 0,0-1 0,1-1 0,0-2 0,0 0 0,1-2 0,-1-1 0,35 1 0,8-6-17,0-2 0,0-4-1,-1-3 1,0-2 0,-1-3-1,96-38 1,-34 3-189,-2-6 0,147-91 1,-202 107 205,-1-3 0,-3-3 0,106-95 0,-164 134-2,-1-1 1,1 0 0,-2-1 0,1 0 0,-2 0 0,1-1 0,-1 1 0,-1-1 0,5-13 0,-9 19 7,1 0-1,-1 0 1,0-1 0,-1 1 0,1 0 0,-1-1 0,0 1-1,-1-1 1,1 1 0,-1 0 0,0-1 0,0 1-1,-1 0 1,0 0 0,0 0 0,0 0 0,0 0 0,-1 0-1,1 1 1,-1-1 0,-1 1 0,-5-7 0,0 1 57,-2 0-1,0 1 1,0 0 0,0 0 0,-1 1 0,-1 1 0,1 0 0,-1 1 0,-19-7 0,-4 1-68,0 2 1,-56-8-1,24 10-41,0 3 1,-1 3-1,1 3 0,0 3 0,-1 3 0,-76 18 0,-10 12-114,-226 84 0,370-117 160,-75 27 0,2 3 0,-112 63 0,169-81 0,2 2 0,1 0 0,0 1 0,-32 34 0,44-39 0,0 0 0,1 1 0,1 0 0,1 0 0,0 1 0,0 0 0,2 1 0,-9 27 0,14-38 12,0 0 1,0 0 0,1 0 0,0 0 0,1 0 0,-1 0-1,1 0 1,0 0 0,0 0 0,1 0 0,0 0 0,0 0-1,0 0 1,1 0 0,0 0 0,0-1 0,0 1 0,1-1-1,0 1 1,0-1 0,0 0 0,1 0 0,-1 0 0,10 8-1,-3-5 15,0-1 0,1 0 0,1 0-1,-1-1 1,1 0 0,0-1 0,0-1-1,0 0 1,1 0 0,0-1 0,20 2-1,27 1-47,1-2 0,0-3 1,1-3-1,71-11 0,243-57-750,-369 69 749,1381-388-532,-1341 374 554,564-211 0,-593 219 0,-1 0 0,-1-1 0,0-1 0,0-1 0,-1 0 0,0-1 0,17-17 0,-31 27 0,0 1 0,-1 0 0,1-1 0,0 1 0,-1-1 0,1 1 0,-1-1 0,1 0 0,-1 1 0,1-1 0,-1 0 0,1 1 0,-1-1 0,1 0 0,-1 1 0,0-1 0,0 0 0,1 0 0,-1 1 0,0-1 0,0 0 0,0 0 0,0 0 0,0 1 0,0-1 0,0 0 0,0 0 0,0 1 0,0-1 0,0 0 0,-1 0 0,1 0 0,0 1 0,0-1 0,-1 0 0,1 1 0,-1-1 0,1 0 0,0 1 0,-1-1 0,1 0 0,-1 1 0,0-1 0,1 1 0,-1-1 0,-1 0 0,-2-1 0,-1 0 0,0 1 0,1 0 0,-1 0 0,0 0 0,0 0 0,-9 1 0,-26 0 157,-1 2 0,0 2 0,-74 16 0,-124 47 588,117-27-702,-196 94-1,261-105-43,1 2 0,1 3 0,2 2 0,2 2-1,-63 62 1,95-82 1,1 1 0,2 1 0,0 1 0,1 1 0,-12 23 0,23-39 0,1 0 0,0 0 0,0 0 0,1 1 0,0-1 0,0 1 0,0 0 0,1-1 0,0 1 0,0 0 0,1 0 0,0 0 0,0 0 0,0 0 0,1-1 0,0 1 0,1 0 0,-1 0 0,1-1 0,0 1 0,1-1 0,0 0 0,5 9 0,-4-9 0,0-1 0,1 0 0,0 0 0,0 0 0,1 0 0,0-1 0,-1 0 0,1 0 0,0 0 0,11 4 0,2-1 0,0 0 0,33 6 0,12-1 0,1-4 0,-1-2 0,1-3 0,0-3 0,66-8 0,-33-4 0,-1-4 0,157-47 0,-186 41 0,-1-3 0,-1-3 0,83-49 0,-110 53 0,0-2 0,-1-1 0,-2-2 0,-1-1 0,-2-2 0,36-44 0,-58 63 0,0-2 0,-1 1 0,-1-1 0,0-1 0,-1 0 0,-1 0 0,6-19 0,-11 31 0,-1 0 0,0 0 0,0 0 0,-1 0 0,1 0 0,-1 0 0,0 0 0,0 0 0,0-1 0,0 1 0,-1 0 0,0 0 0,0 0 0,0 0 0,0 0 0,0 0 0,-1 1 0,0-1 0,0 0 0,0 1 0,0-1 0,0 1 0,-1 0 0,0 0 0,1 0 0,-1 0 0,0 0 0,-1 0 0,1 1 0,0-1 0,-1 1 0,1 0 0,-1 0 0,0 1 0,-7-3 0,-10-3 0,0 1 0,-1 2 0,1 0 0,-1 1 0,0 1 0,0 1 0,-42 3 0,-9 6 0,-78 19 0,75-10 0,1 4 0,1 2 0,2 4 0,0 3 0,2 3 0,-84 54 0,114-61 0,3 2 0,0 2 0,2 1 0,-59 66 0,74-72 0,1 1 0,1 1 0,1 1 0,1 0 0,2 1 0,0 1 0,-15 55 0,25-73 0,1 0 0,1-1 0,0 1 0,1 0 0,0 1 0,1-1 0,0 0 0,1 0 0,4 22 0,-3-28 0,0 0 0,0 0 0,0-1 0,1 1 0,0-1 0,0 0 0,0 0 0,1 0 0,-1 0 0,1 0 0,1-1 0,-1 0 0,0 0 0,1 0 0,0 0 0,0-1 0,0 0 0,0 0 0,1 0 0,-1-1 0,11 4 0,6 0 0,1-1 0,-1-1 0,1-1 0,0-1 0,0-1 0,0-1 0,1-1 0,-1-1 0,23-5 0,6-4 0,0-1 0,92-36 0,-87 24 0,0-3 0,-2-2 0,-1-2 0,-2-2 0,-1-3 0,-1-2 0,80-82 0,-112 102 0,-2-1 0,-1-1 0,0-1 0,20-37 0,-31 52 0,-1 0 0,0 0 0,-1 0 0,1 0 0,-1-1 0,0 0 0,-1 1 0,1-1 0,-1 0 0,-1 1 0,1-1 0,-1 0 0,0 0 0,-1 0 0,0 0 0,0 1 0,0-1 0,-1 0 0,0 1 0,0-1 0,-6-10 0,4 12 0,1 1 0,-1-1 0,0 1 0,-1 0 0,1 0 0,-1 1 0,1-1 0,-1 1 0,0 0 0,-1 0 0,1 1 0,0 0 0,-7-2 0,-13-4 0,-43-6 0,37 8 0,-37-6 0,0 4 0,0 2 0,-1 3 0,1 3 0,-1 4 0,1 2 0,0 3 0,-70 19 0,114-22 0,0 2 0,1 0 0,0 1 0,1 2 0,0 0 0,0 1 0,1 1 0,1 2 0,-30 26 0,36-28 0,1 1 0,1 0 0,1 1 0,0 0 0,0 1 0,2 1 0,0-1 0,1 1 0,0 1 0,2-1 0,0 1 0,1 1 0,-3 19 0,7-29 0,-1 1 0,2-1 0,-1 1 0,1 0 0,1-1 0,-1 1 0,2-1 0,-1 1 0,2-1 0,-1 0 0,1 0 0,0 0 0,1 0 0,9 16 0,-6-15 0,0-1 0,1 0 0,0 0 0,0 0 0,1-1 0,0-1 0,1 1 0,0-1 0,0-1 0,0 0 0,21 9 0,6-1 0,0-2 0,1-1 0,0-1 0,1-3 0,0-1 0,48 1 0,-33-6 0,1-2 0,-1-2 0,104-21 0,-105 11 0,0-2 0,-1-2 0,-1-2 0,74-40 0,-98 44 0,-1-1 0,0-1 0,-1-1 0,-1-2 0,-1 0 0,0-2 0,-2 0 0,0-1 0,25-39 0,-37 48 0,-1-1 0,0-1 0,-1 0 0,0 0 0,-2 0 0,5-19 0,-9 30 0,0 0 0,0 0 0,0 0 0,-1 0 0,0 0 0,1 0 0,-2 0 0,1 0 0,-1 0 0,1 0 0,-2 0 0,1 0 0,0 0 0,-1 0 0,0 1 0,0-1 0,0 1 0,-1-1 0,1 1 0,-1 0 0,0 0 0,0 0 0,-1 0 0,1 1 0,-6-5 0,-2 2 0,0 0 0,0 0 0,-1 1 0,1 1 0,-1 0 0,0 0 0,0 1 0,-1 1 0,1 0 0,0 1 0,-20 0 0,-11 1 0,-1 3 0,-43 9 0,30-2 0,2 2 0,-1 3 0,2 2 0,0 2 0,-71 37 0,93-39 0,0 1 0,2 2 0,0 1 0,1 1 0,2 1 0,0 2 0,1 0 0,2 2 0,-36 51 0,51-66 0,1 1 0,1 1 0,0 0 0,1-1 0,1 2 0,0-1 0,1 1 0,0 0 0,-1 18 0,4-28 0,1 1 0,0-1 0,0 0 0,1 1 0,-1-1 0,1 0 0,1 1 0,-1-1 0,1 0 0,0 0 0,0 0 0,0 0 0,0 0 0,1-1 0,0 1 0,0-1 0,0 1 0,1-1 0,0 0 0,-1 0 0,1-1 0,1 1 0,-1-1 0,0 0 0,1 0 0,0 0 0,-1-1 0,1 0 0,7 3 0,14 4 0,1-1 0,0-1 0,0-2 0,1 0 0,0-2 0,-1-1 0,54-2 0,-26-5 0,0-2 0,0-2 0,56-18 0,-40 5 0,-2-3 0,0-3 0,97-57 0,176-138 0,-53-8 0,-247 191 0,-1-2 0,-1-2 0,-3-1 0,41-65 0,-72 100 0,0-1 0,0 1 0,-1-1 0,0 0 0,-1 0 0,4-16 0,-8 24 0,1 1 0,-1 0 0,0-1 0,0 1 0,0 0 0,0-1 0,0 1 0,-1 0 0,1 0 0,-1-1 0,1 1 0,-1 0 0,0 0 0,0 0 0,0 0 0,0 0 0,0 0 0,-1 0 0,1 0 0,-1 0 0,1 0 0,-1 1 0,1-1 0,-1 1 0,0-1 0,0 1 0,0-1 0,0 1 0,0 0 0,0 0 0,0 0 0,0 0 0,0 1 0,-1-1 0,1 0 0,0 1 0,-1 0 0,1-1 0,-3 1 0,-23-4 0,1 2 0,-1 0 0,0 2 0,0 1 0,0 1 0,0 2 0,0 0 0,1 2 0,0 1 0,0 1 0,1 2 0,0 0 0,-36 21 0,21-8 0,0 3 0,2 1 0,2 2 0,0 2 0,2 1 0,1 1 0,-33 44 0,36-38 0,3 0 0,-37 66 0,57-90 0,0 1 0,1 1 0,1-1 0,0 1 0,1 0 0,1 0 0,0 1 0,2-1 0,0 1 0,0 22 0,3-33 0,-1 0 0,1 0 0,0-1 0,1 1 0,-1 0 0,1-1 0,1 1 0,-1-1 0,1 1 0,0-1 0,1 0 0,-1-1 0,1 1 0,0 0 0,1-1 0,8 8 0,-6-7 0,0-1 0,1 0 0,-1-1 0,1 0 0,0 0 0,0-1 0,1 0 0,-1 0 0,1-1 0,0 0 0,12 1 0,3-1 0,1-2 0,-1 0 0,0-2 0,0 0 0,-1-2 0,1-1 0,-1-1 0,36-13 0,-23 3 0,0-1 0,-1-1 0,-1-3 0,-1 0 0,-1-2 0,-1-2 0,0-1 0,47-54 0,-54 53 0,-1-2 0,-2-1 0,-1 0 0,-1-2 0,-2 0 0,-1-1 0,-2-1 0,-1 0 0,15-64 0,-26 87 0,0 1 0,0-1 0,-1 0 0,-1 0 0,0 1 0,0-1 0,-3-17 0,2 24 0,0 1 0,0 0 0,0-1 0,-1 1 0,1 0 0,-1 0 0,1 0 0,-1 0 0,0 0 0,0 1 0,0-1 0,-1 0 0,1 1 0,-1 0 0,1-1 0,-1 1 0,0 0 0,0 0 0,0 1 0,0-1 0,0 1 0,0-1 0,0 1 0,0 0 0,-1 0 0,1 0 0,-7 0 0,-2 0 0,0 0 0,0 0 0,0 1 0,-1 1 0,1 0 0,0 1 0,0 0 0,0 1 0,0 0 0,1 1 0,-18 8 0,13-3 0,0 0 0,1 0 0,0 2 0,0 0 0,2 0 0,-1 2 0,-16 18 0,15-12 0,0 0 0,2 0 0,0 1 0,1 1 0,1 0 0,0 1 0,2 0 0,1 1 0,1-1 0,1 2 0,0-1 0,-1 29 0,6-45 0,0 0 0,1 0 0,0 0 0,1 0 0,0 0 0,0 0 0,0 0 0,1-1 0,0 1 0,0 0 0,1-1 0,-1 0 0,2 1 0,-1-1 0,0 0 0,9 10 0,-6-11 0,0 0 0,0 0 0,0-1 0,0 1 0,1-1 0,-1-1 0,1 1 0,0-1 0,0-1 0,1 1 0,-1-1 0,0 0 0,1-1 0,-1 0 0,10 1 0,-2-2 0,1-1 0,-1 0 0,0 0 0,0-2 0,0 0 0,0-1 0,-1 0 0,1-1 0,-1-1 0,0 0 0,-1-1 0,0 0 0,0-1 0,0-1 0,20-17 0,-1-3 0,-2 0 0,-1-2 0,-1-1 0,34-52 0,-48 64 0,-1-1 0,0 0 0,-2-1 0,-1 0 0,11-33 0,-19 50 0,0 0 0,-1-1 0,0 1 0,0 0 0,0 0 0,0-1 0,-1 1 0,0 0 0,0 0 0,-1-1 0,1 1 0,-1 0 0,0 0 0,-1-1 0,1 1 0,-1 0 0,0 0 0,0 1 0,-1-1 0,1 0 0,-1 1 0,0-1 0,0 1 0,-1 0 0,1 0 0,-1 0 0,0 1 0,0-1 0,0 1 0,-1 0 0,-6-4 0,-8-2 0,0 1 0,-1 1 0,0 0 0,0 2 0,0 0 0,0 2 0,-1 0 0,-39 0 0,21 3 0,1 2 0,-1 2 0,-74 17 0,73-10 0,1 3 0,1 1 0,1 1 0,0 3 0,1 1 0,1 1 0,1 2 0,2 1 0,-31 30 0,10-4 0,3 2 0,2 2 0,3 2 0,-47 77 0,72-103 0,2 0 0,0 2 0,3 1 0,-19 50 0,33-78 0,-1-1 0,1 1 0,0 0 0,0-1 0,0 1 0,1 0 0,-1-1 0,1 1 0,1 0 0,-1 0 0,0-1 0,1 1 0,0 0 0,0-1 0,1 1 0,-1 0 0,1-1 0,0 0 0,0 1 0,0-1 0,1 0 0,0 0 0,-1 0 0,5 4 0,0-3 0,0 0 0,1 0 0,-1-1 0,1 0 0,0 0 0,0-1 0,0 0 0,0 0 0,1-1 0,-1 0 0,1 0 0,16 0 0,5 0 0,1-2 0,-1-1 0,0-1 0,47-10 0,123-40 0,-48 2-404,235-113-1,120-117-260,-486 267 646,171-111-116,-162 102 131,-1-2-1,-2-1 1,0-1-1,23-29 1,-44 47 2,0 0 0,-1 1 0,1-2 1,-2 1-1,1-1 0,-1 1 0,5-16 1,-8 21 6,-1 1 1,1-1 0,-1 0 0,0 0 0,0 0 0,0 1 0,0-1 0,0 0 0,0 0 0,-1 0 0,1 1 0,-1-1 0,0 0 0,0 1 0,0-1 0,0 1-1,-1-1 1,1 1 0,0-1 0,-1 1 0,0 0 0,0 0 0,0 0 0,0 0 0,0 0 0,0 0 0,0 0 0,0 1 0,-5-4 0,-13-3 122,0 0 1,0 0 0,0 2-1,-1 1 1,0 0-1,0 2 1,0 0 0,-24 1-1,22 0-100,-105-6-76,-1 5 0,0 6 0,0 6 0,1 6 0,1 5 0,0 5 0,2 6 0,2 6 0,1 4 0,-210 105 0,264-111 48,-122 85 0,167-103 0,0 2 0,1 0 0,1 2 0,1 0 0,1 1 0,1 1 0,-30 49 0,44-65 0,1 0 0,-1 0 1,1 0-1,1 0 0,0 1 0,0-1 1,0 1-1,1 0 0,0-1 0,0 1 1,1 0-1,0-1 0,1 1 0,-1 0 1,4 11-1,-2-14 34,0 1 0,0 0 1,1-1-1,0 1 1,0-1-1,0 0 0,1 0 1,0 0-1,0 0 0,0-1 1,0 0-1,1 0 0,0 0 1,0 0-1,0-1 1,0 1-1,0-1 0,1-1 1,9 5-1,2-2-21,1 0-1,-1-1 1,1-1-1,0 0 1,0-1-1,0-2 1,0 1-1,0-2 1,0 0-1,0-2 1,27-6-1,-4-1-15,-1-3 0,-1-1 0,72-36 0,-69 27 3,0-2 0,-1-2 0,-2-1 0,-1-2 0,-1-2 0,-2-1 0,-1-2 0,-2-1 0,-1-2 0,45-72 0,-70 99 0,0 0 0,-1 0 0,-1 0 0,1 0 0,-2-1 0,1 1 0,-2-1 0,0 0 0,2-23 0,-4 30 0,-1 1 0,1-1 0,-1 1 0,0-1 0,0 1 0,0-1 0,-1 1 0,0 0 0,0 0 0,0-1 0,0 2 0,0-1 0,-1 0 0,0 0 0,0 1 0,0-1 0,0 1 0,0 0 0,-1 0 0,1 0 0,-1 0 0,0 1 0,0 0 0,0 0 0,0 0 0,0 0 0,0 0 0,-1 1 0,-6-2 0,-31-6 0,-1 2 0,-1 2 0,1 2 0,-1 2 0,-55 6 0,64-4 0,-51 3 0,1 3 0,-1 4 0,-109 29 0,158-30 0,0 2 0,1 1 0,0 2 0,1 2 0,1 1 0,1 1 0,0 2 0,2 1 0,-53 48 0,71-57 0,0 1 0,0 1 0,2 0 0,0 0 0,0 1 0,2 1 0,0-1 0,0 1 0,2 1 0,0 0 0,1 0 0,1 0 0,1 1 0,1-1 0,0 1 0,1 0 0,1 20 0,2-31 0,0 0 0,0 0 0,1-1 0,0 1 0,0-1 0,1 1 0,0-1 0,0 0 0,1 0 0,0-1 0,0 1 0,1-1 0,-1 0 0,1 0 0,1 0 0,-1 0 0,1-1 0,0 0 0,0 0 0,0-1 0,1 0 0,0 0 0,0 0 0,0-1 0,10 4 0,4 0 0,1-1 0,-1-1 0,1 0 0,0-2 0,0 0 0,1-2 0,38-1 0,-9-6 0,0-2 0,0-2 0,-1-2 0,0-3 0,-1-2 0,-1-2 0,-1-2 0,0-2 0,-2-2 0,-1-2 0,80-64 0,-101 71 0,-1-2 0,-1 0 0,20-28 0,-36 44 0,-1-1 0,0-1 0,0 1 0,-1-1 0,0 1 0,0-1 0,-1-1 0,0 1 0,0 0 0,-1-1 0,0 1 0,0-1 0,-1 0 0,-1 1 0,1-13 0,-2 16 0,0 1 0,0 0 0,-1 0 0,1 0 0,-1 0 0,0 1 0,0-1 0,0 0 0,0 1 0,-1-1 0,0 1 0,1 0 0,-1 0 0,0 0 0,-1 0 0,1 0 0,0 1 0,-1-1 0,0 1 0,1 0 0,-7-2 0,-6-3 0,-1 1 0,0 0 0,-32-5 0,-19 0 0,0 3 0,0 3 0,0 3 0,-1 3 0,-89 13 0,75-1 0,0 3 0,1 4 0,-156 60 0,175-53 0,-109 64 0,145-74 0,1 2 0,1 0 0,0 1 0,2 2 0,0 0 0,-23 31 0,40-46 0,0 1 0,1 0 0,0 0 0,0 1 0,1 0 0,0-1 0,1 1 0,0 1 0,0-1 0,1 0 0,0 1 0,1-1 0,-1 12 0,2-16 0,1 1 0,0 0 0,0-1 0,0 1 0,1-1 0,0 1 0,0-1 0,0 0 0,0 0 0,1 0 0,0 0 0,0 0 0,1-1 0,-1 1 0,1-1 0,0 0 0,0 0 0,0 0 0,1 0 0,-1-1 0,1 0 0,0 0 0,7 3 0,5 3 0,1-2 0,1 0 0,-1-1 0,1 0 0,0-2 0,0-1 0,0 0 0,0-1 0,21-1 0,16-2 0,105-17 0,-72 0 0,-1-3 0,-1-4 0,-1-4 0,-1-3 0,-2-5 0,-2-3 0,-1-3 0,-3-4 0,-1-3 0,127-111 0,-177 137 0,45-52 0,-63 65 0,0 0 0,-1 0 0,0 0 0,-1-1 0,0 0 0,-1 0 0,7-25 0,-11 33 0,0 1 0,-1-1 0,1 1 0,-1 0 0,1-1 0,-1 1 0,0-1 0,-1 1 0,1-1 0,0 1 0,-1-1 0,0 1 0,0 0 0,0-1 0,0 1 0,-1 0 0,1 0 0,-1 0 0,1 0 0,-1 0 0,0 0 0,-1 0 0,1 0 0,0 1 0,-1 0 0,1-1 0,-1 1 0,0 0 0,0 0 0,0 0 0,0 0 0,0 1 0,0-1 0,0 1 0,-6-2 0,-11-2 0,0 0 0,-1 1 0,1 1 0,-39 0 0,48 2 0,-65 1 0,0 2 0,-1 4 0,2 4 0,-1 2 0,1 4 0,1 3 0,1 4 0,1 2 0,-80 42 0,54-17 0,2 4 0,2 4 0,3 4 0,3 5 0,-141 136 0,210-185 0,1 1 0,0 1 0,2 1 0,0 0 0,-22 40 0,36-58 0,1 0 0,-1 0 0,1 0 0,0 0 0,-1 0 0,1 1 0,1-1 0,-1 0 0,0 0 0,1 1 0,-1-1 0,1 0 0,0 1 0,1-1 0,-1 1 0,0-1 0,1 0 0,0 1 0,0-1 0,0 0 0,0 0 0,0 0 0,0 0 0,1 0 0,0 0 0,3 5 0,0-4 0,0 0 0,0-1 0,0 0 0,0 1 0,1-2 0,-1 1 0,1-1 0,-1 0 0,1 0 0,0 0 0,0-1 0,0 0 0,0 0 0,0-1 0,9 0 0,36-2 0,0-2 0,-1-3 0,1-2 0,93-29 0,44-22-288,332-156-1,149-154-288,-638 352 577,65-40 0,-3-3 0,135-116 0,-213 163 46,-1 1 1,-1-2-1,-1 1 1,0-2 0,11-18-1,-20 30-23,-1 0 0,0 0 0,-1-1-1,1 1 1,-1 0 0,1-1 0,-1 1-1,-1-1 1,1 0 0,-1 1 0,0-9 0,0 10-9,-1 0 1,1 0 0,-1 0 0,0 1-1,0-1 1,-1 0 0,1 0 0,-1 0-1,1 1 1,-1-1 0,0 1 0,0-1-1,0 1 1,0 0 0,0 0-1,-1 0 1,1 0 0,0 0 0,-5-2-1,-4-2 23,0 0-1,-1 1 1,0 0-1,0 1 0,0 0 1,0 1-1,-1 1 0,-25-3 1,-5 3-48,-57 5 1,-32 12 10,2 4 0,0 7 0,-226 75 0,310-86 0,1 1 0,0 3 0,1 1 0,1 3 0,2 1 0,0 2 0,1 1 0,2 3 0,1 1 0,1 1 0,-57 70 0,60-59 0,2 1 0,-41 80 0,60-99 0,1-1 0,1 2 0,1-1 0,1 1 0,2 1 0,0-1 0,-1 32 0,6-51 0,1 0 0,0-1 0,0 1 0,1 0 0,0 0 0,0 0 0,0-1 0,1 1 0,0 0 0,0-1 0,1 0 0,5 9 0,-6-11 0,1 0 0,1 0 0,-1-1 0,0 0 0,1 1 0,0-1 0,0-1 0,0 1 0,0 0 0,0-1 0,0 0 0,1 0 0,-1 0 0,1-1 0,-1 1 0,1-1 0,0 0 0,7 0 0,4 0 0,-1 0 0,1-1 0,-1-1 0,1 0 0,-1-2 0,17-3 0,94-34 0,17-20 0,-2-7 0,-4-5 0,190-133 0,-101 39 0,-193 138 0,-1-1 0,-2-2 0,-1 0 0,33-49 0,-55 71 0,-1-1 0,-1 1 0,0-1 0,6-15 0,-10 23 0,-1 0 0,1 0 0,0-1 0,-1 1 0,1 0 0,-1 0 0,0 0 0,0-1 0,0 1 0,0 0 0,0 0 0,0 0 0,-1-1 0,1 1 0,-1 0 0,1 0 0,-1 0 0,0 0 0,0 0 0,0 0 0,0 0 0,0 0 0,0 0 0,-1 0 0,1 1 0,-1-1 0,1 0 0,-3-1 0,-6-2 0,1 1 0,-1 0 0,0 0 0,0 1 0,-1 1 0,1 0 0,0 0 0,-1 1 0,1 0 0,-1 0 0,-17 3 0,14-2 0,-47 1 0,-1 3 0,2 2 0,-1 3 0,1 3 0,0 2 0,2 3 0,0 2 0,0 3 0,-63 35 0,59-23 0,2 2 0,2 3 0,1 3 0,2 2 0,2 3 0,2 1 0,-77 96 0,15 15 0,100-138 0,1 1 0,1 1 0,1 0 0,1 0 0,-9 39 0,16-57 0,1 0 0,0 1 0,0-1 0,0 0 0,1 1 0,-1-1 0,2 1 0,-1-1 0,0 0 0,1 1 0,0-1 0,0 0 0,1 1 0,-1-1 0,1 0 0,0 0 0,1 0 0,-1 0 0,1-1 0,0 1 0,0-1 0,0 1 0,1-1 0,0 0 0,-1 0 0,1-1 0,1 1 0,-1-1 0,0 0 0,1 0 0,0 0 0,0-1 0,0 0 0,0 0 0,0 0 0,10 2 0,12 2 0,0 0 0,0-2 0,1-1 0,0-2 0,-1 0 0,1-2 0,31-5 0,13-5 0,110-31 0,-133 27 0,0-2 0,-1-3 0,0-2 0,-2-1 0,-1-3 0,-1-1 0,-1-3 0,-2-1 0,-1-2 0,-1-2 0,-2-2 0,60-76 0,-65 64 0,-32 49 0,0-1 0,1 1 0,-1-1 0,0 1 0,1-1 0,-1 1 0,0-1 0,0 1 0,1-1 0,-1 1 0,0-1 0,0 0 0,0 1 0,0-1 0,0 1 0,0-1 0,0 1 0,0-1 0,0 0 0,0 1 0,0-1 0,0 1 0,0-1 0,-1 1 0,1-1 0,0 0 0,0 1 0,-1-1 0,1 1 0,0-1 0,-1 1 0,1 0 0,0-1 0,-1 1 0,1-1 0,-1 1 0,1 0 0,0-1 0,-1 1 0,1 0 0,-1-1 0,1 1 0,-1 0 0,0 0 0,1-1 0,-1 1 0,1 0 0,-1 0 0,1 0 0,-1 0 0,0 0 0,-31 5 0,16 2 0,0 1 0,0 0 0,1 1 0,0 1 0,1 0 0,0 1 0,1 0 0,0 1 0,0 1 0,1 0 0,1 1 0,0 0 0,1 1 0,1-1 0,0 2 0,-8 20 0,16-32 0,-1 1 0,1-1 0,0 0 0,1 1 0,-1-1 0,1 1 0,0-1 0,0 1 0,0-1 0,1 1 0,-1-1 0,1 0 0,0 1 0,0-1 0,1 0 0,-1 1 0,5 6 0,-2-5 0,0-1 0,0 0 0,1 1 0,-1-2 0,1 1 0,0 0 0,1-1 0,-1 0 0,1 0 0,10 4 0,6 2 0,1-1 0,1-1 0,-1-1 0,1-1 0,33 4 0,-10-5 0,1-2 0,-1-2 0,1-2 0,-1-2 0,0-2 0,0-2 0,0-2 0,-1-2 0,0-2 0,51-23 0,-83 31 0,-1-1 0,0-1 0,0-1 0,0 0 0,-1 0 0,-1-1 0,22-21 0,-30 27 0,0-1 0,0 0 0,0 1 0,0-1 0,-1-1 0,0 1 0,0 0 0,0 0 0,0-1 0,0 1 0,-1-1 0,0 0 0,0 1 0,0-1 0,-1 0 0,0 0 0,1 1 0,-2-1 0,1 0 0,0 0 0,-1 1 0,0-1 0,0 0 0,-1 1 0,1-1 0,-1 1 0,-4-9 0,1 6 0,0 0 0,0 0 0,0 1 0,-1-1 0,0 1 0,-1 0 0,1 1 0,-1-1 0,0 2 0,0-1 0,-1 1 0,1 0 0,-1 0 0,0 1 0,0 0 0,0 0 0,-1 1 0,1 0 0,-12-1 0,-5 0 0,-1 1 0,1 1 0,-1 1 0,0 1 0,-35 7 0,10 3 0,0 2 0,0 2 0,2 3 0,-93 46 0,-170 124 0,85-28 0,188-128 0,1 1 0,1 1 0,-44 55 0,77-85 0,1 0 0,0 0 0,0 1 0,0-1 0,0 1 0,1 0 0,-1-1 0,1 1 0,0 0 0,1 0 0,0 1 0,-1-1 0,1 0 0,1 0 0,-1 1 0,1-1 0,0 0 0,1 8 0,1-7 0,0-1 0,0 0 0,0 1 0,1-1 0,0 0 0,0 0 0,0-1 0,1 1 0,0-1 0,0 0 0,0 1 0,0-2 0,0 1 0,1 0 0,0-1 0,7 4 0,10 5 0,0-1 0,1-1 0,0-1 0,0 0 0,1-2 0,0-1 0,35 4 0,7-3 0,103-1 0,-127-8 0,0-2 0,-1-2 0,0-2 0,0-1 0,-1-2 0,-1-2 0,0-1 0,0-3 0,63-36 0,-69 34 0,-2-2 0,0-1 0,-1-2 0,-1 0 0,-1-2 0,-2-2 0,-1 0 0,0-1 0,-3-2 0,35-59 0,-49 73 0,0 0 0,-1 0 0,-1-1 0,-1 0 0,5-27 0,-9 39 0,-1 0 0,1 1 0,-1-1 0,-1 0 0,1 0 0,-1 0 0,0 1 0,0-1 0,-4-9 0,4 12 0,0 0 0,-1 0 0,0 0 0,0 0 0,0 1 0,0-1 0,0 0 0,0 1 0,-1 0 0,1 0 0,-1-1 0,0 1 0,0 1 0,0-1 0,0 0 0,0 1 0,0-1 0,-3 0 0,-1 1 0,-1-1 0,1 1 0,-1 1 0,0-1 0,1 1 0,-1 1 0,1-1 0,-1 1 0,1 0 0,-1 1 0,1 0 0,0 0 0,0 1 0,0 0 0,0 0 0,0 0 0,0 1 0,1 0 0,-7 6 0,-15 10 0,1 2 0,-42 44 0,32-30 0,3 2 0,0 2 0,3 1 0,-50 84 0,80-123 0,-1 1 0,0 0 0,1 0 0,-1 1 0,1-1 0,0 0 0,0 0 0,0 0 0,1 1 0,-1-1 0,1 1 0,0-1 0,0 0 0,0 1 0,0-1 0,0 0 0,1 1 0,1 4 0,0-5 0,0-1 0,0 1 0,0-1 0,1 1 0,-1-1 0,1 0 0,0 1 0,0-2 0,0 1 0,0 0 0,0 0 0,0-1 0,0 0 0,0 0 0,1 0 0,-1 0 0,0 0 0,1 0 0,3-1 0,30 6 0,0-3 0,0-1 0,0-1 0,0-2 0,69-12 0,187-51 0,-258 55 0,469-138 0,-487 141 0,12-4 0,42-20 0,-63 26 0,0 0 0,-1-1 0,0 0 0,0 0 0,-1 0 0,1-1 0,-1 0 0,0 0 0,-1-1 0,6-7 0,-10 12 0,0 0 0,1 0 0,-1 0 0,0 0 0,0-1 0,0 1 0,0 0 0,0-1 0,-1 1 0,1 0 0,-1-1 0,1 1 0,-1-1 0,0 1 0,0-1 0,0 1 0,0-1 0,-1 1 0,1-1 0,-1 1 0,1 0 0,-1-1 0,0 1 0,0 0 0,0-1 0,0 1 0,0 0 0,-1 0 0,1 0 0,-1 0 0,1 0 0,-3-2 0,-2-1 0,0 0 0,-1 1 0,1-1 0,-1 2 0,0-1 0,0 1 0,0 0 0,-1 0 0,-11-3 0,-22-2 0,-1 1 0,1 1 0,-1 3 0,-1 2 0,1 1 0,-69 10 0,40 1 0,0 3 0,1 3 0,-72 28 0,69-17 0,-72 39 0,112-50 0,1 2 0,0 2 0,2 1 0,-35 31 0,56-44 0,0 0 0,1 0 0,0 1 0,1 0 0,-9 16 0,14-25 0,1 1 0,0 0 0,0 0 0,0 0 0,0 0 0,0 0 0,0 0 0,1 1 0,-1-1 0,1 0 0,-1 0 0,1 0 0,0 1 0,0-1 0,0 0 0,0 0 0,0 1 0,1-1 0,-1 0 0,1 0 0,-1 0 0,1 0 0,0 1 0,0-1 0,0 0 0,0 0 0,0 0 0,0-1 0,1 1 0,-1 0 0,1 0 0,-1-1 0,1 1 0,0-1 0,-1 1 0,5 1 0,7 3 0,0-1 0,0-1 0,1 0 0,0-1 0,-1 0 0,1-1 0,0-1 0,0 0 0,20-2 0,64-1 0,1-4 0,-1-4 0,148-35 0,-74 1 0,182-72 0,-339 110 0,8-1 0,-1-2 0,1 0 0,-2-2 0,0 0 0,25-18 0,-45 29 0,0-1 0,0 1 0,-1-1 0,1 1 0,0-1 0,0 1 0,-1-1 0,1 1 0,0-1 0,-1 0 0,1 1 0,-1-1 0,1 0 0,-1 1 0,1-1 0,-1 0 0,1 0 0,-1 0 0,0 1 0,1-1 0,-1 0 0,0 0 0,0 0 0,0 0 0,0 0 0,0 0 0,0 1 0,0-1 0,0 0 0,0 0 0,0 0 0,0 0 0,0 0 0,-1 0 0,1 1 0,0-1 0,-1 0 0,0-1 0,-1 0 0,0 1 0,0-1 0,-1 1 0,1-1 0,-1 1 0,1 0 0,-1 0 0,0 0 0,1 0 0,-1 1 0,-4-1 0,-19-3 0,-2 1 0,1 1 0,0 2 0,0 1 0,-36 6 0,-138 30 0,185-33 0,-7 0 0,-20 5 0,0 2 0,-82 31 0,120-40 0,1 1 0,-1-1 0,1 1 0,0-1 0,0 2 0,0-1 0,-7 7 0,11-10 0,0 0 0,0 1 0,-1-1 0,1 1 0,0-1 0,0 0 0,-1 1 0,1-1 0,0 0 0,0 1 0,0-1 0,-1 1 0,1-1 0,0 1 0,0-1 0,0 0 0,0 1 0,0-1 0,0 1 0,0-1 0,0 1 0,0-1 0,0 1 0,1-1 0,-1 0 0,0 1 0,0-1 0,0 1 0,0-1 0,1 0 0,-1 1 0,0-1 0,0 1 0,1-1 0,-1 1 0,2 0 0,0 0 0,1 0 0,-1 0 0,0 0 0,0-1 0,1 1 0,-1-1 0,0 1 0,1-1 0,-1 0 0,5 0 0,33 0 0,0-2 0,-1-1 0,71-16 0,124-44 0,-30-6-307,-4-9 0,351-191-1,-252 87 308,-252 149 0,-1-3 0,-3-1 0,75-82 0,-111 111 0,0 0 0,0 0 0,-1-1 0,0 0 0,-1 0 0,1-1 0,-2 1 0,1-1 0,4-19 0,-8 27-1,-1 0-1,0 1 1,0-1 0,1 0-1,-1 1 1,0-1-1,0 0 1,-1 1 0,1-1-1,0 0 1,-1 1-1,1-1 1,-1 0-1,1 1 1,-1-1 0,0 1-1,0-1 1,1 1-1,-1-1 1,0 1-1,0 0 1,-1-1 0,1 1-1,0 0 1,0 0-1,-2-2 1,-3 0 28,0 0 1,0 1-1,0-1 1,0 1-1,0 0 1,-10-2-1,-24-2 90,-1 1 0,1 2 0,0 1 0,-1 2 0,1 2 0,-54 10 0,10 4-134,1 3 0,-88 32 0,64-11 17,1 5 0,3 5 0,2 4 0,3 4 0,2 5 0,3 3 0,-142 133 0,99-54 0,121-126 0,1 0 0,1 1 0,0 1 0,2 0 0,0 0 0,-8 25 0,18-42 0,-1 0 0,1 0 0,0 0 0,0 0 0,0 0 0,1 1 0,-1-1 0,1 0 0,0 0 0,0 1 0,1-1 0,-1 0 0,1 0 0,0 0 0,0 1 0,0-1 0,1 0 0,0 0 0,-1-1 0,1 1 0,0 0 0,1 0 0,-1-1 0,1 0 0,0 1 0,-1-1 0,1 0 0,1 0 0,-1-1 0,0 1 0,1-1 0,-1 1 0,1-1 0,0 0 0,0 0 0,7 2 0,12 4 0,0-2 0,0 0 0,0-1 0,1-2 0,33 2 0,10-3 0,1-2 0,-1-4 0,-1-3 0,92-20 0,-63 4 0,0-4 0,125-55 0,-180 64 0,-1-1 0,0-2 0,-2-2 0,40-31 0,-63 44 0,-1-1 0,-1-1 0,1 0 0,-2-1 0,0 0 0,-1 0 0,0-1 0,-1-1 0,0 0 0,-1 0 0,-1 0 0,0-1 0,6-26 0,-12 36 0,0-1 0,0 1 0,0 0 0,-1-1 0,0 1 0,-1 0 0,1-1 0,-1 1 0,-1 0 0,1 0 0,-1 0 0,0 0 0,0 0 0,-4-7 0,1 4 0,-1 0 0,0 1 0,0 0 0,-1 0 0,0 1 0,0-1 0,-1 1 0,-8-6 0,-8-3 0,-1 1 0,0 2 0,0 0 0,-1 2 0,-37-12 0,16 10 0,0 2 0,-1 3 0,0 1 0,0 2 0,-1 3 0,1 2 0,-1 1 0,-83 15 0,29 4 0,1 5 0,-192 73 0,239-76 0,1 3 0,1 2 0,-94 66 0,116-71 0,2 2 0,1 1 0,1 1 0,1 2 0,1 0 0,2 2 0,-25 40 0,42-60 0,0 0 0,1 0 0,1 1 0,-1-1 0,-4 20 0,8-27 0,1 0 0,-1 1 0,1-1 0,0 0 0,0 0 0,0 0 0,0 0 0,1 0 0,-1 0 0,1 0 0,0 0 0,0 0 0,0 0 0,0 0 0,0 0 0,0 0 0,1 0 0,0-1 0,-1 1 0,1-1 0,0 1 0,1-1 0,-1 0 0,0 1 0,5 2 0,1 0 0,1 0 0,-1 0 0,1-1 0,0 0 0,1-1 0,-1 0 0,0 0 0,16 1 0,12 1 0,42 0 0,5-6 0,0-3 0,-1-4 0,0-4 0,0-3 0,99-32 0,-57 6 0,-2-5 0,196-104 0,-267 121 0,70-50 0,-106 66 0,0 1 0,0-2 0,-2 0 0,0-1 0,0-1 0,-2 0 0,18-28 0,-28 40 0,1 0 0,-1-1 0,0 1 0,-1-1 0,1 1 0,-1-1 0,0 0 0,0 0 0,0 1 0,-1-1 0,1 0 0,-1 0 0,-1-5 0,1 7 0,-1 1 0,0-1 0,0 1 0,0-1 0,0 1 0,0 0 0,-1-1 0,1 1 0,-1 0 0,1 0 0,-1 0 0,0 0 0,0 0 0,0 0 0,0 1 0,0-1 0,0 1 0,0-1 0,0 1 0,-1 0 0,1 0 0,-1 0 0,1 0 0,-1 0 0,-2 0 0,-7-2 0,-1 1 0,0 0 0,1 1 0,-1 0 0,0 1 0,1 1 0,-1 0 0,-20 4 0,-10 6 0,-47 16 0,87-26 0,-57 21 0,1 3 0,1 2 0,1 2 0,2 3 0,1 2 0,2 3 0,2 2 0,1 2 0,2 2 0,2 2 0,-54 70 0,86-98 0,0 0 0,2 0 0,0 1 0,-15 34 0,25-49 0,-1 0 0,1 1 0,0-1 0,0 0 0,0 1 0,0-1 0,1 1 0,0-1 0,-1 1 0,1-1 0,0 0 0,1 1 0,-1-1 0,1 1 0,-1-1 0,1 1 0,0-1 0,0 0 0,1 0 0,-1 1 0,1-1 0,-1 0 0,1 0 0,0 0 0,0-1 0,0 1 0,1 0 0,-1-1 0,1 1 0,-1-1 0,1 0 0,0 0 0,0 0 0,0 0 0,0-1 0,5 3 0,12 4 0,0-1 0,1-1 0,-1-1 0,1 0 0,0-2 0,40 2 0,-4-5 0,85-10 0,-34-6 0,-1-6 0,-1-3 0,-1-6 0,-2-4 0,-1-5 0,-2-4 0,105-63 0,-172 88 0,-1-2 0,50-42 0,-68 50 0,0-1 0,-1 0 0,-1-1 0,0 0 0,0-1 0,16-32 0,-26 43 0,0 1 0,1 0 0,-2-1 0,1 0 0,0 1 0,-1-1 0,0 0 0,0 0 0,-1 0 0,1 1 0,-1-1 0,0 0 0,0 0 0,-1 0 0,1 0 0,-1 0 0,0 1 0,-1-1 0,1 0 0,-1 1 0,0-1 0,0 1 0,0-1 0,-1 1 0,1 0 0,-1 0 0,0 0 0,0 0 0,0 1 0,-1-1 0,-7-5 0,-6-3 0,0 1 0,-1 1 0,0 0 0,-1 2 0,0 0 0,-32-9 0,-16-1-55,0 3 0,-1 3 0,0 4-1,0 2 1,-1 3 0,0 3 0,-104 13-1,29 9-91,1 6 0,-215 71 0,202-45 147,-183 90 0,243-96 0,3 5 0,3 3 0,-84 68 0,159-113 0,1 0 0,0 1 0,1 0 0,0 1 0,1 0 0,1 1 0,0 1 0,-9 15 0,19-28 3,0 0 1,0 0-1,0 1 1,0-1-1,1 0 1,-1 0-1,1 1 1,-1-1-1,1 0 1,0 1-1,0-1 1,0 0-1,0 1 1,0-1-1,1 0 1,-1 1-1,1-1 1,-1 0-1,1 1 1,0-1-1,0 0 1,0 0-1,0 0 1,0 0-1,0 0 1,1 0-1,-1 0 1,1 0-1,-1-1 1,1 1-1,0-1 1,0 1-1,0-1 1,0 1-1,0-1 1,0 0-1,0 0 1,0 0-1,0 0 1,0 0-1,3 0 1,9 4 88,0-1 0,0 0 0,0-1-1,0-1 1,0 0 0,16 0 0,94-6 1,-23-8-93,-1-4 0,0-5 0,-2-4 0,-1-4 0,-1-5 0,-2-3 0,-1-5 0,88-54 0,-140 72 0,-1-2 0,-1-1 0,62-59 0,-89 75 0,0-1 0,-1 0 0,-1-1 0,0 0 0,-1-1 0,-1 0 0,0 0 0,-1-1 0,0 0 0,-1 0 0,-1 0 0,0-1 0,-1 0 0,3-25 0,-7 35 0,1 0 0,-1 0 0,-1 0 0,1-1 0,-1 1 0,0 0 0,-1 0 0,1 0 0,-1 0 0,0 0 0,-1 1 0,0-1 0,1 0 0,-2 1 0,1 0 0,-1 0 0,1 0 0,-1 0 0,-1 1 0,1-1 0,-1 1 0,0 0 0,0 0 0,0 1 0,0-1 0,-8-3 0,-9-2 0,0 0 0,0 2 0,-1 0 0,0 1 0,-40-4 0,12 3 0,0 3 0,0 2 0,0 3 0,0 1 0,0 3 0,0 2 0,1 2 0,0 2 0,1 3 0,0 1 0,1 3 0,1 2 0,1 2 0,1 2 0,1 1 0,1 3 0,1 2 0,2 1 0,1 2 0,1 2 0,2 1 0,-58 77 0,79-92 0,0 2 0,2-1 0,1 2 0,-11 27 0,20-45 0,1 0 0,0 0 0,0 0 0,0 0 0,1 0 0,0 0 0,0 0 0,1 1 0,0-1 0,0 0 0,0 0 0,1 1 0,0-1 0,0 0 0,0 0 0,1 0 0,0 0 0,0 0 0,1 0 0,-1 0 0,1-1 0,7 10 0,-6-11 0,0 0 0,0 0 0,1 0 0,0-1 0,-1 0 0,1 0 0,1 0 0,-1 0 0,0-1 0,1 0 0,-1 0 0,9 1 0,5 1 0,0-1 0,32 0 0,10-4 0,-1-2 0,1-3 0,-1-2 0,0-3 0,88-29 0,-59 10 0,-1-4 0,155-85 0,-195 92 0,-2-3 0,0-1 0,56-53 0,-86 69 0,-1 1 0,0-2 0,-2 0 0,1-1 0,-2 0 0,-1-1 0,0 0 0,-1-1 0,-1 0 0,-1 0 0,12-40 0,-19 56 0,0-1 0,-1 0 0,1 0 0,-1 1 0,1-1 0,-1 0 0,0 0 0,0 0 0,-1 0 0,1 1 0,-1-1 0,0 0 0,0 0 0,0 1 0,-1-1 0,1 1 0,-1-1 0,0 1 0,0-1 0,0 1 0,0 0 0,0 0 0,-1 0 0,1 0 0,-1 1 0,0-1 0,0 1 0,0-1 0,0 1 0,-6-3 0,-2 1 0,-1-1 0,0 2 0,0-1 0,0 2 0,0-1 0,-1 2 0,1 0 0,-21 0 0,-17 3 0,0 3 0,0 1 0,1 3 0,0 2 0,1 2 0,0 2 0,1 2 0,-76 39 0,52-18 0,3 3 0,1 3 0,2 3 0,-100 95 0,4 22 0,140-139 0,0 1 0,2 0 0,0 1 0,-24 52 0,41-76 0,1-1 0,0 1 0,0-1 0,1 1 0,-1-1 0,0 1 0,1 0 0,-1-1 0,1 1 0,0 0 0,0-1 0,0 1 0,1 4 0,0-5 0,-1-1 0,1 0 0,-1 0 0,1 1 0,0-1 0,-1 0 0,1 0 0,0 0 0,0 0 0,0 0 0,0 0 0,0 0 0,0 0 0,0-1 0,0 1 0,0 0 0,0-1 0,1 1 0,-1 0 0,2 0 0,3 0 0,1 0 0,0 0 0,0 0 0,0-1 0,0 0 0,0 0 0,0-1 0,0 0 0,10-2 0,30-9 0,0-1 0,-2-2 0,58-28 0,128-78 0,-212 111 0,363-225 0,-335 202 0,-1-3 0,-2-2 0,-2-2 0,-1-2 0,59-79 0,-89 105 0,-1 1 0,0-2 0,-2 1 0,0-1 0,8-23 0,-15 37 0,0 0 0,0-1 0,0 1 0,0 0 0,0-1 0,-1 1 0,0-1 0,0 0 0,0 1 0,0-1 0,0 1 0,0-1 0,-1 1 0,0-1 0,0 1 0,0 0 0,0-1 0,0 1 0,-1 0 0,0 0 0,1 0 0,-1 0 0,0 0 0,-1 0 0,1 0 0,0 0 0,-1 1 0,1 0 0,-1-1 0,0 1 0,0 0 0,0 0 0,0 0 0,-5-2 0,-5 0 0,0 1 0,0 0 0,0 0 0,0 1 0,-1 1 0,1 0 0,0 1 0,-1 1 0,1 0 0,-24 5 0,-19 5 0,-59 21 0,105-29 0,-23 8 0,2 0 0,0 2 0,0 2 0,1 1 0,1 1 0,0 1 0,2 1 0,0 2 0,-25 25 0,36-30 0,1 0 0,1 1 0,0 1 0,2 0 0,0 1 0,1 0 0,0 1 0,2 0 0,0 1 0,2 0 0,0 0 0,1 1 0,1-1 0,-3 37 0,7-49 0,1 1 0,0-1 0,0 0 0,1 0 0,0 0 0,1 1 0,0-1 0,1-1 0,-1 1 0,2 0 0,-1 0 0,1-1 0,0 0 0,1 0 0,0 0 0,12 14 0,-7-13 0,0 1 0,0-2 0,1 1 0,1-2 0,-1 1 0,1-2 0,1 1 0,-1-2 0,1 1 0,0-2 0,14 4 0,29 5 0,1-3 0,0-1 0,0-4 0,113-3 0,-82-8 0,0-4 0,134-32 0,-158 26 0,-2-3 0,0-3 0,87-45 0,-115 49 0,0-2 0,-1-1 0,-1-2 0,-2-1 0,0-1 0,-1-2 0,29-36 0,-44 46 0,-2 0 0,0-1 0,-2 0 0,0-1 0,10-27 0,-17 41 0,0-1 0,-1 0 0,0 0 0,-1 0 0,1 0 0,-1 0 0,0-1 0,-1 1 0,0 0 0,0 0 0,0-1 0,0 1 0,-1 0 0,0 0 0,-1 0 0,1-1 0,-1 1 0,0 1 0,-1-1 0,1 0 0,-1 0 0,-4-6 0,1 7 0,0 0 0,0 0 0,-1 1 0,1 0 0,-1 0 0,0 0 0,0 1 0,0 0 0,0 0 0,-1 1 0,1 0 0,-1 0 0,1 1 0,-1 0 0,-13 0 0,-2 0 0,0 1 0,1 1 0,-1 1 0,-26 6 0,23 0 0,0 0 0,0 1 0,1 2 0,1 0 0,0 2 0,0 0 0,1 2 0,1 1 0,0 0 0,2 2 0,-35 36 0,31-27 0,1 1 0,1 1 0,1 1 0,2 1 0,1 1 0,2 1 0,1 0 0,-15 47 0,28-73 0,0-1 0,0 1 0,1 0 0,0-1 0,0 1 0,1 0 0,-1 0 0,1 0 0,1-1 0,0 1 0,0 0 0,0 0 0,0-1 0,1 1 0,4 8 0,-3-10 0,0 0 0,0-1 0,1 1 0,0-1 0,0 0 0,0 1 0,0-2 0,1 1 0,-1 0 0,1-1 0,0 0 0,0 0 0,0 0 0,1-1 0,-1 0 0,1 0 0,-1 0 0,9 1 0,15 2 0,0-1 0,1-1 0,-1-1 0,1-2 0,43-5 0,149-30 0,-192 29 0,182-45 0,-183 41 0,0-1 0,-1-1 0,0-1 0,-1-2 0,25-18 0,-49 31 0,0 0 0,0 0 0,0 0 0,-1 0 0,1-1 0,-1 1 0,0-1 0,0 0 0,0 0 0,4-6 0,-6 9 0,0 0 0,0-1 0,0 1 0,0 0 0,0-1 0,0 1 0,0 0 0,0-1 0,0 1 0,0 0 0,0-1 0,0 1 0,-1 0 0,1 0 0,0-1 0,0 1 0,0 0 0,0-1 0,0 1 0,-1 0 0,1 0 0,0-1 0,0 1 0,0 0 0,-1 0 0,1-1 0,0 1 0,0 0 0,-1 0 0,1 0 0,0-1 0,-1 1 0,1 0 0,0 0 0,-1 0 0,1 0 0,0 0 0,-1 0 0,-29 1 0,-17 10 0,2 2 0,-1 2 0,2 2 0,0 2 0,2 2 0,0 2 0,-42 30 0,77-48 0,0 0 0,0 1 0,1 0 0,0 1 0,0-1 0,-5 8 0,10-13 0,0 1 0,0-1 0,0 0 0,0 1 0,1-1 0,-1 0 0,0 1 0,1-1 0,-1 1 0,1-1 0,0 1 0,0-1 0,-1 1 0,1-1 0,0 1 0,0-1 0,0 1 0,0-1 0,1 1 0,-1-1 0,0 1 0,1-1 0,-1 1 0,1-1 0,-1 1 0,1-1 0,0 0 0,0 1 0,0-1 0,-1 0 0,1 0 0,0 1 0,0-1 0,1 0 0,-1 0 0,0 0 0,0 0 0,0 0 0,1-1 0,-1 1 0,3 1 0,7 3 0,1 0 0,-1 0 0,1-2 0,0 1 0,0-1 0,0-1 0,21 2 0,9-2 0,42-4 0,-8-6 0,0-3 0,-1-3 0,-1-3 0,0-4 0,127-54 0,-195 73 0,1-1 0,0 1 0,0-1 0,-1 0 0,1-1 0,-1 0 0,0 0 0,0 0 0,0 0 0,0-1 0,-1 0 0,8-9 0,-13 14 0,0-1 0,1 1 0,-1-1 0,1 0 0,-1 0 0,0 1 0,0-1 0,1 0 0,-1 1 0,0-1 0,0 0 0,0 0 0,0 1 0,0-1 0,0 0 0,0 0 0,0 1 0,0-1 0,0 0 0,0 0 0,0 1 0,-1-1 0,1 0 0,0 1 0,0-1 0,-1 0 0,1 1 0,-1-1 0,1 0 0,-1 0 0,-24-9 0,-33 11 0,20 5 0,0 3 0,0 0 0,1 3 0,1 1 0,0 1 0,0 2 0,2 2 0,0 1 0,1 2 0,-45 36 0,74-54 0,-1 1 0,1 0 0,0 1 0,0-1 0,0 1 0,1 0 0,-1 0 0,1 0 0,-3 6 0,6-9 0,-1 0 0,1 0 0,0 0 0,-1 0 0,1 0 0,0 0 0,0 0 0,0 0 0,0 0 0,1 0 0,-1 0 0,1 0 0,-1 0 0,1 0 0,-1 0 0,1 0 0,0 0 0,0-1 0,0 1 0,0 0 0,1 0 0,-1-1 0,0 1 0,1-1 0,-1 1 0,1-1 0,-1 0 0,1 1 0,2 0 0,7 6 0,1 0 0,0-1 0,1-1 0,0 0 0,0-1 0,0 0 0,0-1 0,21 4 0,5-2 0,74 3 0,-3-9 0,1-6 0,-1-4 0,155-35 0,-257 43 0,20-2 0,0-2 0,-1 0 0,1-2 0,-2-2 0,1 0 0,-1-1 0,38-24 0,-60 32 0,-1 1 0,1-1 0,-1 1 0,0-1 0,0 0 0,0-1 0,0 1 0,0 0 0,-1-1 0,4-7 0,-5 10 0,-1-1 0,0 1 0,1-1 0,-1 1 0,0-1 0,0 0 0,0 1 0,0-1 0,-1 1 0,1-1 0,0 1 0,-1-1 0,1 1 0,-1-1 0,1 1 0,-1-1 0,0 1 0,1 0 0,-1-1 0,0 1 0,0 0 0,0 0 0,0-1 0,0 1 0,0 0 0,-1 0 0,1 0 0,0 0 0,-1 1 0,1-1 0,0 0 0,-2 0 0,-18-10 0,1 0 0,-2 2 0,1 1 0,-1 0 0,0 2 0,-34-6 0,-147-12 0,182 22 0,-103-9 0,-1 5 0,1 6 0,-1 6 0,-143 24 0,263-29 0,-93 23 0,91-22 0,0 1 0,0 0 0,0 1 0,0-1 0,0 1 0,0 1 0,1-1 0,0 1 0,0 0 0,-6 8 0,10-12 0,1 1 0,-1 0 0,1-1 0,0 1 0,0 0 0,0 0 0,0 0 0,0 0 0,0 0 0,0 0 0,0 0 0,1 0 0,-1 0 0,1 0 0,0 0 0,-1 0 0,1 0 0,0 0 0,0 1 0,1-1 0,-1 0 0,0 0 0,1 0 0,-1 0 0,1 0 0,-1 0 0,1 0 0,0 0 0,0 0 0,0 0 0,0 0 0,1 0 0,-1-1 0,0 1 0,1 0 0,-1-1 0,1 1 0,-1-1 0,3 2 0,5 3 0,0 1 0,0-2 0,1 1 0,-1-2 0,1 1 0,17 5 0,23 3 0,0-1 0,1-3 0,0-1 0,0-3 0,1-3 0,-1-1 0,1-3 0,-1-2 0,0-2 0,69-18 0,-98 18 0,0-1 0,-1-1 0,0-1 0,0 0 0,37-25 0,-49 28 0,-1-1 0,1 0 0,-1 0 0,-1 0 0,1-1 0,-1-1 0,-1 1 0,0-1 0,0 0 0,0-1 0,-1 1 0,-1-1 0,0 0 0,5-17 0,-6 15 0,0 0 0,-1 0 0,-1 0 0,0-1 0,-1 1 0,0 0 0,-1 0 0,0-1 0,-1 1 0,0 0 0,-1 0 0,0 0 0,-1 1 0,0-1 0,-12-20 0,11 24 0,0 0 0,-1 0 0,0 1 0,-1 0 0,0 0 0,0 1 0,0 0 0,-1 0 0,0 0 0,0 1 0,0 0 0,-1 1 0,1 0 0,-1 0 0,0 1 0,0 0 0,-1 0 0,1 1 0,-1 1 0,1-1 0,-12 1 0,3 1 0,0 1 0,0 1 0,0 1 0,0 0 0,0 2 0,0-1 0,1 2 0,0 1 0,-28 14 0,30-13 0,0 0 0,1 1 0,0 1 0,0 0 0,1 1 0,0 1 0,1 0 0,1 0 0,0 1 0,-15 23 0,25-34 0,-1 0 0,1 0 0,0 0 0,0 0 0,0 1 0,0-1 0,0 0 0,1 1 0,-1-1 0,1 1 0,-1-1 0,1 0 0,0 1 0,0-1 0,0 1 0,0-1 0,1 1 0,0 4 0,0-5 0,0 0 0,0-1 0,0 1 0,1 0 0,-1-1 0,0 1 0,1-1 0,-1 1 0,1-1 0,0 0 0,-1 0 0,1 1 0,0-1 0,0 0 0,0-1 0,0 1 0,-1 0 0,4 0 0,3 1 0,0 0 0,0-1 0,1 0 0,-1-1 0,1 0 0,-1 0 0,0 0 0,1-1 0,-1-1 0,11-2 0,29-14 0,-1-1 0,0-3 0,-2-1 0,-1-3 0,0-1 0,-2-3 0,-2-1 0,0-2 0,64-70 0,-89 88 0,-1-1 0,-1-1 0,-1 0 0,0 0 0,-1-1 0,0-1 0,-2 0 0,13-37 0,-21 53 0,0 0 0,0 1 0,-1-1 0,1 0 0,-1 0 0,0 0 0,0 0 0,0 1 0,0-1 0,0 0 0,-1 0 0,1 0 0,-1 0 0,0 1 0,0-1 0,0 0 0,0 1 0,0-1 0,0 0 0,-1 1 0,1 0 0,-3-3 0,0 2 0,1 0 0,-1 0 0,0 1 0,1 0 0,-1 0 0,0 0 0,0 0 0,0 1 0,-1-1 0,1 1 0,0 0 0,-1 0 0,-4 0 0,-11 0 0,0 1 0,0 0 0,0 2 0,0 0 0,-26 7 0,7 1 0,0 3 0,1 1 0,0 2 0,2 1 0,0 2 0,1 1 0,-50 39 0,29-14 0,1 2 0,3 3 0,-65 77 0,27-6 0,81-108 0,1 0 0,1 0 0,0 1 0,1 0 0,1 0 0,0 1 0,-5 22 0,10-35 0,0 0 0,0-1 0,-1 1 0,1-1 0,0 1 0,1 0 0,-1-1 0,0 1 0,0 0 0,1-1 0,-1 1 0,1-1 0,-1 1 0,1-1 0,0 1 0,0-1 0,-1 0 0,1 1 0,0-1 0,0 0 0,0 0 0,1 1 0,-1-1 0,0 0 0,0 0 0,1 0 0,-1 0 0,0-1 0,1 1 0,-1 0 0,1 0 0,-1-1 0,1 1 0,1 0 0,6 0 0,-1 1 0,1-1 0,-1 0 0,1-1 0,12 0 0,8-3 0,1-1 0,-1-1 0,0-1 0,-1-2 0,1-1 0,-1-1 0,-1-1 0,0-1 0,-1-2 0,0-1 0,-1-1 0,-1-1 0,41-37 0,-43 33 0,0 0 0,-2-2 0,0-1 0,-2 0 0,-1-1 0,0-1 0,-2-1 0,-1 0 0,-2-1 0,0 0 0,-2-1 0,-1 0 0,8-46 0,-16 70 0,0 0 0,-1 0 0,1 0 0,-1 0 0,0 0 0,0 0 0,-1 0 0,1 0 0,-1 0 0,0 0 0,-1 0 0,1 0 0,-1 0 0,0 0 0,-3-4 0,2 5 0,0 1 0,0 0 0,0 1 0,0-1 0,-1 0 0,1 1 0,-1 0 0,1 0 0,-1 0 0,0 0 0,0 1 0,0-1 0,0 1 0,0 0 0,0 0 0,0 1 0,-1-1 0,1 1 0,-5 0 0,-19 0 0,0 1 0,0 1 0,0 2 0,0 0 0,0 2 0,1 1 0,0 1 0,-42 19 0,35-11 0,1 1 0,0 2 0,1 1 0,1 2 0,1 0 0,-28 29 0,37-31 0,2 1 0,-34 45 0,49-60 0,0-1 0,1 1 0,0-1 0,-1 1 0,2 0 0,-1 0 0,1 1 0,0-1 0,0 1 0,0-1 0,1 1 0,0-1 0,1 1 0,-1-1 0,1 1 0,1 0 0,-1-1 0,3 11 0,-1-12 0,0-1 0,0 0 0,0 0 0,1 0 0,-1 0 0,1 0 0,0-1 0,0 1 0,1-1 0,-1 0 0,1 0 0,-1 0 0,1 0 0,0-1 0,0 0 0,0 1 0,0-1 0,1-1 0,-1 1 0,0-1 0,8 2 0,4 0 0,-1 0 0,2-2 0,-1 0 0,31-2 0,4-4 0,0-2 0,-1-3 0,0-2 0,-1-2 0,0-2 0,-1-3 0,-1-1 0,-1-3 0,-1-1 0,-1-2 0,-2-3 0,0-1 0,51-48 0,-77 62 0,-1-1 0,-1 0 0,-1-1 0,0-1 0,15-28 0,-24 40 0,-1 0 0,1-1 0,-1 1 0,-1-1 0,1 0 0,-1 1 0,0-1 0,-1 0 0,0 0 0,0 0 0,-1-1 0,0 1 0,-1 0 0,1 0 0,-1 0 0,-1 0 0,0 0 0,-3-9 0,1 11 0,0 0 0,-1 0 0,1 0 0,-1 0 0,0 1 0,-1 0 0,1 0 0,-1 0 0,0 1 0,-1 0 0,1 0 0,-1 0 0,1 1 0,-1 0 0,0 1 0,0-1 0,-13-2 0,-13-2 0,0 1 0,-52-3 0,12 8 0,0 2 0,0 4 0,1 3 0,0 4 0,0 2 0,1 3 0,1 4 0,-79 34 0,116-41 0,0 1 0,1 2 0,1 1 0,0 1 0,-50 44 0,71-55 0,1 0 0,0 1 0,1 0 0,0 0 0,1 1 0,0 0 0,0 1 0,1 0 0,0 0 0,1 0 0,0 0 0,1 1 0,0 0 0,1 0 0,0 0 0,1 0 0,1 0 0,0 0 0,0 1 0,2 17 0,0-23 0,1 1 0,-1-1 0,1 0 0,1 0 0,-1-1 0,1 1 0,0 0 0,1-1 0,0 0 0,0 0 0,0 0 0,0 0 0,1-1 0,0 1 0,0-1 0,1 0 0,-1-1 0,1 0 0,0 1 0,1-2 0,-1 1 0,12 4 0,1-1 0,1 0 0,1-1 0,-1-1 0,1-1 0,0-1 0,39 1 0,-5-5 0,0-2 0,0-2 0,-1-3 0,0-2 0,0-2 0,-1-3 0,88-37 0,-94 32 0,-1-3 0,-1-1 0,-1-3 0,-1-1 0,-1-3 0,-2-1 0,-1-2 0,51-57 0,-68 64 0,37-57 0,-54 76 0,0 0 0,-1 0 0,0 0 0,-1-1 0,0 0 0,0 0 0,0 0 0,-1 0 0,-1 0 0,0 0 0,0-1 0,-1-9 0,0 15 0,-1 1 0,0 0 0,0 0 0,0-1 0,0 1 0,-1 0 0,1 0 0,-1 0 0,0 0 0,0 0 0,0 1 0,0-1 0,0 0 0,-1 1 0,1 0 0,-1-1 0,1 1 0,-1 0 0,0 1 0,0-1 0,0 0 0,0 1 0,-4-2 0,-7-2 0,-1 0 0,0 1 0,-29-4 0,2 3 0,-1 1 0,0 2 0,1 3 0,-1 1 0,0 1 0,1 3 0,-82 22 0,100-21 0,-1 1 0,1 1 0,0 2 0,1 0 0,0 1 0,1 2 0,0 0 0,1 1 0,1 1 0,1 1 0,0 1 0,1 0 0,1 2 0,-20 28 0,31-39 0,0 1 0,1 0 0,0 1 0,0-1 0,1 1 0,1 0 0,0 0 0,1 0 0,-2 14 0,3-17 0,1 0 0,1 0 0,-1 1 0,1-1 0,1 0 0,-1 0 0,1 0 0,1 0 0,-1-1 0,1 1 0,1 0 0,0-1 0,7 11 0,0-3 0,2-1 0,0 0 0,0 0 0,1-2 0,1 0 0,0 0 0,1-1 0,0-1 0,0-1 0,1 0 0,0-2 0,23 8 0,7 1 0,1-3 0,0-2 0,79 8 0,-29-13 0,1-5 0,-1-4 0,1-4 0,-2-4 0,150-37 0,-184 33 0,110-40 0,-155 48 0,-1-1 0,0 0 0,0-1 0,-1-1 0,0 0 0,-1-2 0,0 1 0,-1-2 0,0 0 0,22-27 0,-31 33 0,-1-1 0,1 1 0,-1-1 0,-1 0 0,1 0 0,-1-1 0,-1 1 0,0-1 0,0 1 0,-1-1 0,1 0 0,-2 0 0,1 1 0,-2-1 0,1 0 0,-4-16 0,3 19 0,-1 0 0,0 1 0,0-1 0,0 1 0,-1 0 0,0-1 0,0 1 0,0 0 0,-1 1 0,1-1 0,-1 1 0,0-1 0,-1 1 0,1 0 0,-1 1 0,1-1 0,-1 1 0,0 0 0,-1 0 0,1 0 0,0 1 0,-1 0 0,1 0 0,-1 0 0,0 1 0,-7-1 0,-9-2 0,1 2 0,-1 1 0,-1 0 0,1 1 0,0 2 0,0 0 0,1 2 0,-1 0 0,-37 13 0,33-7 0,1 1 0,1 1 0,-1 1 0,2 1 0,0 1 0,1 2 0,-25 22 0,16-8 0,2 1 0,0 1 0,2 2 0,2 0 0,1 2 0,2 1 0,2 0 0,1 2 0,-25 79 0,39-104 0,0 1 0,2-1 0,-1 1 0,2 1 0,0-1 0,1 0 0,1 17 0,1-28 0,0 0 0,0 1 0,0-1 0,0 0 0,1 0 0,0 0 0,0 0 0,0 0 0,1 0 0,0-1 0,0 1 0,0-1 0,0 1 0,1-1 0,-1 0 0,1-1 0,0 1 0,0-1 0,1 1 0,-1-1 0,1-1 0,-1 1 0,1-1 0,0 1 0,6 1 0,17 4 0,0-1 0,0-1 0,0-2 0,0 0 0,1-2 0,0-2 0,-1 0 0,1-2 0,38-7 0,9-5 0,-1-3 0,97-35 0,-98 26 0,-2-4 0,-1-2 0,-1-4 0,-2-2 0,100-75 0,-138 88 0,-1-1 0,-1-1 0,-1-1 0,-2-2 0,34-50 0,-44 56 0,-1-1 0,-2 0 0,0-2 0,-2 1 0,0-1 0,-2 0 0,-1-1 0,4-40 0,-10 61 0,0-1 0,0 1 0,-1-1 0,0 1 0,-1-1 0,1 0 0,-1 1 0,-1-1 0,0 1 0,0 0 0,0 0 0,-1-1 0,-4-7 0,4 10 0,-1 1 0,1 0 0,-1 0 0,0 0 0,0 0 0,-1 1 0,1-1 0,-1 1 0,1 0 0,-1 1 0,0-1 0,0 1 0,-1 0 0,1 0 0,0 0 0,-1 1 0,1 0 0,-11-1 0,-12-1 0,0 2 0,0 1 0,0 1 0,0 2 0,0 0 0,-27 8 0,-11 6 0,-84 33 0,101-30 0,0 1 0,2 3 0,-83 55 0,107-63 0,1 2 0,1 0 0,0 1 0,2 1 0,0 1 0,1 1 0,1 1 0,-26 46 0,37-58 0,0 1 0,1 0 0,1-1 0,0 2 0,1-1 0,-3 17 0,5-24 0,1-1 0,0 1 0,0-1 0,0 0 0,1 1 0,-1-1 0,1 0 0,0 1 0,0-1 0,1 0 0,-1 0 0,1 0 0,0 0 0,0 0 0,0 0 0,0 0 0,1-1 0,0 1 0,0-1 0,0 0 0,0 0 0,3 3 0,3 0 0,0 0 0,0-1 0,0 0 0,0 0 0,1-1 0,0-1 0,0 1 0,11 1 0,8 1 0,54 3 0,-20-8 0,-1-3 0,0-2 0,0-3 0,85-20 0,-39-1 0,163-65 0,-246 84 0,-1-1 0,0-2 0,-1 0 0,0-1 0,21-17 0,-42 29 0,-1 0 0,1 0 0,0 0 0,-1-1 0,1 1 0,-1-1 0,1 1 0,-1-1 0,0 1 0,0-1 0,1 0 0,-1 0 0,0 1 0,-1-1 0,1 0 0,0 0 0,-1 0 0,1 0 0,-1 0 0,1 0 0,-1 0 0,0 0 0,0-3 0,-1 3 0,1 1 0,-1-1 0,0 0 0,-1 0 0,1 1 0,0-1 0,0 1 0,-1-1 0,1 1 0,-1 0 0,1-1 0,-1 1 0,1 0 0,-1 0 0,0 0 0,0 0 0,0 0 0,1 1 0,-3-2 0,-8-1 0,1-1 0,-1 2 0,0 0 0,1 0 0,-1 1 0,0 0 0,-15 2 0,-9 4 0,0 2 0,1 2 0,0 1 0,0 2 0,1 2 0,1 0 0,0 3 0,1 0 0,1 2 0,-40 32 0,63-46 0,1 1 0,0 1 0,1-1 0,-1 1 0,1 0 0,-9 14 0,15-20 0,-1 0 0,0 1 0,1-1 0,-1 0 0,1 1 0,-1-1 0,1 0 0,0 1 0,0-1 0,-1 1 0,1-1 0,0 1 0,0-1 0,0 1 0,1-1 0,-1 1 0,0-1 0,1 0 0,0 3 0,0-2 0,0-1 0,1 1 0,-1 0 0,1-1 0,-1 1 0,1 0 0,0-1 0,-1 0 0,1 0 0,0 1 0,0-1 0,0 0 0,0 0 0,0-1 0,0 1 0,5 1 0,16 3 0,1-1 0,0 0 0,0-2 0,1-1 0,-1-1 0,0 0 0,38-8 0,171-42 0,-152 27 0,-1-4 0,-1-3 0,137-75 0,-205 100 0,-1-2 0,0 1 0,-1-2 0,0 1 0,0-1 0,0 0 0,9-13 0,-16 19 0,0-1 0,-1 1 0,1 0 0,-1-1 0,0 1 0,0-1 0,0 0 0,0 1 0,0-1 0,0 0 0,-1 1 0,1-1 0,-1 0 0,0 0 0,0 0 0,0 1 0,0-1 0,0 0 0,-1 0 0,1 0 0,-1 1 0,0-1 0,0 0 0,0 1 0,0-1 0,0 1 0,0-1 0,-1 1 0,1-1 0,-1 1 0,0 0 0,0 0 0,0 0 0,0 0 0,0 0 0,-3-2 0,-7-5 0,-1 0 0,0 1 0,-1 1 0,0 0 0,0 1 0,0 0 0,-1 1 0,0 1 0,-24-5 0,-12 1 0,-83-2 0,91 10 0,0 2 0,0 2 0,0 1 0,1 3 0,0 1 0,0 3 0,1 1 0,-40 19 0,34-11 0,0 3 0,2 1 0,1 3 0,2 1 0,0 2 0,-48 48 0,65-55 0,-37 49 0,55-63 0,0-1 0,1 1 0,1 0 0,-1 1 0,2 0 0,-1 0 0,1 0 0,-4 19 0,8-27 0,-1 0 0,1 0 0,0 0 0,0 1 0,0-1 0,0 0 0,1 0 0,-1 0 0,1 0 0,0 0 0,0 1 0,0-1 0,0-1 0,0 1 0,1 0 0,-1 0 0,1 0 0,0-1 0,0 1 0,0-1 0,0 1 0,0-1 0,0 0 0,1 0 0,-1 0 0,1 0 0,0 0 0,4 2 0,4 1 0,0-1 0,0 0 0,1 0 0,-1-1 0,1 0 0,19 1 0,17 0 0,1-3 0,0-1 0,0-3 0,-1-2 0,64-14 0,234-79 0,-244 62 0,99-50 0,-164 68 0,-2-2 0,0-1 0,-1-2 0,-1-1 0,55-53 0,-75 63 0,0-1 0,-1 0 0,0-1 0,-1-1 0,-1 1 0,12-28 0,-20 39 0,0 0 0,0 1 0,0-1 0,-1 0 0,1 0 0,-1 0 0,-1 0 0,1 0 0,-1-1 0,0 1 0,0 0 0,0 0 0,0 0 0,-1 0 0,0 0 0,0 0 0,-1 0 0,1 0 0,-1 0 0,0 0 0,-1 1 0,1-1 0,-1 1 0,1 0 0,-2-1 0,1 1 0,0 1 0,-1-1 0,-6-5 0,-7-3 0,-1 1 0,-1 0 0,1 2 0,-2 0 0,1 1 0,-1 1 0,-1 1 0,-36-7 0,4 5 0,0 2 0,-76 2 0,39 8 0,0 3 0,1 5 0,-113 28 0,81-7 0,-208 87 0,329-120 0,-53 23 0,-81 47 0,121-62 0,1 0 0,0 0 0,1 2 0,0-1 0,0 1 0,1 1 0,0 0 0,1 0 0,0 1 0,1 0 0,-11 22 0,17-30 0,0-1 0,1 0 0,-1 1 0,1 0 0,0-1 0,0 1 0,0 0 0,0 0 0,0 0 0,1 0 0,0-1 0,0 1 0,0 0 0,0 0 0,1 0 0,-1 0 0,1 0 0,0-1 0,0 1 0,1 0 0,-1-1 0,1 1 0,0-1 0,-1 1 0,2-1 0,-1 0 0,0 0 0,1 0 0,-1 0 0,6 4 0,1-1 0,1 0 0,-1-1 0,2 0 0,-1-1 0,0 0 0,1 0 0,0-1 0,-1-1 0,1 0 0,14 1 0,24 0 0,1-1 0,0-3 0,-1-2 0,1-2 0,81-19 0,237-86 0,-65-3 0,-234 82 0,-1-3 0,76-49 0,-84 36 0,-57 45 0,0-1 0,0 0 0,-1 0 0,1 0 0,-1 0 0,0-1 0,0 1 0,0-1 0,0 1 0,-1-1 0,1 0 0,-1 1 0,0-1 0,0 0 0,-1 0 0,1-4 0,-1 6 0,0 1 0,0-1 0,0 0 0,-1 1 0,1-1 0,-1 0 0,1 1 0,-1-1 0,0 0 0,1 1 0,-1-1 0,0 1 0,0-1 0,0 1 0,0 0 0,0-1 0,-1 1 0,1 0 0,0 0 0,-1-1 0,-1 0 0,-37-17 0,40 19 0,-37-12 0,0 2 0,0 1 0,-1 2 0,-68-4 0,-166 9 0,-248 39 0,403-20 0,0 4 0,-160 52 0,236-59 0,0 2 0,-53 29 0,81-38 0,1 0 0,-1 1 0,2 1 0,-1 0 0,1 0 0,1 1 0,0 1 0,0 0 0,1 0 0,-12 20 0,19-29 0,0 0 0,1 1 0,-1-1 0,1 1 0,0-1 0,0 1 0,0-1 0,0 1 0,0 0 0,1-1 0,-1 1 0,1 0 0,0 0 0,-1 0 0,1-1 0,0 1 0,1 0 0,-1 0 0,1-1 0,-1 1 0,1 0 0,0 0 0,0-1 0,0 1 0,0-1 0,0 1 0,1-1 0,-1 1 0,1-1 0,-1 0 0,1 0 0,0 0 0,0 0 0,0 0 0,0 0 0,0 0 0,1-1 0,2 2 0,6 3 0,0-1 0,1 0 0,0-1 0,0-1 0,0 0 0,0 0 0,20 1 0,21-2 0,0-3 0,0-1 0,0-3 0,93-22 0,-135 25 0,142-29-134,-1-7 0,-3-7 0,-1-6 0,269-136 1,-397 177 133,-1-1 0,0-1 0,0-1 0,-2-1 0,1 0 0,17-20 0,-33 33-2,-1-1 1,1 0 0,-1 0 0,1 1 0,-1-1 0,1-1 0,-1 1 0,0 0 0,0 0-1,0 0 1,0 0 0,-1-1 0,1 1 0,-1-1 0,1 1 0,-1 0 0,0-1 0,1 1 0,-1-1-1,-1-1 1,0 1 7,0 1-1,1 1 0,-2-1 1,1 0-1,0 0 0,0 0 0,-1 0 1,1 1-1,-1-1 0,1 1 1,-1-1-1,1 1 0,-1-1 1,0 1-1,0 0 0,0 0 0,-3-1 1,-12-5 91,1 2 0,-1 1 0,0 0 0,-27-3 1,-75-5-68,-1 5 0,1 5 1,-168 19-1,119 4-35,-303 80 0,201-11 5,236-76 0,0 2 0,2 1 0,0 1 0,1 2 0,-43 37 0,68-53 0,1 1 0,0 0 0,0 1 0,0-1 0,0 1 0,1 0 0,0 0 0,0 1 0,1-1 0,-1 1 0,2 0 0,-5 11 0,7-15 0,0-1 0,0 1 0,-1-1 0,2 1 0,-1-1 0,0 1 0,0-1 0,1 0 0,-1 1 0,1-1 0,0 0 0,0 1 0,0-1 0,0 0 0,0 0 0,2 4 0,0-3 0,1 0 0,-1 1 0,0-1 0,1 0 0,0-1 0,0 1 0,0-1 0,0 1 0,0-1 0,0 0 0,7 2 0,15 4 0,1-2 0,0 0 0,0-1 0,0-2 0,0-1 0,50-3 0,172-27 0,-245 27 0,189-35-222,-1-8 0,-2-9 0,-3-9 0,320-151 0,-499 209 222,179-94 0,-155 79 0,-2-2 0,0 0 0,41-41 0,-65 57 21,-1 0 1,-1 0 0,1-1-1,-1 1 1,0-1 0,0 0-1,0 0 1,-1 0 0,0-1-1,0 1 1,-1-1-1,3-10 1,-4 13 0,-1 0-1,0 1 1,0-1-1,-1 0 1,1 1-1,-1-1 1,0 1-1,0-1 1,0 1-1,0-1 1,0 1-1,-1 0 1,0-1-1,0 1 1,0 0-1,0 0 1,0 0-1,0 1 1,-1-1-1,1 0 1,-1 1-1,0 0 1,0-1-1,0 1 1,-3-2-1,-10-6 15,0 1 0,-1 1 0,0 0 0,0 2 0,-1-1 0,1 2 0,-26-4 0,-3 2-45,-88-2 0,49 10-40,1 4 1,-1 4-1,-117 27 0,-242 90-376,159-18 425,250-92 0,1 2 0,1 1 0,1 1 0,0 2 0,-50 46 0,76-63-1,1 1 1,-1 0-1,1 0 0,1 0 1,-1 0-1,1 1 0,0 0 1,1 0-1,-1 0 1,1 0-1,1 1 0,-1-1 1,-1 12-1,4-16 2,0 0 0,0 0 0,0 0 0,0 0 0,0 0 0,1 0 0,0 0 0,0 0 0,-1 0 0,2 0-1,-1 0 1,0-1 0,0 1 0,1 0 0,2 3 0,0-2 7,-1-1 0,1 1 1,0-1-1,0 0 0,0 0 0,1 0 0,-1-1 0,1 1 0,0-1 0,-1 0 0,10 2 0,28 5 78,0-2 1,1-1-1,0-3 0,0-1 0,73-7 0,303-50-143,4-36-740,7-22 359,-316 76 369,179-82-1,-276 111 70,0-1 0,-1-1 0,19-14 0,-33 23 0,0 0 0,-1 0 0,1 0 0,-1 0 0,0 0 0,1-1 0,-1 1 0,0 0 0,0-1 0,0 1 0,0-1 0,0 1 0,0-1 0,0 1 0,0-1 0,-1 0 0,1 1 0,-1-1 0,1 0 0,-1 0 0,0 1 0,1-1 0,-1 0 0,0 0 0,0 0 0,-1 1 0,1-4 0,-2 2 0,0 1 0,0-1 0,0 1 0,0-1 0,0 1 0,-1 0 0,1 0 0,0 0 0,-1 1 0,0-1 0,1 1 0,-1-1 0,0 1 0,0 0 0,-5-1 0,-25-8 0,-1 2 0,0 2 0,0 1 0,-1 2 0,-48 1 0,48 0 0,-226-1 12,-1 12 0,1 10 0,1 12 0,1 12-1,3 10 1,-401 140 0,617-179 34,-104 43 85,127-49-128,1 1 1,0 1 0,0 0 0,1 1-1,-27 25 1,40-34-6,-1 0 0,1 0 0,0 1 0,0 0 0,0-1 0,0 1 0,0 0 0,0 0 0,1 0 0,-1 0 0,1 0 0,0 0 0,0 0 0,0 0 0,1 1 0,-2 6 1,3-8 7,-1 0 1,1 1 0,-1-1 0,1 0 0,0 1 0,0-1 0,0 0 0,0 0 0,0 0 0,0 0 0,1 0 0,-1 0 0,1 0 0,-1 0 0,1-1 0,0 1 0,0 0 0,2 1 0,7 3 76,0 0 1,0-1-1,0 0 0,1 0 0,-1-1 0,1-1 0,0 0 0,15 2 0,40 2-2,0-2 0,1-3 0,101-10 0,207-47-103,-246 31 22,-1-6 0,-2-6 0,155-65 0,-274 98 0,50-27 0,-55 29 0,-1-1 0,0 1 0,1 0 0,-1-1 0,0 0 0,0 0 0,0 1 0,0-1 0,0 0 0,-1-1 0,1 1 0,-1 0 0,1 0 0,-1-1 0,0 1 0,0-1 0,2-4 0,-4 5 0,1 1 0,0-1 0,-1 0 0,1 1 0,-1-1 0,0 1 0,0-1 0,1 1 0,-1-1 0,0 1 0,0-1 0,0 1 0,-1 0 0,1-1 0,0 1 0,0 0 0,-1 0 0,1 0 0,0 0 0,-1 0 0,1 0 0,-1 1 0,0-1 0,1 0 0,-1 1 0,1-1 0,-4 1 0,-55-15 0,54 14 0,-74-10 0,-1 3 0,-83 3 0,-162 18 0,227-4-682,-194 41-1,113-2-6143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18:03.367"/>
    </inkml:context>
    <inkml:brush xml:id="br0">
      <inkml:brushProperty name="width" value="0.35" units="cm"/>
      <inkml:brushProperty name="height" value="0.35" units="cm"/>
      <inkml:brushProperty name="color" value="#FFFFFF"/>
    </inkml:brush>
  </inkml:definitions>
  <inkml:trace contextRef="#ctx0" brushRef="#br0">724 671 24575,'-76'-2'0,"-1"-3"0,1-3 0,-115-29 0,178 35 0,1-2 0,-1 0 0,1 0 0,-1-2 0,-14-7 0,23 10 0,1 0 0,-1 1 0,0-2 0,1 1 0,0 0 0,0-1 0,0 1 0,0-1 0,0 0 0,1 0 0,0 0 0,0 0 0,0 0 0,0-1 0,0 1 0,1-1 0,0 1 0,-1-6 0,-23-189 0,23 163 0,1 0 0,2-1 0,8-53 0,-8 84 0,1 1 0,0-1 0,0 1 0,0-1 0,0 1 0,1 0 0,0-1 0,0 1 0,0 1 0,1-1 0,-1 0 0,1 1 0,0 0 0,1 0 0,-1 0 0,1 0 0,-1 1 0,1 0 0,0 0 0,1 0 0,-1 0 0,0 1 0,1 0 0,-1 0 0,1 1 0,0-1 0,-1 1 0,1 1 0,6-1 0,-4 0 0,0 1 0,-1 0 0,1 0 0,0 1 0,0 0 0,-1 0 0,1 0 0,-1 1 0,1 1 0,-1-1 0,0 1 0,0 1 0,0-1 0,0 1 0,0 0 0,-1 1 0,0 0 0,0 0 0,0 0 0,0 0 0,8 12 0,2 5 0,-10-13 0,1 0 0,-1 0 0,-1 1 0,0-1 0,6 15 0,-10-19 0,0 0 0,0 0 0,-1-1 0,1 1 0,-1 0 0,0 0 0,0 0 0,-1 0 0,0-1 0,0 1 0,0 0 0,0 0 0,-1-1 0,1 1 0,-5 7 0,-4 6 0,-1-1 0,0 0 0,-2 0 0,-17 18 0,18-24 0,-1-1 0,-1 0 0,1-1 0,-2-1 0,1 0 0,-26 9 0,2 1 0,6-2 0,-2-1 0,1-2 0,-58 15 0,88-28 0,0 2 0,0-1 0,0 0 0,0 1 0,0-1 0,0 1 0,0 0 0,0 0 0,0 0 0,1 1 0,-1-1 0,1 0 0,0 1 0,0 0 0,0-1 0,0 1 0,0 0 0,0 0 0,1 0 0,-1 1 0,1-1 0,0 0 0,0 0 0,0 1 0,1-1 0,-1 0 0,0 6 0,0 13 0,0-1 0,1 1 0,5 31 0,-1-8 0,-2-22 0,2 0 0,0 0 0,1 0 0,1 0 0,13 30 0,-10-31 0,-8-18 0,1-1 0,0 0 0,-1 0 0,2 0 0,-1 0 0,0 0 0,0 0 0,1-1 0,0 1 0,-1-1 0,1 0 0,0 0 0,0 0 0,0 0 0,1 0 0,-1-1 0,0 1 0,1-1 0,-1 0 0,1 0 0,-1 0 0,1 0 0,4 0 0,11 1 0,1-1 0,0 0 0,22-3 0,-14 0 0,223-3 0,-236 4 0,0-1 0,0-1 0,0 0 0,-1-1 0,0-1 0,21-9 0,79-48 0,-82 42 0,1 2 0,48-20 0,-9 12 0,117-40 0,-157 58 0,0 1 0,0 1 0,1 1 0,36 1 0,-60 4 0,59 4 0,-63-3 0,-1 0 0,0 0 0,0 1 0,1 0 0,-1 0 0,0 0 0,-1 0 0,1 0 0,0 1 0,-1-1 0,1 1 0,-1 0 0,4 5 0,1 0 0,1 0 0,0-1 0,0 1 0,0-2 0,1 1 0,0-2 0,0 1 0,1-1 0,-1-1 0,18 6 0,15 1 0,63 9 0,-55-11 0,68 4 0,-88-12 0,0 2 0,0 2 0,52 14 0,-50-9 0,0-1 0,0-1 0,0-2 0,1-1 0,0-2 0,0-1 0,67-6 0,51-15 0,-96 10 0,1 2 0,0 2 0,0 3 0,88 8 0,-100 1 0,249 28 0,-231-31 0,0-3 0,106-11 0,-20-10 0,321-37 0,-216 32 0,494-26 0,-646 50 0,129 4 0,-229-3 0,-1 0 0,1 0 0,-1 0 0,0 0 0,1 0 0,-1 0 0,1 0 0,-1 0 0,1 1 0,-1-1 0,0 1 0,1-1 0,-1 1 0,0-1 0,1 1 0,-1 0 0,0-1 0,0 1 0,0 0 0,0 0 0,0 0 0,0 0 0,0 0 0,0 0 0,1 2 0,-3-2 0,1 1 0,-1-1 0,0 0 0,1 0 0,-1 1 0,0-1 0,0 0 0,0 0 0,0 0 0,0 0 0,-1 0 0,1 0 0,0 0 0,0-1 0,-1 1 0,1 0 0,0-1 0,-1 1 0,1-1 0,0 1 0,-1-1 0,1 0 0,-1 1 0,1-1 0,-1 0 0,-1 0 0,-35 7 0,-56 3 0,11-1 0,-26 3 0,-151-3 0,-110-24 0,4-1 0,-741 15 0,523 2 0,542 2 0,1 1 0,-68 16 0,59-10 0,-58 5 0,-338-11 0,232-7 0,171 1 0,-58-10 0,-31-1 0,-41 0 0,-30-1 0,146 14 0,-111-15 0,155 13 0,0 0 0,0-1 0,0-1 0,-20-8 0,27 8 0,0 1 0,0-1 0,1 0 0,0 0 0,0 0 0,0-1 0,0 1 0,0-1 0,1-1 0,0 1 0,-4-7 0,-8-17 0,2 1 0,1-2 0,1 0 0,2 0 0,0-1 0,-8-57 0,17 81 0,0 0 0,1 0 0,0 0 0,0 0 0,1 0 0,0 0 0,0 0 0,0 0 0,1 1 0,0-1 0,0 0 0,1 1 0,0 0 0,0-1 0,6-7 0,-2 5 0,1-1 0,-1 2 0,2-1 0,-1 1 0,1 0 0,1 1 0,-1 0 0,17-8 0,-1 2 0,2 1 0,-1 2 0,1 0 0,1 2 0,-1 1 0,53-7 0,-60 13 0,-1 1 0,0 0 0,0 1 0,1 1 0,-1 1 0,0 0 0,0 2 0,-1 0 0,0 1 0,1 1 0,27 15 0,-26-15 0,0 0 0,0-2 0,0 0 0,1-2 0,0 0 0,0-1 0,0-1 0,40-3 0,-36 0 0,0 2 0,-1 0 0,1 2 0,-1 1 0,1 1 0,23 7 0,-16-2 0,1-2 0,0 0 0,1-3 0,62 2 0,-77-5 0,32 3 0,0 2 0,0 3 0,63 19 0,144 59 0,-222-74 0,-5-3 0,0-1 0,0-2 0,1-1 0,56 3 0,133-11 0,-95-1 0,-63 2 0,23 2 0,1-4 0,129-20 0,101-46 0,-66 13 0,258-24 0,-452 78 0,1 3 0,-1 2 0,0 2 0,0 3 0,93 25 0,-82-21 0,0-3 0,1-3 0,115-4 0,-97-3 0,127 14 0,-204-11 0,-1 0 0,0 1 0,0 0 0,0 1 0,10 5 0,-18-9 0,0 1 0,0-1 0,0 1 0,0 0 0,0-1 0,0 1 0,0 0 0,0 0 0,0 0 0,0 0 0,0 0 0,0 0 0,0 0 0,-1 0 0,1 1 0,0-1 0,-1 0 0,1 2 0,-1-2 0,0 0 0,-1 0 0,1 0 0,-1 0 0,1 0 0,-1 0 0,1 0 0,-1 0 0,0 0 0,1 0 0,-1 0 0,0 0 0,0 0 0,0-1 0,0 1 0,1 0 0,-1-1 0,0 1 0,0-1 0,0 1 0,-1-1 0,1 1 0,0-1 0,0 1 0,0-1 0,-1 0 0,-17 6 0,1 0 0,-1-2 0,0 0 0,-32 2 0,-87-3 0,84-3 0,-520-4 0,386-13 0,106 8 0,19 2 0,-197-12 0,-167-7 0,21-1 0,250 30 0,84 0 0,1-3 0,-132-16 0,82-13 0,77 17 0,1 2 0,-63-6 0,-314 12 0,220 6 0,155-4 0,-1-3 0,-59-13 0,-36-5 0,-290 18 0,396 6 0,-262 25 0,178-12 0,-133-1 0,220-14 0,-22 1 0,54 0 0,0 0 0,0 0 0,0 0 0,0 0 0,1 0 0,-1 0 0,0 0 0,0 0 0,0 0 0,0 1 0,0-1 0,0 0 0,0 0 0,0 0 0,0 0 0,0 0 0,0 0 0,0 0 0,0 0 0,0 0 0,0 1 0,0-1 0,0 0 0,0 0 0,0 0 0,0 0 0,0 0 0,0 0 0,0 0 0,0 0 0,0 1 0,0-1 0,0 0 0,0 0 0,0 0 0,0 0 0,0 0 0,0 0 0,0 0 0,36 9 0,136 39 0,9 2 0,-25-21 0,2-6 0,163 3 0,-252-22 0,0 4 0,107 25 0,-63-10 0,-51-15 0,0-3 0,118-6 0,-66-2 0,-49 3 0,7 2 0,0-3 0,-1-3 0,139-27 0,-161 22 0,1 2 0,-1 2 0,2 2 0,72 6 0,-20-1 0,-28 8 0,-8 1 0,426-4-185,-359-8-995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6:01.024"/>
    </inkml:context>
    <inkml:brush xml:id="br0">
      <inkml:brushProperty name="width" value="0.35" units="cm"/>
      <inkml:brushProperty name="height" value="0.35" units="cm"/>
      <inkml:brushProperty name="color" value="#FFFFFF"/>
    </inkml:brush>
  </inkml:definitions>
  <inkml:trace contextRef="#ctx0" brushRef="#br0">689 422 24575,'1'7'0,"0"-1"0,0 0 0,1 0 0,0 0 0,0-1 0,1 1 0,-1 0 0,1-1 0,0 0 0,1 1 0,-1-1 0,1-1 0,0 1 0,0 0 0,1-1 0,8 7 0,11 8 0,0-1 0,27 15 0,-47-31 0,17 11 0,2-2 0,37 16 0,-51-24 0,0 0 0,1 0 0,-1-1 0,0 0 0,1-1 0,-1 0 0,1 0 0,-1-1 0,1 0 0,11-2 0,-17 0 0,1 0 0,0 0 0,-1 0 0,1 0 0,-1-1 0,0 0 0,0 0 0,0 0 0,0 0 0,0-1 0,-1 1 0,1-1 0,-1 0 0,0 0 0,0 0 0,-1-1 0,1 1 0,-1-1 0,4-8 0,0-5 0,0 0 0,-1 0 0,0-1 0,1-19 0,-4 22 0,0 0 0,-1-1 0,-1 1 0,0 0 0,-2 0 0,0 0 0,0 0 0,-2 0 0,0 1 0,0-1 0,-2 1 0,0 0 0,0 0 0,-2 1 0,1 0 0,-2 0 0,0 1 0,-1 0 0,0 0 0,-1 1 0,0 1 0,-1 0 0,0 0 0,-1 1 0,0 1 0,-16-9 0,7 5 0,-1 1 0,-1 1 0,0 1 0,-1 1 0,0 1 0,0 1 0,0 2 0,-1 0 0,-49-2 0,61 7 0,1 1 0,-1 0 0,1 1 0,-1 0 0,1 1 0,0 1 0,0 0 0,0 1 0,0 0 0,1 1 0,0 0 0,0 1 0,0 0 0,1 1 0,0 0 0,1 1 0,0 1 0,0-1 0,1 1 0,-11 16 0,-1 5 0,2 0 0,1 2 0,1 0 0,2 1 0,2 0 0,1 1 0,1 1 0,-8 49 0,14-12 0,5-69 0,0-1 0,0 1 0,0 0 0,1-1 0,0 1 0,0-1 0,0 1 0,0-1 0,0 0 0,0 1 0,1-1 0,0 0 0,0 0 0,0 0 0,0 0 0,0 0 0,4 3 0,-4-6 0,-5-6 0,2 5 0,0 0 0,1 0 0,-1 1 0,0-1 0,0 0 0,0 1 0,0-1 0,0 1 0,1-1 0,-1 1 0,0-1 0,0 1 0,0 0 0,-1-1 0,1 1 0,0 0 0,0 0 0,0 0 0,0 0 0,0 0 0,-2 0 0,2 0 0,0 0 0,0 1 0,0-1 0,0 1 0,0-1 0,0 0 0,0 1 0,0 0 0,0-1 0,0 1 0,0 0 0,0-1 0,0 1 0,0 0 0,1 0 0,-1 0 0,0 0 0,1 0 0,-1 0 0,1-1 0,-1 2 0,1-1 0,-1 0 0,1 0 0,0 0 0,-1 0 0,1 0 0,0 0 0,0 0 0,0 0 0,0 0 0,0 1 0,0-1 0,0 0 0,0 0 0,0 0 0,1 0 0,-1 2 0,1 0 0,0 1 0,0 0 0,0-1 0,1 0 0,-1 1 0,1-1 0,0 0 0,-1 0 0,2 0 0,-1 0 0,5 5 0,1-2 0,0-1 0,1 0 0,-1 0 0,1-1 0,1 0 0,-1 0 0,0-1 0,1 0 0,19 3 0,97 5 0,-108-10 0,22 1 0,1-2 0,50-7 0,-74 5 0,0-1 0,0-1 0,-1 0 0,1-1 0,-1-1 0,0-1 0,28-16 0,-40 21 0,0 0 0,-1-1 0,0 0 0,0 0 0,1 0 0,-2 0 0,1 0 0,0-1 0,-1 1 0,1-1 0,-1 1 0,0-1 0,-1 0 0,4-8 0,-5 10 0,0 0 0,1 0 0,-1 0 0,0-1 0,0 1 0,0 0 0,0-1 0,-1 1 0,1 0 0,0 0 0,-1 0 0,0-1 0,0 1 0,1 0 0,-1 0 0,0 0 0,-1 0 0,1 0 0,0 0 0,0 1 0,-1-1 0,1 0 0,-1 1 0,0-1 0,0 1 0,1-1 0,-1 1 0,0 0 0,-4-2 0,-2-2 0,-1 2 0,0 0 0,1 0 0,-1 0 0,0 1 0,-1 0 0,1 1 0,0 0 0,0 0 0,0 1 0,-11 1 0,-16 3 0,-54 12 0,75-13 0,-81 18 0,-111 39 0,170-46 0,0 1 0,1 2 0,0 1 0,2 2 0,-61 46 0,89-62 0,0 1 0,1 0 0,0 1 0,-1-1 0,2 1 0,-7 9 0,11-14 0,-1 0 0,1 0 0,-1 1 0,1-1 0,-1 0 0,1 0 0,-1 1 0,1-1 0,0 0 0,0 1 0,0-1 0,0 0 0,0 1 0,0-1 0,0 0 0,0 0 0,1 1 0,-1-1 0,0 0 0,1 0 0,-1 1 0,1-1 0,-1 0 0,1 0 0,0 0 0,-1 0 0,1 0 0,0 0 0,0 0 0,0 0 0,0 0 0,0 0 0,0 0 0,0 0 0,0-1 0,0 1 0,0 0 0,0-1 0,1 1 0,-1-1 0,0 1 0,0-1 0,3 1 0,12 4 0,0 0 0,1-1 0,-1-1 0,1 0 0,0-1 0,19-1 0,109-7 0,-136 6 0,144-17 0,-1-6 0,203-57 0,-333 74 0,1 0 0,-1 0 0,0-2 0,0 0 0,35-20 0,-56 28 0,0-1 0,0 1 0,0-1 0,0 1 0,-1-1 0,1 1 0,0-1 0,-1 0 0,1 1 0,0-1 0,-1 0 0,1 1 0,-1-1 0,1 0 0,-1 0 0,1 0 0,-1 0 0,1 1 0,-1-3 0,-9-8 0,-34 0 0,-7 5 0,0 3 0,-1 1 0,-86 9 0,106-4 0,0 2 0,1 1 0,0 2 0,0 0 0,1 2 0,0 2 0,-40 21 0,66-32 0,-1 1 0,0 0 0,0 1 0,1-1 0,-1 1 0,1 0 0,0 0 0,0 0 0,0 0 0,0 0 0,1 0 0,-1 1 0,1 0 0,0-1 0,0 1 0,0 0 0,-1 5 0,3-7 0,-1 0 0,1-1 0,0 1 0,1 0 0,-1 0 0,0 0 0,0-1 0,1 1 0,-1 0 0,1 0 0,0-1 0,-1 1 0,1 0 0,0-1 0,0 1 0,1 1 0,1 1 0,1 0 0,-1-1 0,1 1 0,0-1 0,0 0 0,0 0 0,8 4 0,1 0 0,1-1 0,0 0 0,0-2 0,0 1 0,0-1 0,25 2 0,93 1 0,7-10 0,-1-6 0,0-7 0,-1-5 0,-1-7 0,133-44 0,-241 63 0,86-31 0,-104 36 0,0-1 0,-1 0 0,1 0 0,-1-1 0,-1-1 0,1 1 0,-1-1 0,12-13 0,-19 19 0,0 0 0,0 0 0,0 0 0,-1 0 0,1-1 0,0 1 0,0 0 0,0 0 0,-1-1 0,1 1 0,-1 0 0,1-1 0,-1 1 0,0 0 0,1-1 0,-1 1 0,0-1 0,0 1 0,0-1 0,0 1 0,0-1 0,0 1 0,-1 0 0,1-1 0,0 1 0,-1-1 0,1 1 0,-1 0 0,1-1 0,-1 1 0,0 0 0,0 0 0,1-1 0,-1 1 0,0 0 0,0 0 0,0 0 0,0 0 0,0 0 0,-1 0 0,1 0 0,0 1 0,0-1 0,0 0 0,-1 0 0,1 1 0,0-1 0,-2 1 0,-8-5 0,1 1 0,-1 1 0,1 0 0,-1 1 0,-12-2 0,-16 1 0,0 1 0,0 2 0,0 2 0,0 1 0,-75 17 0,-182 68 0,221-61 0,1 3 0,-129 74 0,159-76 0,1 1 0,1 2 0,2 1 0,2 3 0,-49 54 0,77-78 0,0 0 0,0 1 0,2 0 0,-1 1 0,1 0 0,1 0 0,1 1 0,-8 20 0,14-32 0,-1 0 0,1 1 0,0-1 0,-1 0 0,1 1 0,0-1 0,0 0 0,0 1 0,1-1 0,-1 0 0,1 1 0,-1-1 0,1 0 0,0 0 0,0 1 0,0-1 0,0 0 0,0 0 0,0 0 0,0 0 0,1 0 0,1 2 0,1-1 0,0 0 0,1 0 0,-1 0 0,0 0 0,1-1 0,0 0 0,0 0 0,0 0 0,-1-1 0,10 3 0,19 1 0,0 0 0,0-2 0,0-2 0,0 0 0,1-3 0,50-8 0,203-54 0,23-30-573,-5-13 0,378-189 0,-616 264 544,104-68 0,-170 100 30,9-7-4,-1 0 0,0 0 0,0 0-1,10-13 1,-18 19 7,0 0-1,0 0 1,0 0-1,-1 0 1,1 0-1,0 0 1,-1 0-1,1 0 1,-1 0-1,1 0 1,-1 0-1,1-1 1,-1 1-1,0 0 1,1 0-1,-1 0 1,0-1-1,0 1 1,0 0-1,0 0 1,0-1-1,0 1 1,0 0-1,-1 0 1,1-1-1,0 1 1,-1 0-1,1 0 1,-1 0-1,1 0 1,-1-1-1,0 1 1,1 0-1,-1 0 1,0 0-1,0 0 1,0 1-1,0-1 1,0 0-1,0 0 1,0 0-1,0 1 1,0-1-1,0 0 1,0 1-1,0-1 1,0 1-1,0 0 1,-1-1-1,-1 1 1,-20-7 171,-1 1 0,0 1 0,0 2 1,-1 0-1,1 2 0,-28 1 0,50 0-171,-95 2 134,0 4-1,-173 34 1,126-7-153,-164 61 0,288-87 15,0 0 0,0 2 0,1 0 0,1 1 0,-20 14 0,34-21 0,0 0 0,1 1 0,-1-1 0,1 1 0,-1 0 0,1-1 0,1 1 0,-1 1 0,0-1 0,1 0 0,-4 10 0,5-11 0,1 1 0,-1-1 0,1 0 0,0 1 0,0 0 0,0-1 0,0 1 0,1-1 0,-1 0 0,1 1 0,0-1 0,0 1 0,0-1 0,0 0 0,1 0 0,-1 1 0,1-1 0,4 5 0,-1-1 0,2 0 0,-1 0 0,1-1 0,0 0 0,0 0 0,0 0 0,1-1 0,0 0 0,0-1 0,1 0 0,-1 0 0,1-1 0,0 0 0,0 0 0,0-1 0,10 2 0,7-1 0,-1 0 0,0-1 0,1-2 0,42-4 0,-33-1 0,-1-1 0,0-2 0,0-1 0,59-24 0,-77 26 0,-1 0 0,0-1 0,0-1 0,0 0 0,-2-1 0,1-1 0,-1 0 0,0-1 0,-1 0 0,-1-1 0,18-25 0,-27 36 0,-1 0 0,0 0 0,0 0 0,0 0 0,0 0 0,0 0 0,-1-1 0,1 1 0,-1 0 0,1 0 0,-1-1 0,0 1 0,0-5 0,0 6 0,0 0 0,-1 0 0,1 0 0,0 0 0,-1 0 0,1 1 0,-1-1 0,1 0 0,-1 0 0,1 0 0,-1 0 0,0 0 0,1 1 0,-1-1 0,0 0 0,0 0 0,1 1 0,-1-1 0,0 1 0,0-1 0,-2 0 0,1 0 0,0 1 0,-1-1 0,1 1 0,-1 0 0,1 0 0,-1 0 0,0 0 0,1 0 0,-1 0 0,1 1 0,0-1 0,-1 1 0,1 0 0,-1-1 0,1 1 0,0 1 0,-1-1 0,1 0 0,0 0 0,0 1 0,0-1 0,0 1 0,-3 3 0,2-3 0,1 0 0,-1 1 0,1-1 0,-1 1 0,1 0 0,0 0 0,0 0 0,0 0 0,0 0 0,0 0 0,1 0 0,0 1 0,-1-1 0,1 0 0,0 1 0,1-1 0,-1 1 0,1-1 0,-1 1 0,1 0 0,0-1 0,0 1 0,1-1 0,-1 1 0,1-1 0,0 1 0,0-1 0,0 1 0,0-1 0,1 0 0,2 5 0,0-1 0,1 0 0,1-1 0,0 0 0,0 0 0,0 0 0,0-1 0,1 0 0,0 0 0,0-1 0,0 0 0,1 0 0,14 5 0,18 5 0,1-2 0,1-2 0,0-2 0,53 3 0,173-4 0,-253-8 0,18 1 0,-1-2 0,42-7 0,-67 8 0,0 0 0,0-1 0,0 0 0,-1 0 0,1 0 0,-1-1 0,0 0 0,1-1 0,-1 1 0,-1-1 0,1 0 0,0 0 0,-1-1 0,0 0 0,0 0 0,8-10 0,-12 13 0,0 1 0,0-1 0,0 1 0,0-1 0,-1 0 0,1 1 0,0-1 0,-1 0 0,1 1 0,-1-1 0,0 0 0,1 0 0,-1 1 0,0-1 0,0 0 0,0 0 0,0 0 0,0 1 0,-1-1 0,1 0 0,-1 0 0,1 1 0,-1-1 0,1 0 0,-1 1 0,0-1 0,0 0 0,0 1 0,0-1 0,0 1 0,0 0 0,0-1 0,-1 1 0,1 0 0,0 0 0,-1 0 0,1-1 0,-1 1 0,1 1 0,-1-1 0,1 0 0,-1 0 0,0 1 0,1-1 0,-4 0 0,-5-2 0,0 0 0,0 1 0,0 0 0,0 1 0,0 0 0,-17 1 0,9 2 0,1 1 0,0 1 0,0 1 0,0 0 0,0 1 0,1 1 0,0 1 0,0 0 0,1 1 0,0 0 0,1 1 0,0 1 0,0 1 0,-16 17 0,28-27 0,0 0 0,0 1 0,0-1 0,0 1 0,0 0 0,0-1 0,0 1 0,1 0 0,0 0 0,-1 0 0,1 0 0,0 0 0,1 1 0,-1-1 0,0 0 0,1 0 0,0 1 0,0-1 0,0 0 0,0 0 0,0 1 0,1-1 0,-1 0 0,1 0 0,0 0 0,0 1 0,0-1 0,1 0 0,-1 0 0,1 0 0,-1-1 0,1 1 0,0 0 0,0-1 0,0 1 0,0-1 0,1 0 0,-1 1 0,1-1 0,-1 0 0,6 3 0,6 3 0,1 0 0,-1-1 0,1 0 0,1-2 0,-1 1 0,1-2 0,21 4 0,14-1 0,0-2 0,0-2 0,-1-3 0,1-1 0,0-3 0,54-12 0,-40 3 0,0-4 0,-1-2 0,-1-2 0,72-37 0,-125 53 0,0 0 0,-1 0 0,0-1 0,0 0 0,0-1 0,-1 0 0,0 0 0,0-1 0,10-12 0,-16 16 0,1 0 0,-1-1 0,1 1 0,-1-1 0,-1 1 0,1-1 0,-1 1 0,1-1 0,-1 0 0,-1 0 0,1 0 0,-1 0 0,1 0 0,-1 0 0,-1 0 0,1 1 0,-1-1 0,0 0 0,0 0 0,0 0 0,-1 1 0,-4-10 0,4 9 0,-1 0 0,0 0 0,-1 0 0,1 1 0,-1-1 0,0 1 0,0 0 0,-1 0 0,1 0 0,-1 0 0,0 1 0,0 0 0,-9-5 0,-6-1 0,0 2 0,-27-8 0,46 14 0,-61-14 0,0 3 0,0 2 0,-1 4 0,0 1 0,-1 4 0,1 2 0,0 4 0,0 2 0,1 2 0,-95 28 0,134-30 0,0 1 0,1 2 0,-24 12 0,39-18 0,1-1 0,0 1 0,0 0 0,0 1 0,1-1 0,-1 1 0,1 0 0,0 1 0,1-1 0,-1 1 0,1 0 0,0 0 0,1 0 0,-5 11 0,7-15 0,1 0 0,-1 0 0,1 0 0,0 0 0,-1 0 0,1 0 0,0 0 0,0 0 0,0 0 0,1 0 0,-1 0 0,0 0 0,1-1 0,-1 1 0,1 0 0,0 0 0,0 0 0,0 0 0,0-1 0,0 1 0,0 0 0,2 2 0,2 1 0,0-1 0,0 0 0,0 0 0,0 0 0,1 0 0,7 3 0,15 5 0,0-1 0,1-2 0,0-1 0,0-1 0,1-1 0,36 2 0,30 1-24,1-5 1,-1-4-1,171-21 0,-126-1-205,259-77 0,-386 95 229,180-63 0,-164 55 0,-1-2 0,-1-1 0,0-1 0,32-25 0,-54 36-3,0 0 0,0-1 1,0 1-1,-1-1 0,0 0 0,0-1 0,0 0 1,-1 1-1,0-1 0,0-1 0,3-8 0,-6 13 18,0 0 0,-1 0 0,1 0 0,-1 0 0,0 0 0,1 0 0,-1 0 0,0 0 0,-1 0 0,1 0 0,-1 0 0,1 0 0,-1 0 0,0 0 0,0 1 0,0-1 0,0 0 0,-1 0 0,1 1 0,-1-1 0,1 1 0,-1-1 0,0 1 0,0 0 0,0 0 0,0 0 0,-1 0 0,1 0 0,-1 0 0,1 0 0,-1 1 0,-4-3 0,-7-3 0,-1 1-1,0 0 0,0 1 1,0 1-1,0 0 1,-21-2-1,-100-4-31,86 8 25,-85-3-8,-184 17 0,243-3 0,0 2 0,1 4 0,-143 48 0,-22 40 0,211-88 0,1 2 0,1 0 0,1 1 0,0 2 0,-44 44 0,63-56 0,0 0 0,0 1 0,0 0 0,1 0 0,-7 15 0,12-22 0,0 0 0,0 0 0,0 1 0,1-1 0,-1 1 0,1-1 0,-1 1 0,1-1 0,0 1 0,0-1 0,0 1 0,0-1 0,0 1 0,0-1 0,1 1 0,-1-1 0,1 1 0,0-1 0,0 1 0,0-1 0,0 0 0,0 0 0,0 1 0,1-1 0,-1 0 0,1 0 0,-1 0 0,4 2 0,0 0 0,1 1 0,0-1 0,0-1 0,0 1 0,1-1 0,-1 0 0,1-1 0,-1 1 0,1-1 0,7 1 0,9 1 0,0-1 0,26 0 0,18-3 0,1-3 0,-1-3 0,0-3 0,66-18 0,-8-6 0,141-57 0,-115 29 0,-3-7 0,213-132 0,-341 188 0,0-1 0,-2-1 0,1-1 0,22-24 0,-39 38 0,0-1 0,-1 1 0,0-1 0,1 0 0,-1 1 0,0-1 0,0 0 0,0 0 0,0 0 0,0 0 0,0 0 0,-1 0 0,1 0 0,-1 0 0,1 0 0,-1 0 0,0 0 0,0 0 0,0-4 0,0 5 0,-1-1 0,0 1 0,0-1 0,1 1 0,-1-1 0,0 1 0,0 0 0,0-1 0,-1 1 0,1 0 0,0 0 0,0 0 0,-1 0 0,1 0 0,-1 0 0,1 0 0,-1 1 0,1-1 0,-3 0 0,-9-3 0,-1 0 0,0 1 0,0 1 0,-23-2 0,-45 1 0,0 3 0,1 4 0,-97 17 0,38 4 0,-141 46 0,-28 38 0,246-81 0,1 2 0,-97 65 0,144-85 0,1 0 0,1 1 0,0 0 0,0 1 0,1 1 0,-19 24 0,30-35 0,-1 0 0,1 0 0,0 0 0,0 0 0,0 0 0,0 0 0,0 0 0,0 0 0,0 1 0,1-1 0,-1 0 0,1 0 0,0 1 0,0-1 0,0 0 0,0 1 0,0-1 0,0 0 0,0 1 0,1-1 0,-1 0 0,1 0 0,0 1 0,-1-1 0,1 0 0,0 0 0,1 0 0,-1 0 0,0 0 0,0 0 0,1 0 0,-1-1 0,3 3 0,3 2 0,-1-2 0,1 1 0,0-1 0,0 0 0,0 0 0,1-1 0,-1 0 0,1-1 0,8 3 0,18 2 0,0-1 0,1-2 0,-1-1 0,37-1 0,146-15 0,-190 11 0,87-10 0,-1-5 0,0-4 0,-1-6 0,154-57 0,-252 78 0,0 1 0,-1-2 0,0 0 0,-1 0 0,1-1 0,15-14 0,-26 21 0,0-1 0,0 0 0,-1 1 0,1-1 0,0 0 0,-1 0 0,1 0 0,-1 0 0,0 0 0,0 0 0,0-1 0,0 1 0,0 0 0,0-1 0,0 1 0,-1-1 0,1 1 0,-1 0 0,0-1 0,0 1 0,0-1 0,0 1 0,0-1 0,0 1 0,-1-1 0,1 1 0,-1-1 0,0 1 0,1 0 0,-1-1 0,0 1 0,-1 0 0,1 0 0,0 0 0,-1 0 0,1 0 0,-1 0 0,1 0 0,-1 0 0,0 0 0,0 1 0,0-1 0,0 1 0,0-1 0,-2 0 0,-1-2 0,0 1 0,1 0 0,-1 0 0,0 0 0,-1 0 0,1 1 0,0 0 0,-1 0 0,1 0 0,-1 1 0,0 0 0,0 0 0,1 1 0,-1-1 0,0 1 0,-8 1 0,5 0 0,0 1 0,0 1 0,0-1 0,0 2 0,0-1 0,1 1 0,0 0 0,0 1 0,-12 8 0,4-1 0,0 2 0,1 0 0,1 0 0,0 1 0,1 1 0,1 0 0,0 1 0,-14 29 0,21-37 0,1 0 0,1 0 0,-1 0 0,1 0 0,1 0 0,0 0 0,0 1 0,1-1 0,0 1 0,1 10 0,0-15 0,1 0 0,0 0 0,1 0 0,-1 0 0,1 0 0,0-1 0,0 1 0,0-1 0,1 1 0,-1-1 0,1 0 0,0 0 0,0 0 0,1 0 0,-1-1 0,1 1 0,0-1 0,0 0 0,0 0 0,0 0 0,6 2 0,6 3 0,0 0 0,1-1 0,0-1 0,1-1 0,-1 0 0,1-2 0,0 1 0,28 0 0,14-3 0,76-8 0,-43-1 0,-1-4 0,-1-5 0,0-3 0,136-50 0,-205 62 0,-1-1 0,29-19 0,-45 25 0,0 0 0,0-1 0,0 1 0,-1-1 0,0 0 0,1 0 0,-1-1 0,-1 1 0,1-1 0,-1 0 0,0 0 0,0 0 0,0 0 0,3-9 0,-6 11 0,1 0 0,-1 0 0,0 0 0,0 0 0,-1 0 0,1 0 0,0 0 0,-1 1 0,0-1 0,0 0 0,0 0 0,0 1 0,0-1 0,0 0 0,-1 1 0,1-1 0,-1 1 0,0 0 0,1-1 0,-1 1 0,0 0 0,-1 0 0,1 0 0,0 1 0,0-1 0,-1 0 0,1 1 0,-1 0 0,-4-3 0,-10-4 0,1 1 0,-1 0 0,-24-5 0,39 11 0,-51-12 0,-1 2 0,0 3 0,-58-2 0,-164 11 0,257 0 0,0 0 0,-1 2 0,1 0 0,1 1 0,-1 1 0,-35 13 0,47-14 0,1-1 0,0 1 0,0-1 0,0 2 0,0-1 0,0 1 0,1 0 0,0 0 0,0 0 0,0 1 0,1 0 0,-1 0 0,2 0 0,-1 0 0,1 1 0,0-1 0,0 1 0,0 0 0,1 0 0,0 0 0,-1 9 0,2-11 0,1 0 0,0 0 0,0 0 0,0 0 0,0 0 0,1 0 0,0 0 0,0-1 0,0 1 0,1 0 0,-1 0 0,1-1 0,0 1 0,0-1 0,1 1 0,0-1 0,-1 0 0,1 0 0,1 0 0,-1 0 0,0-1 0,1 0 0,0 1 0,0-1 0,8 5 0,6 2 0,0-1 0,0 0 0,1-1 0,0-1 0,26 5 0,-2-2 0,1-2 0,0-2 0,1-2 0,-1-2 0,1-1 0,63-9 0,-28-3 0,-1-4 0,130-40 0,-172 44 0,-1-2 0,-1-1 0,-1-2 0,0-1 0,0-2 0,-2-1 0,-1-2 0,55-48 0,-79 62 0,0 0 0,0-1 0,-1 0 0,0 0 0,9-20 0,-14 27 0,0-1 0,0 1 0,0-1 0,0 0 0,-1 1 0,1-1 0,-1 0 0,0 1 0,0-1 0,0 0 0,0 1 0,-1-6 0,1 7 0,-1-1 0,0 1 0,1-1 0,-1 1 0,0 0 0,0-1 0,0 1 0,0 0 0,0 0 0,0 0 0,0 0 0,0-1 0,-1 2 0,1-1 0,0 0 0,-1 0 0,1 0 0,-1 0 0,1 1 0,-1-1 0,1 1 0,-1-1 0,-1 1 0,-5-2 0,-1 1 0,1 1 0,0 0 0,-1 0 0,1 0 0,0 1 0,0 1 0,0-1 0,-1 1 0,1 0 0,1 1 0,-1 0 0,0 0 0,1 1 0,-14 8 0,9-4 0,0 0 0,0 1 0,1 1 0,0-1 0,1 2 0,0-1 0,0 2 0,-10 16 0,14-18 0,0 0 0,0 0 0,1 1 0,1 0 0,0 0 0,1 1 0,-4 20 0,6-28 0,1 1 0,-1-1 0,1 1 0,0 0 0,1-1 0,-1 1 0,1-1 0,0 1 0,0-1 0,1 1 0,-1-1 0,1 0 0,0 0 0,0 0 0,0 0 0,1 0 0,-1 0 0,1 0 0,0-1 0,0 1 0,0-1 0,0 0 0,5 3 0,4 2 0,0-1 0,1-1 0,-1 0 0,1-1 0,0 0 0,0-1 0,1 0 0,0-1 0,-1-1 0,1 0 0,16 0 0,17-1 0,-1-2 0,48-8 0,-28 1 0,74-19 0,-121 22 0,0 0 0,-1-1 0,0-1 0,0-1 0,0-1 0,-1 0 0,0-1 0,26-21 0,-40 28 0,1 0 0,-1 0 0,0 0 0,0 0 0,0-1 0,0 1 0,-1-1 0,0 0 0,1 0 0,-1 0 0,-1 0 0,1 0 0,0 0 0,-1 0 0,0-1 0,0 1 0,0-1 0,-1 1 0,1 0 0,-1-1 0,0 1 0,-1-1 0,1 1 0,-2-6 0,0 5 0,0-1 0,0 1 0,-1-1 0,0 1 0,0 0 0,0 0 0,-1 0 0,0 1 0,0-1 0,0 1 0,0 0 0,-1 0 0,1 0 0,-1 1 0,0-1 0,0 1 0,-7-3 0,-1 0 0,0 1 0,0 0 0,-1 0 0,0 1 0,0 1 0,0 0 0,0 1 0,0 1 0,0 0 0,0 1 0,-1 1 0,1 0 0,-25 5 0,31-4 0,1 0 0,-1 0 0,1 1 0,0 0 0,0 0 0,0 1 0,0 0 0,0 0 0,1 1 0,0 0 0,0 0 0,0 0 0,1 0 0,0 1 0,0 0 0,0 0 0,1 1 0,-1 0 0,2-1 0,-1 1 0,1 0 0,0 1 0,0-1 0,1 0 0,0 1 0,-1 10 0,2-12 0,0 0 0,1 0 0,-1-1 0,1 1 0,1 0 0,-1 0 0,1 0 0,0-1 0,0 1 0,1 0 0,0-1 0,0 1 0,0-1 0,1 0 0,-1 0 0,6 8 0,-2-6 0,0 0 0,0-1 0,1 0 0,0 0 0,0-1 0,0 0 0,1 0 0,-1 0 0,17 6 0,0-2 0,1-1 0,0-1 0,0-1 0,0-2 0,1 0 0,40 0 0,-28-4 0,-1-2 0,1-1 0,-1-2 0,0-2 0,39-11 0,-60 13 0,0 0 0,-1 0 0,0-2 0,-1 0 0,1-1 0,-1 0 0,-1-1 0,1 0 0,-2-1 0,1-1 0,-2 0 0,1 0 0,-1-2 0,12-16 0,-20 24 0,0 0 0,0-1 0,0 1 0,-1 0 0,0-1 0,0 0 0,0 1 0,0-1 0,-1 0 0,0 0 0,-1 0 0,1 0 0,-1 0 0,0 0 0,0 0 0,-3-10 0,1 11 0,0 0 0,0 0 0,0 0 0,-1 1 0,1-1 0,-1 1 0,-1-1 0,1 1 0,0 0 0,-1 0 0,0 1 0,0-1 0,0 1 0,0 0 0,-1 0 0,1 0 0,-1 1 0,0 0 0,-8-3 0,-8-3 0,-1 1 0,-1 2 0,1 0 0,-1 2 0,0 0 0,0 1 0,0 2 0,0 0 0,0 1 0,-35 8 0,17-2 0,1 3 0,1 1 0,0 2 0,1 2 0,-40 21 0,63-28 0,0 0 0,1 2 0,0 0 0,-14 13 0,25-21 0,1 1 0,-1 0 0,1 0 0,-1 0 0,1 0 0,0 0 0,0 0 0,0 1 0,1-1 0,-3 7 0,4-8 0,-1-1 0,1 1 0,0 0 0,0-1 0,0 1 0,0-1 0,1 1 0,-1 0 0,0-1 0,1 1 0,-1-1 0,1 1 0,-1-1 0,1 1 0,0-1 0,-1 0 0,1 1 0,0-1 0,0 0 0,0 0 0,0 1 0,0-1 0,1 0 0,-1 0 0,0 0 0,2 1 0,5 3 0,0-1 0,1 0 0,-1-1 0,1 1 0,-1-2 0,1 1 0,0-1 0,0 0 0,0-1 0,0 0 0,0-1 0,17-1 0,15-2 0,59-12 0,-95 14 0,81-17 0,-1-5 0,129-51 0,148-97 0,-336 159 0,-2-1 0,0-2 0,0-1 0,30-26 0,-52 41 0,-1-1 0,1 0 0,0 1 0,-1-1 0,1 0 0,-1 0 0,1 0 0,-1 0 0,0-1 0,0 1 0,0 0 0,0 0 0,0-1 0,-1 1 0,1-1 0,0-2 0,-1 4 0,-1-1 0,1 0 0,0 1 0,-1-1 0,1 1 0,-1-1 0,1 1 0,-1-1 0,0 1 0,1-1 0,-1 1 0,0 0 0,0-1 0,0 1 0,0 0 0,0 0 0,0-1 0,-3 0 0,-3-3 0,-1 0 0,0 1 0,-1 0 0,1 0 0,-1 1 0,0 0 0,-10-2 0,-41-9 0,-1 4 0,-1 2 0,1 3 0,-84 3 0,-244 39 0,386-36 0,-253 44 0,216-35 0,1 1 0,1 1 0,0 3 0,-48 24 0,80-35 0,0-1 0,0 1 0,1 0 0,-1 1 0,1-1 0,0 1 0,0 0 0,0 1 0,1-1 0,-1 1 0,1 0 0,1 0 0,-1 0 0,1 0 0,-4 13 0,5-13 0,1 0 0,0-1 0,0 1 0,1 0 0,0 0 0,0 0 0,0-1 0,1 1 0,0 0 0,0 0 0,0-1 0,1 1 0,0 0 0,0-1 0,0 0 0,1 1 0,-1-1 0,1 0 0,6 6 0,1 2 0,2-1 0,0 0 0,0-1 0,1 0 0,1-1 0,-1-1 0,2 0 0,-1 0 0,1-2 0,0 0 0,24 8 0,-5-5 0,0 0 0,1-2 0,0-2 0,51 3 0,-60-7 0,0-2 0,0-1 0,0-1 0,0-1 0,0-1 0,29-9 0,-48 11 0,-1-1 0,1 1 0,0-1 0,-1-1 0,0 1 0,0-1 0,0 0 0,0 0 0,-1-1 0,0 0 0,9-10 0,-11 10 0,0 1 0,-1-1 0,1 1 0,-1-1 0,-1 0 0,1 0 0,-1 0 0,1 0 0,-1 0 0,-1 0 0,1-1 0,-1 1 0,0 0 0,0 0 0,-1-1 0,1 1 0,-1 0 0,-2-7 0,1 4 0,-1 1 0,0-1 0,-1 0 0,0 1 0,0 0 0,0 0 0,-1 0 0,0 1 0,0-1 0,-1 1 0,0 0 0,0 1 0,0-1 0,-1 1 0,0 1 0,0-1 0,0 1 0,0 0 0,-12-4 0,-12-4 0,0 1 0,0 2 0,-56-9 0,-3 4 0,-173-5 0,202 19 0,0 3 0,1 3 0,-111 25 0,140-23 0,0 2 0,1 1 0,0 1 0,-47 27 0,67-33 0,0 0 0,1 1 0,0-1 0,0 2 0,0-1 0,1 1 0,0 1 0,0-1 0,1 1 0,0 1 0,1-1 0,0 1 0,1 0 0,0 1 0,0-1 0,-4 16 0,8-21 0,1-1 0,-1 0 0,1 1 0,0-1 0,0 0 0,0 1 0,1-1 0,-1 1 0,1-1 0,0 0 0,0 0 0,1 0 0,-1 1 0,1-1 0,0 0 0,0-1 0,0 1 0,1 0 0,-1-1 0,1 1 0,0-1 0,0 0 0,0 0 0,0 0 0,1 0 0,-1 0 0,1-1 0,0 0 0,7 4 0,6 2 0,1-1 0,-1 0 0,1-1 0,1-1 0,30 4 0,-2-5 0,1-1 0,-1-3 0,0-2 0,0-1 0,0-3 0,0-2 0,-1-2 0,0-2 0,-1-2 0,51-23 0,-81 30 0,-1 0 0,1-1 0,-2 0 0,1-1 0,-1-1 0,-1 0 0,0-1 0,0-1 0,-1 1 0,13-19 0,-21 26 0,-1 0 0,1 0 0,-1-1 0,1 1 0,-1-1 0,0 1 0,-1-1 0,1 0 0,-1 0 0,0 1 0,0-1 0,0 0 0,-1 0 0,0 0 0,0 0 0,0 0 0,-1 0 0,1 0 0,-1 0 0,0 0 0,-1 0 0,1 0 0,-1 1 0,0-1 0,0 1 0,-1-1 0,1 1 0,-1 0 0,0 0 0,0 0 0,0 0 0,0 0 0,-1 1 0,0-1 0,0 1 0,0 0 0,-4-3 0,-8-4 0,0 0 0,0 1 0,-1 1 0,0 1 0,-1 0 0,1 1 0,-1 0 0,-1 2 0,-23-3 0,7 3 0,-1 1 0,1 2 0,-71 6 0,79-1 0,0 0 0,0 2 0,1 0 0,0 2 0,0 1 0,0 1 0,2 2 0,-1 0 0,1 1 0,1 2 0,1 0 0,0 1 0,1 2 0,0 0 0,2 1 0,-18 22 0,21-22 0,0 0 0,1 1 0,2 1 0,0 0 0,1 1 0,1 0 0,-10 30 0,19-49 0,2-1 0,-1 1 0,0 0 0,1-1 0,-1 1 0,1 0 0,0 0 0,0 0 0,0-1 0,0 1 0,0 0 0,0 0 0,1-1 0,0 1 0,-1 0 0,1-1 0,0 1 0,3 4 0,-1-3 0,0-1 0,0 0 0,1 0 0,0 0 0,-1 0 0,1 0 0,0-1 0,0 0 0,0 0 0,1 0 0,-1 0 0,7 1 0,11 4 0,0-2 0,1 0 0,0-1 0,-1-1 0,43-1 0,137-17 0,-190 14 0,352-49-164,2190-485-2268,-2207 443 2276,-280 73 156,-123 56 0,-151 73 853,-176 100 837,279-147-1585,-150 120-1,247-178-104,1 0 0,0 1 0,0-1 0,1 1 0,0 1 0,0-1 0,-6 10 0,11-14 0,-1-1 0,1 0 0,-1 0 0,1 1 0,0-1 0,-1 0 0,1 1 0,0-1 0,0 1 0,0-1 0,0 0 0,0 1 0,0-1 0,0 0 0,0 1 0,1-1 0,-1 0 0,0 1 0,2 1 0,-1-1 0,1 0 0,-1 0 0,1 0 0,0 0 0,0-1 0,0 1 0,0-1 0,0 0 0,0 1 0,0-1 0,0 0 0,0 0 0,1 0 0,-1-1 0,4 2 0,40 7 0,1-2 0,0-1 0,0-3 0,72-4 0,-42 0 0,75-1 0,63 1 0,-335 0 0,1 4 0,-162 27 0,-230 79 0,311-44 0,166-45 0,34-20 0,-1 0 0,1 0 0,0 0 0,0 1 0,-1-1 0,1 0 0,0 0 0,0 1 0,0-1 0,-1 0 0,1 0 0,0 1 0,0-1 0,0 0 0,0 1 0,0-1 0,-1 0 0,1 1 0,0-1 0,0 0 0,0 0 0,0 1 0,0-1 0,0 0 0,0 1 0,0-1 0,0 0 0,0 1 0,1-1 0,-1 0 0,0 1 0,0-1 0,0 0 0,0 1 0,0-1 0,1 0 0,-1 0 0,0 1 0,0-1 0,0 0 0,1 0 0,-1 1 0,0-1 0,0 0 0,1 1 0,4 0 0,0 1 0,0-1 0,1 0 0,-1 0 0,0-1 0,0 1 0,1-1 0,-1 0 0,0-1 0,8 0 0,84-13 0,121-33 0,96-43 0,-269 76 0,-6 3 0,-21 7 0,0-1 0,-1 0 0,1-1 0,-1-1 0,-1-1 0,1-1 0,-2 0 0,17-12 0,-30 20 0,-1 0 0,0 0 0,0 0 0,1 0 0,-1 0 0,0 0 0,0 0 0,0 0 0,0 0 0,0 0 0,0-1 0,-1 1 0,1 0 0,0-1 0,-1 1 0,1 0 0,-1-1 0,1 1 0,-1-1 0,0 1 0,1-1 0,-1 1 0,0-1 0,0 1 0,0-1 0,0 1 0,-1-1 0,1 1 0,0-1 0,0 1 0,-1-1 0,1 1 0,-1 0 0,0-1 0,1 1 0,-2-3 0,-2 0 0,0 1 0,0-1 0,0 1 0,0 0 0,-1 0 0,1 0 0,-1 0 0,0 1 0,-8-3 0,-34-12 0,-1 3 0,0 1 0,-62-7 0,-154-6 0,168 22 0,-1 4 0,0 4 0,1 5 0,0 3 0,1 5 0,0 4 0,-127 46 0,189-55 0,0 2 0,1 1 0,-32 21 0,61-35 0,-1 1 0,1 0 0,1 0 0,-1 0 0,0 0 0,0 0 0,1 1 0,-1-1 0,1 1 0,0 0 0,0 0 0,0 0 0,0 0 0,1 0 0,-1 0 0,1 0 0,-3 7 0,5-8 0,-1 0 0,0 0 0,0 0 0,1 0 0,-1 0 0,1 0 0,0 0 0,-1 0 0,1 0 0,0 0 0,0-1 0,0 1 0,1 0 0,-1-1 0,0 1 0,0-1 0,1 1 0,-1-1 0,1 1 0,0-1 0,-1 0 0,3 1 0,9 5 0,0 0 0,1-1 0,0-1 0,-1 0 0,1-1 0,1-1 0,20 3 0,27 0 0,0-3 0,0-2 0,115-15 0,186-57 0,-262 43 0,-1-3 0,102-49 0,-152 57 0,0-3 0,-2-1 0,-1-3 0,-2-2 0,71-63 0,-106 86 0,-1-1 0,1 0 0,-2 0 0,0-1 0,0 0 0,0 0 0,10-25 0,-16 32 0,-1 0 0,0 1 0,0-1 0,-1 0 0,1 0 0,-1 0 0,1 0 0,-1 0 0,-1 1 0,1-1 0,0 0 0,-1 0 0,0 0 0,0 0 0,0 1 0,0-1 0,-1 0 0,1 1 0,-1-1 0,0 1 0,0 0 0,0 0 0,-1-1 0,1 1 0,-1 1 0,1-1 0,-1 0 0,0 1 0,0-1 0,0 1 0,-5-3 0,-13-6 0,0 0 0,0 2 0,-1 0 0,-1 2 0,1 0 0,-1 1 0,0 2 0,-38-4 0,-5 3 0,0 2 0,-115 11 0,-130 36 0,89 3 0,2 9 0,-335 133 0,511-173 0,26-10 0,1 0 0,-1 0 0,1 2 0,1 0 0,0 1 0,0 1 0,1 0 0,-18 16 0,32-25 0,0 0 0,0 0 0,0 0 0,0 0 0,0 0 0,0 0 0,0 1 0,1-1 0,-1 0 0,0 1 0,1-1 0,-1 1 0,1-1 0,0 0 0,-1 1 0,1-1 0,0 1 0,0-1 0,0 1 0,0-1 0,0 1 0,0-1 0,0 1 0,1-1 0,-1 0 0,0 1 0,1-1 0,-1 1 0,1-1 0,0 0 0,-1 1 0,1-1 0,0 0 0,0 0 0,0 0 0,0 1 0,0-1 0,0 0 0,2 1 0,3 3 0,1 1 0,1-1 0,-1-1 0,0 0 0,15 6 0,30 10 0,1-2 0,105 21 0,120 3 0,-152-27 0,195-3 0,-252-15 0,0-2 0,-1-4 0,0-2 0,99-31 0,-142 34 0,-1-2 0,0 0 0,0-2 0,36-23 0,-53 31 0,-1 0 0,0-1 0,0 0 0,0 0 0,-1 0 0,1 0 0,-1-1 0,-1 0 0,1 0 0,-1 0 0,0-1 0,0 1 0,-1-1 0,0 0 0,0 0 0,0 0 0,-1 0 0,0-1 0,-1 1 0,2-12 0,-4 15 0,1 1 0,-1-1 0,1 1 0,-1-1 0,0 1 0,-1 0 0,1-1 0,0 1 0,-1 0 0,0 0 0,0 0 0,0 0 0,0 0 0,0 0 0,-1 0 0,1 1 0,-1-1 0,0 1 0,1 0 0,-1 0 0,0 0 0,-1 0 0,1 0 0,-4-1 0,-9-3 0,0 0 0,0 1 0,-29-6 0,42 11 0,-66-12 0,0 3 0,0 4 0,-139 6 0,86 10 0,-168 36 0,82 4 0,177-42 0,1 2 0,0 1 0,0 1 0,-39 25 0,67-37 0,0 1 0,0-1 0,0 0 0,0 1 0,0-1 0,0 1 0,1 0 0,-1-1 0,0 1 0,1 0 0,-1 0 0,1 0 0,0 0 0,0 0 0,0 1 0,0-1 0,0 0 0,0 0 0,0 1 0,1-1 0,-1 5 0,1-4 0,1 0 0,0 0 0,0-1 0,0 1 0,0 0 0,0 0 0,1-1 0,-1 1 0,1-1 0,0 1 0,-1-1 0,1 0 0,0 0 0,0 0 0,1 0 0,-1 0 0,0 0 0,5 2 0,16 9 0,2 0 0,0-2 0,0-1 0,1-1 0,0-1 0,44 7 0,73 13 4,252 14 1,149-32-110,-345-14-52,288-43 0,-377 28 123,0-5 1,-2-5-1,-1-5 0,113-51 0,-204 78 83,-1-1-1,1 0 0,-2-1 0,1-1 1,18-17-1,-30 25-41,-1 0 1,1 0-1,-1 0 1,0 0-1,0 0 0,0-1 1,0 1-1,0-1 1,0 0-1,-1 1 0,0-1 1,1 0-1,-1 0 1,0 0-1,0 0 1,-1 0-1,1 0 0,0 0 1,-1 0-1,0 0 1,0 0-1,0-1 1,0 1-1,0 0 0,-1 0 1,1 0-1,-1 0 1,0 0-1,0 0 0,0 0 1,0 0-1,-1 0 1,1 1-1,-1-1 1,0 0-1,1 1 0,-1-1 1,-4-2-1,-1-2-7,0 1 0,0 1 0,0 0 0,-1 0 0,0 0 0,0 1 0,0 0 0,0 1 0,-1-1 0,1 2 0,-11-3 0,-15-2 0,-54-4 0,38 8 0,-1 2 0,1 3 0,-1 1 0,1 3 0,1 2 0,-51 15 0,30-2 0,0 3 0,1 3 0,-97 52 0,154-72 0,-1-1 0,1 1 0,0 0 0,-18 15 0,29-21 0,-1 0 0,1 0 0,0 0 0,0 0 0,-1 0 0,1 0 0,0 1 0,0-1 0,0 0 0,0 0 0,1 1 0,-1-1 0,0 1 0,0-1 0,1 1 0,-1-1 0,1 1 0,0-1 0,-1 1 0,1 0 0,0-1 0,0 1 0,0-1 0,0 1 0,0 0 0,0-1 0,0 1 0,1 0 0,-1-1 0,0 1 0,1-1 0,0 1 0,-1-1 0,1 1 0,0-1 0,0 0 0,0 1 0,-1-1 0,3 2 0,1 1 0,1 0 0,0-1 0,0 1 0,0-1 0,0 0 0,0 0 0,1 0 0,0-1 0,-1 0 0,10 3 0,69 10 0,8-7 0,-1-5 0,135-11 0,182-42 0,-348 42 0,-28 4 0,0-1 0,63-19 0,-75 12 0,-20 12 0,1-1 0,-1 1 0,0 0 0,0-1 0,0 1 0,0-1 0,1 1 0,-1-1 0,0 1 0,0 0 0,0-1 0,0 1 0,0-1 0,0 1 0,0-1 0,0 1 0,0-1 0,0 1 0,-1 0 0,1-1 0,0 1 0,0-1 0,0 1 0,0-1 0,-1 1 0,1 0 0,0-1 0,-1 1 0,-2-3 0,0 0 0,0 1 0,0-1 0,0 1 0,-1 0 0,1 0 0,-1 0 0,-7-2 0,-67-24-46,-1 4-1,-1 4 0,-1 3 1,-1 3-1,0 4 1,-1 4-1,-103 5 0,39 9-46,0 6 0,1 7 0,-170 47 0,196-37 93,1 6 0,2 5 0,-203 103 0,315-142 0,-3 1 0,-1 0 0,1 1 0,0 0 0,1 0 0,-1 1 0,1 0 0,0 1 0,0-1 0,-6 10 0,13-16-1,-1 1 0,1-1 1,0 1-1,-1-1 0,1 1 1,0-1-1,0 1 0,-1-1 1,1 1-1,0 0 0,0-1 1,0 1-1,0 0 0,0-1 1,0 1-1,0-1 0,0 1 1,0 0-1,0-1 0,0 1 1,0-1-1,1 1 0,-1 0 1,0-1-1,0 1 0,1-1 1,-1 1-1,0-1 0,1 1 1,-1-1-1,0 1 0,1-1 1,-1 1-1,1-1 0,-1 1 1,1-1-1,-1 0 0,1 1 1,-1-1-1,1 0 0,-1 1 1,1-1-1,0 0 0,-1 0 1,2 1-1,35 6 108,-32-7-59,49 4 160,-1-3 0,68-7-1,-80 3-209,201-18-247,-1-11 0,-3-11 1,348-107-1,-381 79 249,234-114 0,-314 120 0,-120 62 0,0 0 0,0 0 0,0-1 0,0 1 0,-1-1 0,0 0 0,1 0 0,5-9 0,-9 13 0,-1-1 0,0 1 0,0 0 0,0-1 0,0 1 0,0-1 0,0 1 0,0 0 0,0-1 0,0 1 0,0 0 0,0-1 0,0 1 0,0-1 0,0 1 0,0 0 0,0-1 0,0 1 0,0 0 0,0-1 0,-1 1 0,1 0 0,0-1 0,0 1 0,0 0 0,-1-1 0,1 1 0,0 0 0,0 0 0,-1-1 0,1 1 0,0 0 0,-1 0 0,1 0 0,0-1 0,-1 1 0,1 0 0,0 0 0,-1 0 0,1 0 0,-1 0 0,-36-3 0,-4 8-1,0 2 0,1 1 0,0 2 0,0 2 0,-43 20 0,-190 101 828,224-108-792,2 3 0,0 1 0,2 2-1,-52 48 1,96-78-35,-3 3 0,0 0 0,0 0 0,0 0 0,1 0 0,0 0 0,0 1 0,-3 4 0,6-8 0,0 1 0,-1-1 0,1 0 0,0 0 0,0 0 0,0 1 0,0-1 0,0 0 0,0 0 0,0 1 0,0-1 0,1 0 0,-1 0 0,0 0 0,1 1 0,-1-1 0,1 0 0,-1 0 0,1 0 0,0 0 0,-1 0 0,1 0 0,0 0 0,0 0 0,-1 0 0,1-1 0,0 1 0,0 0 0,0 0 0,0-1 0,0 1 0,0 0 0,1-1 0,-1 1 0,0-1 0,0 0 0,0 1 0,3-1 0,8 4 0,0 0 0,1-2 0,-1 1 0,1-2 0,0 0 0,17 0 0,62-3-28,180-27 0,99-45-601,-304 59 430,1428-402-480,-1395 379 679,-83 25 0,-17 13 0,0 0 0,0-1 0,0 1 0,0 0 0,1 0 0,-1-1 0,0 1 0,0 0 0,-1-1 0,1 1 0,0 0 0,0 0 0,0-1 0,0 1 0,0 0 0,0-1 0,0 1 0,0 0 0,0 0 0,-1-1 0,1 1 0,0 0 0,0 0 0,0 0 0,0-1 0,-1 1 0,1 0 0,0 0 0,0 0 0,-1-1 0,1 1 0,0 0 0,0 0 0,-1 0 0,1 0 0,0 0 0,0 0 0,-1 0 0,1-1 0,0 1 0,-1 0 0,1 0 0,-9-2 0,0 1 0,1-1 0,-1 2 0,0-1 0,0 1 0,0 0 0,-13 3 0,-80 15 0,54-8 0,-479 83 215,-347 69 239,823-151-445,-42 7 86,-149 51 0,236-66-95,-1-1 0,0 1 0,1 1 0,-1-1 0,1 1 0,-10 8 0,15-11 0,1-1 0,-1 1 0,1-1 0,-1 1 0,1-1 0,-1 1 0,1 0 0,-1-1 0,1 1 0,0 0 0,-1-1 0,1 1 0,0 0 0,0-1 0,0 1 0,-1 0 0,1 0 0,0-1 0,0 1 0,0 0 0,0 0 0,0-1 0,0 1 0,0 0 0,1 0 0,-1 0 0,1 1 0,0-1 0,1 1 0,-1-1 0,0 1 0,1-1 0,-1 0 0,1 0 0,-1 1 0,1-1 0,0-1 0,0 1 0,-1 0 0,1 0 0,0 0 0,3 0 0,32 9 145,0-2 0,1-2 0,1-1 0,66-1 0,-36-1-175,494 4 30,-433-15 0,0-5 0,164-38 0,-230 35 0,-63 15 0,-16 3 0,-103 29 0,-30 27 0,132-50 0,0 0 0,1 1 0,0 0 0,1 1 0,0 1 0,-25 24 0,37-33 0,0 0 0,0 0 0,1 0 0,-1 0 0,0 1 0,1-1 0,0 0 0,-1 1 0,1-1 0,0 1 0,0-1 0,0 1 0,1 0 0,-1-1 0,1 1 0,-1 0 0,1-1 0,0 1 0,0 0 0,0 0 0,1 3 0,0-3 0,0 0 0,1 0 0,-1 0 0,1 0 0,0 0 0,0-1 0,0 1 0,0 0 0,0-1 0,1 0 0,-1 1 0,1-1 0,0 0 0,5 3 0,8 4 0,1-1 0,1-1 0,-1-1 0,1 0 0,19 3 0,15 2 0,1-2 0,0-2 0,64-2 0,158-17 0,-275 12 0,163-16 0,-1-7 0,243-67 0,-395 87 0,4 1 0,-1-2 0,1 0 0,-1 0 0,0-1 0,-1-1 0,1 0 0,-1-1 0,0 0 0,17-13 0,-29 19 0,1 0 0,0 0 0,0 0 0,0 0 0,0 0 0,-1 0 0,1 0 0,-1 0 0,1 0 0,0 0 0,-1 0 0,0-1 0,1 1 0,-1 0 0,0 0 0,0-1 0,1 1 0,-1 0 0,0 0 0,0-1 0,0 1 0,-1 0 0,1 0 0,0-1 0,0 1 0,-1 0 0,1 0 0,0 0 0,-1 0 0,0-1 0,1 1 0,-1 0 0,0 0 0,1 0 0,-1 0 0,0 0 0,0 0 0,0 1 0,0-1 0,0 0 0,0 0 0,0 1 0,0-1 0,0 0 0,0 1 0,-1-1 0,-8-5 0,0 1 0,0 1 0,0 0 0,-12-3 0,17 5 0,-56-15 0,0 3 0,-1 2 0,-1 3 0,0 3 0,0 2 0,-105 8 0,143-1 0,1 1 0,-1 1 0,1 1 0,-31 13 0,45-16 0,1 1 0,-1 0 0,1 1 0,1 0 0,-1 0 0,0 1 0,1 0 0,1 1 0,-1 0 0,1 0 0,0 0 0,0 1 0,-6 10 0,12-16 0,0 0 0,0 0 0,0 0 0,0 0 0,0 0 0,1 0 0,-1 0 0,1 0 0,0 0 0,-1 1 0,1-1 0,0 0 0,0 0 0,1 0 0,-1 0 0,0 0 0,1 1 0,-1-1 0,1 0 0,0 0 0,-1 0 0,1 0 0,0 0 0,0 0 0,0-1 0,1 1 0,-1 0 0,0 0 0,1-1 0,1 3 0,4 2 0,0-1 0,1 1 0,-1-1 0,1-1 0,16 8 0,5-1 0,-1-1 0,1-1 0,1-2 0,-1-1 0,1-1 0,1-2 0,59 0 0,-7-7 0,142-25 0,-139 12 0,104-33 0,-143 34 0,0-3 0,-2-1 0,72-42 0,-107 55 0,0 0 0,0 0 0,-1-1 0,0 0 0,10-10 0,-17 16 0,-1 0 0,1 0 0,-1 0 0,1 0 0,-1 0 0,0 0 0,0-1 0,0 1 0,0 0 0,0 0 0,0-1 0,-1 1 0,1-1 0,-1 1 0,1-1 0,-1 1 0,0 0 0,0-1 0,0 1 0,0-1 0,-1 1 0,1-1 0,-1 1 0,0-1 0,1 1 0,-1 0 0,0-1 0,0 1 0,0 0 0,-1 0 0,-1-2 0,-2-2 0,-1 1 0,-1 0 0,1 0 0,-1 0 0,0 1 0,0 0 0,0 1 0,0-1 0,-1 1 0,1 1 0,-1-1 0,0 1 0,1 1 0,-1 0 0,-10-1 0,-21-2 0,1 1 0,-1 2 0,1 1 0,-49 8 0,-155 37 0,208-38 0,-428 109 0,324-73 0,-171 80 0,295-117 0,-51 27 0,63-32 0,-1 0 0,1 1 0,0-1 0,-1 1 0,1-1 0,0 1 0,0 0 0,0 0 0,0 0 0,1 0 0,-1 0 0,0 0 0,1 1 0,-1-1 0,1 0 0,0 1 0,0-1 0,-1 5 0,2-5 0,1-1 0,-1 1 0,1-1 0,0 1 0,0-1 0,0 0 0,0 0 0,0 1 0,0-1 0,0 0 0,0 0 0,0 0 0,0 0 0,1 0 0,-1 0 0,0 0 0,1-1 0,-1 1 0,1 0 0,-1-1 0,1 1 0,-1-1 0,1 1 0,-1-1 0,1 0 0,-1 0 0,3 0 0,13 4 0,1-2 0,0 0 0,0-1 0,32-2 0,87-16 0,91-27-182,-1-10 0,-4-9 0,-2-11 0,266-127 0,-481 198 182,83-36 0,-3-5 0,149-99 0,-216 129 0,32-32 0,-47 43 0,0-1 0,-1 0 0,0 0 0,1 0 0,-2 0 0,1-1 0,0 1 0,-1-1 0,0 0 0,0 1 0,-1-1 0,1 0 0,-1 0 0,1-9 0,-2 12 12,0 1 0,0-1-1,0 0 1,0 1-1,-1-1 1,1 0-1,-1 1 1,1-1-1,-1 1 1,0-1-1,1 1 1,-1-1-1,0 1 1,0-1-1,0 1 1,0 0 0,0 0-1,-1-1 1,1 1-1,0 0 1,-1 0-1,-2-1 1,-39-16 481,9 11-470,1 1 1,-1 1-1,0 2 1,0 2-1,-1 1 1,-49 6 0,-2 6-31,-119 31 0,94-12 7,2 4 0,2 4 0,-182 97 0,280-131 0,-74 47 0,77-48 0,0 1 0,1-1 0,0 1 0,0 0 0,1 1 0,-1-1 0,1 1 0,0 0 0,1 0 0,-1 0 0,-2 8 0,5-12 0,0 0 0,1-1 0,0 1 0,-1 0 0,1 0 0,0 0 0,0 0 0,0 0 0,0 0 0,0 0 0,0 0 0,1-1 0,-1 1 0,0 0 0,1 0 0,0 0 0,-1 0 0,1-1 0,0 1 0,0 0 0,0-1 0,3 4 0,-1-2 0,1 1 0,-1-1 0,1 0 0,0 0 0,0-1 0,0 1 0,1-1 0,-1 0 0,5 2 0,11 2 0,1 0 0,-1-1 0,29 3 0,34-1 0,1-4 0,0-3 0,0-4 0,159-29 0,-238 33 0,12-3 0,1 0 0,-1-1 0,0 0 0,0-2 0,0 0 0,20-11 0,-36 17 0,1-1 0,-1 1 0,0-1 0,1 0 0,-1 1 0,0-1 0,1 0 0,-1 0 0,0 0 0,0 0 0,0 0 0,0 0 0,0-1 0,0 1 0,0 0 0,0 0 0,0-1 0,0 1 0,-1-1 0,1 1 0,-1-1 0,1 1 0,-1-1 0,1 1 0,-1-1 0,0 1 0,0-1 0,0 1 0,0-1 0,0 1 0,0-1 0,0 0 0,-1 1 0,1-1 0,0 1 0,-1-1 0,1 1 0,-1-1 0,0 1 0,1 0 0,-1-1 0,0 1 0,-2-2 0,-2-3 0,0 1 0,-1 0 0,0 0 0,0 1 0,0 0 0,-1 0 0,1 1 0,-13-6 0,-25-6 0,0 1 0,-1 2 0,-89-11 0,-148 1 0,254 21 0,-372-7 0,343 11 0,0 2 0,0 2 0,0 3 0,-106 34 0,140-35 0,0 0 0,1 2 0,0 0 0,1 2 0,1 0 0,0 1 0,0 1 0,-31 33 0,43-40 0,0 2 0,1-1 0,0 1 0,0 0 0,1 1 0,0-1 0,1 1 0,0 0 0,1 1 0,0-1 0,0 1 0,2 0 0,-1 0 0,2 0 0,-1 0 0,2 0 0,0 0 0,0 0 0,3 20 0,0-22 0,0-1 0,0 0 0,0 0 0,1 0 0,0 0 0,1-1 0,0 0 0,0 0 0,1 0 0,0 0 0,1-1 0,-1 0 0,1-1 0,1 1 0,-1-1 0,1 0 0,0-1 0,0 0 0,1 0 0,9 3 0,11 4 0,0-1 0,1-1 0,0-1 0,1-2 0,36 4 0,17-4-28,-1-3-1,1-3 1,-1-5 0,0-3-1,0-3 1,85-23 0,40-21-150,230-92 1,-140 21 177,-279 116 0,-1 0 0,23-17 0,-40 25 0,0 0 0,1 0 0,-1 0 0,0 0 0,0 0 0,0-1 0,0 1 0,0 0 0,0 0 0,0-1 0,0 1 0,0-1 0,-1 1 0,2-3 0,-2 4 0,0-1 0,0 0 0,0 1 0,0-1 0,-1 1 0,1-1 0,0 1 0,0-1 0,0 1 0,0-1 0,-1 1 0,1-1 0,0 1 0,-1-1 0,1 1 0,0-1 0,-1 1 0,1 0 0,0-1 0,-1 1 0,1-1 0,-1 1 0,1 0 0,-1-1 0,1 1 0,-2 0 0,-3-2 0,0 0 0,0 0 0,0 1 0,0 0 0,-1 0 0,-7 0 0,-16 1-3,0 0 0,1 2 1,-1 2-1,-42 9 0,-111 43 478,164-49-450,0 0 0,1 2 0,-20 11-1,33-18-24,1 0 0,0 0-1,0 1 1,0-1 0,0 1-1,0-1 1,0 1 0,0 0 0,1 0-1,0 0 1,-1 0 0,1 0-1,0 1 1,1-1 0,-1 1-1,0-1 1,1 1 0,0 0-1,0 0 1,0-1 0,1 1 0,-1 5-1,1-7 1,0 1 0,1-1 0,-1 0 0,1 0 0,0 0 0,0 0 0,0 0 0,0 0 0,0 0 0,0-1 0,0 1 0,0 0 0,1 0 0,-1-1 0,1 1 0,-1-1 0,1 1 0,3 1 0,41 19 0,-6-9 0,1-2 0,0-1 0,66 5 0,129-3 0,-199-11 0,0-2 0,73-11 0,-107 12 0,0-1 0,-1 1 0,1-1 0,-1 0 0,1 1 0,-1-1 0,1 0 0,-1-1 0,1 1 0,-1 0 0,0-1 0,0 1 0,0-1 0,0 0 0,0 0 0,0 0 0,0 0 0,2-3 0,-3 3 0,-1 0 0,0 0 0,0 0 0,1 1 0,-1-1 0,-1 0 0,1 0 0,0 0 0,0 1 0,-1-1 0,1 0 0,0 0 0,-1 1 0,0-1 0,1 0 0,-1 1 0,0-1 0,0 1 0,0-1 0,0 1 0,0-1 0,0 1 0,-1 0 0,1 0 0,0-1 0,-4-1 0,-9-8 0,-2 1 0,0 0 0,0 1 0,0 1 0,-1 0 0,-1 1 0,1 1 0,-1 1 0,0 1 0,0 0 0,0 1 0,-1 1 0,-29 0 0,45 2 0,0 0 0,0 1 0,0-1 0,0 1 0,0-1 0,0 1 0,0 0 0,0 1 0,0-1 0,0 0 0,0 1 0,1-1 0,-1 1 0,-3 3 0,5-5 0,1 1 0,0-1 0,-1 1 0,1-1 0,0 0 0,0 1 0,-1-1 0,1 1 0,0-1 0,0 0 0,0 1 0,-1-1 0,1 1 0,0-1 0,0 1 0,0-1 0,0 1 0,0-1 0,0 1 0,0-1 0,0 1 0,0-1 0,0 1 0,1-1 0,-1 1 0,0-1 0,0 0 0,0 1 0,0-1 0,1 1 0,-1-1 0,0 1 0,1-1 0,1 2 0,0 0 0,0-1 0,0 1 0,0-1 0,1 0 0,-1 0 0,0 0 0,1 0 0,-1 0 0,1 0 0,2 0 0,24 4 0,-1 0 0,1-2 0,53-1 0,92-14 0,-143 9 0,133-13 0,-1-8 0,-1-7 0,176-57 0,-330 85 0,24-6 0,-1-2 0,0-1 0,0-2 0,-1 0 0,45-32 0,-73 45 0,0 0 0,1-1 0,-1 1 0,0-1 0,-1 0 0,1 0 0,0 0 0,0 0 0,-1 0 0,1 0 0,-1 0 0,0 0 0,0-1 0,1 1 0,-2 0 0,2-4 0,-2 4 0,0 1 0,0 0 0,0 0 0,0 0 0,-1-1 0,1 1 0,-1 0 0,1 0 0,-1 0 0,1 0 0,-1 0 0,1 0 0,-1 0 0,0 0 0,0 0 0,1 0 0,-1 0 0,0 0 0,0 1 0,0-1 0,0 0 0,0 1 0,0-1 0,-1 0 0,-8-4 0,-1 1 0,1 1 0,-1 0 0,1 0 0,-1 1 0,-11-1 0,-11 0 0,1 1 0,0 2 0,-1 1 0,1 1 0,0 2 0,0 1 0,-45 13 0,52-10 0,0 1 0,1 0 0,0 2 0,0 1 0,1 1 0,1 1 0,1 0 0,0 2 0,-33 31 0,51-44 0,0 0 0,0 0 0,0 0 0,0 1 0,1-1 0,-1 0 0,1 1 0,0 0 0,0 0 0,0-1 0,1 1 0,-1 0 0,1 1 0,0-1 0,0 0 0,0 0 0,1 0 0,-1 1 0,1 5 0,2-6 0,-1-1 0,1 0 0,-1 0 0,1 0 0,0 1 0,0-2 0,0 1 0,1 0 0,-1 0 0,1-1 0,-1 1 0,1-1 0,0 0 0,0 0 0,0 0 0,0 0 0,0 0 0,1-1 0,-1 0 0,0 1 0,1-1 0,-1 0 0,7 0 0,22 6 0,-1-1 0,1-1 0,0-2 0,0-2 0,0-1 0,50-5 0,-30-3 0,0-1 0,-1-3 0,63-22 0,-103 30 0,0 0 0,0-1 0,-1-1 0,1 0 0,-1 0 0,11-10 0,-19 15 0,-1 0 0,1 0 0,0 0 0,-1-1 0,0 1 0,1-1 0,-1 1 0,0-1 0,0 0 0,0 1 0,0-1 0,0 0 0,0 0 0,0 0 0,0 0 0,-1 0 0,1 0 0,-1 1 0,0-1 0,1-1 0,-1 1 0,0 0 0,0 0 0,0 0 0,-1 0 0,1 0 0,0 0 0,-1 0 0,1 1 0,-1-1 0,0 0 0,0 0 0,1 0 0,-1 0 0,0 1 0,-1-1 0,1 0 0,0 1 0,0-1 0,-1 1 0,1-1 0,-1 1 0,-1-2 0,-6-4 0,0 1 0,0-1 0,0 2 0,-1-1 0,0 1 0,0 0 0,-1 1 0,1 1 0,-22-5 0,-10 0 0,-54-3 0,81 10 0,-84-5 0,0 5 0,0 4 0,0 4 0,1 5 0,0 4 0,1 4 0,-158 55 0,254-75 0,-31 12 0,-44 22 0,68-29 0,-1 0 0,1 0 0,0 1 0,0 0 0,1 1 0,0-1 0,0 1 0,1 1 0,-9 12 0,13-19 0,1 1 0,0 0 0,0 0 0,0 0 0,0 0 0,0 0 0,0 0 0,1 0 0,-1 0 0,0 0 0,1 0 0,0 0 0,0 1 0,0-1 0,0 0 0,0 0 0,0 0 0,0 1 0,1-1 0,-1 0 0,1 0 0,-1 0 0,1 0 0,0 0 0,0 0 0,0 0 0,0 0 0,0 0 0,0 0 0,1-1 0,-1 1 0,1 0 0,-1-1 0,1 1 0,-1-1 0,1 0 0,2 2 0,6 3 0,0 0 0,0-1 0,1 0 0,-1 0 0,21 5 0,17 1 0,0-1 0,0-2 0,0-3 0,1-2 0,0-2 0,0-2 0,80-11 0,12-13 0,175-53 0,38-33 0,-265 77 0,154-82 0,-225 106 0,-1 0 0,-1-1 0,0 0 0,0-2 0,-1 0 0,15-16 0,-29 28 0,1-1 0,-1 0 0,1 0 0,-1 0 0,0 0 0,1 0 0,-1 0 0,0 0 0,0 0 0,-1 0 0,1 0 0,0-1 0,-1 1 0,1-3 0,-1 4 0,-1-1 0,1 0 0,-1 0 0,0 1 0,1-1 0,-1 1 0,0-1 0,0 0 0,0 1 0,0 0 0,0-1 0,0 1 0,-1 0 0,1-1 0,0 1 0,-1 0 0,1 0 0,-1 0 0,1 0 0,-1 0 0,-1 0 0,-18-10 0,0 0 0,0 2 0,-1 1 0,0 0 0,-41-7 0,-125-11 0,146 21 0,-136-9 0,-1 7 0,0 8 0,0 9 0,1 7 0,1 7 0,-220 61 0,222-31 0,157-47 0,1 1 0,-1 1 0,2 0 0,-1 1 0,2 1 0,-1 0 0,-16 16 0,30-25 0,0-1 0,1 0 0,-1 1 0,1 0 0,0-1 0,-1 1 0,1-1 0,0 1 0,0 0 0,0 0 0,0 0 0,0 0 0,0 0 0,1 0 0,-1 0 0,1 0 0,-1 0 0,1 0 0,0 0 0,0 0 0,0 0 0,0 0 0,0 0 0,0 1 0,0-1 0,1 0 0,-1 0 0,1 0 0,0 0 0,0 0 0,-1 0 0,1 0 0,0-1 0,1 1 0,-1 0 0,0 0 0,0-1 0,1 1 0,-1-1 0,1 1 0,1 0 0,6 5 0,1 0 0,-1-1 0,1 0 0,1 0 0,-1-1 0,17 5 0,7 0 0,0-1 0,1-1 0,0-2 0,0-1 0,0-2 0,40-2 0,6-4 0,128-22 0,-132 10 0,0-3 0,-1-3 0,-2-4 0,0-2 0,93-51 0,-150 69 0,-1 0 0,0-2 0,0 0 0,-1-1 0,21-21 0,-33 29 0,0 1 0,0-1 0,0 0 0,0-1 0,0 1 0,-1 0 0,0-1 0,0 0 0,0 1 0,-1-1 0,2-7 0,-3 9 0,1-1 0,-1 1 0,-1 0 0,1-1 0,0 1 0,-1 0 0,0 0 0,0-1 0,0 1 0,0 0 0,0 0 0,0 0 0,-1 0 0,0 0 0,0 0 0,1 1 0,-2-1 0,-3-4 0,-2-1 0,-1 1 0,0 0 0,0 1 0,-1 0 0,1 0 0,-1 1 0,0 0 0,-1 1 0,1 0 0,-1 1 0,-13-3 0,-19-3 0,-66-3 0,48 8 0,-1 4 0,1 2 0,-1 2 0,-90 19 0,102-12 0,1 2 0,0 3 0,1 1 0,1 2 0,-86 50 0,117-59 0,0 1 0,0 1 0,2 0 0,-1 1 0,2 0 0,-1 1 0,-17 26 0,27-35 0,1 1 0,-1-1 0,1 1 0,0 0 0,1-1 0,0 1 0,0 1 0,0-1 0,0 0 0,1 0 0,0 1 0,0-1 0,1 0 0,0 1 0,0-1 0,1 1 0,-1-1 0,1 0 0,1 1 0,-1-1 0,1 0 0,0 0 0,0 0 0,1 0 0,0-1 0,7 12 0,1-2 0,2-1 0,0 1 0,1-2 0,0 0 0,1-1 0,0 0 0,1-1 0,0-1 0,21 10 0,13 3 0,0-2 0,58 15 0,-26-14 0,0-4 0,2-3 0,0-4 0,0-4 0,1-4 0,128-10 0,-41-12 0,-2-7 0,199-58 0,-354 80 0,25-5 0,-1-2 0,0-1 0,-1-2 0,66-36 0,-103 50 0,1-1 0,-1 1 0,1-1 0,-1 0 0,0 1 0,0-1 0,1 0 0,-1 0 0,0 0 0,0 0 0,0 0 0,0 0 0,0 0 0,0-1 0,0 1 0,0 0 0,-1 0 0,1-1 0,0 1 0,-1 0 0,1-1 0,-1 1 0,1-3 0,-2 2 0,0 0 0,-1 1 0,1-1 0,-1 0 0,1 1 0,-1-1 0,0 1 0,0 0 0,1 0 0,-1-1 0,0 1 0,0 0 0,0 1 0,0-1 0,0 0 0,0 1 0,-5-2 0,-28-7 0,-1 0 0,-1 3 0,0 1 0,1 1 0,-53 3 0,-188 23 0,275-22 0,-41 5 0,1 1 0,0 1 0,0 3 0,1 2 0,-72 30 0,110-41 0,0 0 0,0 0 0,0 0 0,1 1 0,-1-1 0,0 1 0,1 0 0,-1 0 0,1 0 0,0 0 0,0 1 0,0-1 0,0 0 0,0 1 0,0-1 0,1 1 0,-1 0 0,1 0 0,-1 0 0,1 0 0,0-1 0,-1 5 0,3-5 0,-1 0 0,0 0 0,0 0 0,1-1 0,-1 1 0,1 0 0,0 0 0,-1-1 0,1 1 0,0-1 0,0 1 0,0-1 0,0 1 0,0-1 0,3 3 0,0 0 0,0 0 0,1-1 0,0 1 0,0-1 0,0 0 0,8 3 0,20 7 0,0-1 0,1-2 0,0-2 0,53 8 0,150 0 0,-133-15 0,-1-6 0,1-4 0,-1-4 0,-1-5 0,170-53 0,-258 67 0,-6 2 0,0 0 0,-1 0 0,1-1 0,-1 0 0,1 0 0,-1-1 0,0 0 0,0 0 0,-1-1 0,1 0 0,-1 0 0,6-6 0,-11 10 0,-1-1 0,1 1 0,-1 0 0,0 0 0,1 0 0,-1-1 0,0 1 0,0 0 0,1 0 0,-1-1 0,0 1 0,-1 0 0,1-1 0,0 1 0,0 0 0,0 0 0,-1-1 0,1 1 0,-1 0 0,1 0 0,-1 0 0,1-1 0,-1 1 0,0 0 0,1 0 0,-1 0 0,0 0 0,0 0 0,0 0 0,0 1 0,0-1 0,0 0 0,-1-1 0,-43-24 0,42 24 0,-40-16 0,-1 1 0,0 2 0,-80-15 0,-147-10 0,142 26 0,-200 5 0,269 12 0,0 2 0,0 3 0,1 2 0,1 3 0,-91 33 0,129-38 0,0 1 0,-34 20 0,49-26 0,0 0 0,1 0 0,-1 1 0,1-1 0,0 1 0,0 0 0,0 0 0,1 1 0,-1-1 0,1 1 0,0 0 0,0 0 0,1 0 0,0 0 0,-3 9 0,4-12 0,1 0 0,0 0 0,-1 1 0,1-1 0,0 0 0,0 0 0,1 1 0,-1-1 0,0 0 0,1 0 0,-1 0 0,1 1 0,0-1 0,0 0 0,0 0 0,0 0 0,0 0 0,0-1 0,1 1 0,1 2 0,1 0 0,0 0 0,0 0 0,1-1 0,-1 0 0,1 0 0,0 0 0,0 0 0,6 1 0,14 4 0,0-1 0,1-1 0,0-1 0,0-2 0,0-1 0,0 0 0,49-5 0,85-10-202,0-7 0,234-60 0,309-125-123,-699 203 325,270-94 0,-263 91 0,45-23 0,-54 26 0,1 1 0,-1-1 0,0 1 0,1-1 0,-1 0 0,0 0 0,0 0 0,0 0 0,-1-1 0,1 1 0,-1 0 0,1-1 0,-1 1 0,1-1 0,-1 0 0,1-4 0,-2 5 0,0 1 0,0-1 0,0 1 0,0-1 0,0 0 0,-1 1 0,1-1 0,0 1 0,-1-1 0,0 1 0,1-1 0,-1 1 0,0-1 0,0 1 0,1-1 0,-1 1 0,0 0 0,0 0 0,-1 0 0,1-1 0,0 1 0,0 0 0,0 0 0,-1 0 0,1 1 0,-1-1 0,-1-1 0,-46-17 130,45 18-105,-37-10 81,-1 2-1,0 3 1,-1 1-1,1 1 0,-1 3 1,1 2-1,-74 9 1,12 8-140,-190 57 0,9 30 34,246-87 0,0 2 0,1 1 0,1 2 0,-61 51 0,94-70 0,-1-1 0,1 1 0,0 0 0,0 0 0,1 0 0,-1 0 0,1 1 0,0 0 0,0-1 0,1 1 0,-1 0 0,1 0 0,0 1 0,-1 5 0,3-10 0,0 1 0,0 0 0,0 0 0,0 0 0,0-1 0,1 1 0,-1 0 0,1 0 0,-1-1 0,1 1 0,0 0 0,0-1 0,-1 1 0,1 0 0,0-1 0,0 1 0,2 1 0,1 0 0,-1 0 0,1 0 0,0 0 0,0 0 0,0-1 0,0 1 0,1-1 0,8 3 0,19 4 0,1-2 0,0-1 0,1-2 0,-1 0 0,1-3 0,56-4 0,85-9-238,260-52 1,164-81-202,-563 135 439,93-25 0,165-69 0,-290 102 0,1 1 0,-1-1 0,1 0 0,-1-1 0,1 1 0,-1-1 0,0 0 0,0 0 0,0 0 0,-1 0 0,1-1 0,-1 1 0,0-1 0,0 0 0,4-6 0,-7 9 0,0 0 0,0 0 0,0 0 0,1 0 0,-1 0 0,-1 0 0,1-1 0,0 1 0,0 0 0,0 0 0,0 0 0,-1 0 0,1 0 0,-1 0 0,1 0 0,-1 0 0,1 0 0,-1 0 0,1 0 0,-1 0 0,0 0 0,0 0 0,1 1 0,-2-2 0,-3-2 0,1 1 0,-1 0 0,0 0 0,0 0 0,0 1 0,0 0 0,-9-3 0,-30-7 114,-1 2-1,0 1 1,0 3 0,-1 2-1,1 2 1,-53 3 0,-11 7-118,-161 33 1,-154 64-608,338-77 606,2 4 1,-147 78 0,207-97 4,1 2 0,0 0 0,-29 26 0,48-38 0,0 1 0,0 0 0,0 0 0,0 0 0,0 1 0,1-1 0,0 1 0,0 0 0,0 0 0,1 0 0,-1 0 0,1 1 0,1-1 0,-1 0 0,1 1 0,0 0 0,0-1 0,0 1 0,1 0 0,0-1 0,0 1 0,1 9 0,2-8 0,-1 0 0,1 0 0,0 0-1,0-1 1,1 0 0,0 1 0,0-1 0,0-1 0,1 1 0,0-1 0,0 1 0,0-1 0,9 6-1,6 3 44,1 0-1,41 19 0,-1-6 87,0-3 1,1-3 0,1-3-1,112 18 1,268 5-814,-301-36 613,257-26-1,-302 8 75,0-5 0,-1-4-1,136-48 1,-207 61-4,0-2-1,0 0 0,-1-1 1,-1-1-1,0-2 0,32-25 1,-48 33 8,1 0 0,-1-1 0,0 0 0,-1 0 1,1-1-1,-2 0 0,1 0 0,-1 0 0,-1 0 1,0-1-1,0 0 0,-1 0 0,0 0 0,-1 0 0,0 0 1,0-1-1,-1 1 0,0-1 0,-2-13 0,0 15 23,0 1 0,-1-1 0,0 1 0,0-1 0,-1 1 0,0 0-1,0 0 1,-1 0 0,0 0 0,0 1 0,-1 0 0,0 0 0,-1 0-1,1 0 1,-1 1 0,0 0 0,-1 0 0,0 0 0,1 1 0,-2 0 0,1 1-1,-1-1 1,-15-5 0,-10-3-41,1 1-1,-2 2 1,0 2 0,-57-8-1,10 7 12,-1 4 0,0 3 0,0 4 0,0 4 0,0 3 0,-80 20 0,123-22 0,-70 25 0,97-28 0,1 2 0,-1-1 0,1 1 0,0 1 0,1 0 0,-1 0 0,1 1 0,1 0 0,-14 16 0,20-21 0,0 0 0,0 1 0,0-1 0,1 0 0,-1 1 0,1 0 0,0 0 0,0-1 0,1 1 0,-1 0 0,1 1 0,0-1 0,0 0 0,0 0 0,1 0 0,-1 1 0,1-1 0,0 0 0,0 1 0,0-1 0,1 0 0,0 0 0,0 1 0,0-1 0,0 0 0,0 0 0,1 0 0,0 0 0,0 0 0,0-1 0,0 1 0,1 0 0,-1-1 0,1 0 0,0 0 0,0 1 0,5 3 0,7 5 0,1-1 0,-1 0 0,2-1 0,-1 0 0,1-1 0,1-2 0,23 9 0,25 4 0,0-3 0,1-3 0,112 9 0,-54-16 0,133-10 0,-122-8 0,0-6 0,-1-6 0,142-43 0,-179 34 0,-95 32 0,-1-1 0,0 1 0,0-1 0,0 0 0,0 0 0,1 0 0,-1 0 0,0 0 0,-1-1 0,1 1 0,0-1 0,0 1 0,-1-1 0,1 0 0,0 1 0,-1-1 0,0 0 0,3-4 0,-4 6 0,-1-1 0,1 1 0,0-1 0,0 0 0,0 1 0,0-1 0,-1 0 0,1 1 0,0-1 0,-1 1 0,1-1 0,0 1 0,-1-1 0,1 1 0,-1-1 0,1 1 0,-1-1 0,1 1 0,-1-1 0,1 1 0,-1 0 0,0-1 0,-28-11 0,0 6 0,1 1 0,-1 1 0,0 1 0,0 2 0,0 1 0,-39 4 0,-177 39 0,45 8-221,2 9 0,4 9 0,2 7 0,-211 120 0,368-178 221,-5 2 0,1 1 0,0 2 0,2 1 0,-65 57 0,98-77-3,1-1 0,0 1 0,0 0 0,0 0 0,0 0 0,0 0 0,1 0 0,0 1 0,0-1 0,-2 6 0,4-8 25,0-1 0,-1 0 0,1 0 0,0 1-1,0-1 1,0 0 0,1 1 0,-1-1 0,0 0-1,1 1 1,-1-1 0,0 0 0,1 0 0,-1 0-1,1 1 1,0-1 0,-1 0 0,1 0 0,0 0-1,0 0 1,0 0 0,0 0 0,-1 0 0,1 0-1,1-1 1,-1 1 0,0 0 0,0 0 0,0-1-1,0 1 1,0-1 0,1 1 0,-1-1 0,0 0-1,0 1 1,1-1 0,-1 0 0,0 0 0,3 0-1,21 4 28,1-1-1,0-2 0,-1 0 0,1-2 0,29-4 0,-9-1-59,87-26-1,-111 25 12,0-1 0,0-1 0,-1-1 0,0 0 0,-1-2 0,0 0 0,27-24 0,-40 31 0,0-1 0,-1-1 0,0 1 0,0-1 0,0-1 0,-1 1 0,0-1 0,0 1 0,-1-1 0,0-1 0,0 1 0,-1-1 0,0 1 0,-1-1 0,0 0 0,0 0 0,-1 0 0,0 0 0,-1 0 0,0 0 0,0 0 0,-2-10 0,0 12 0,0 0 0,0 0 0,-1 1 0,1-1 0,-2 1 0,1 0 0,-1 0 0,0 0 0,0 0 0,-1 1 0,1 0 0,-1 0 0,0 0 0,-1 0 0,1 1 0,-1 0 0,0 0 0,0 0 0,0 1 0,-1 0 0,1 0 0,-11-3 0,-9-3 0,-1 2 0,0 1 0,-1 0 0,-34-1 0,19 4 0,0 1 0,0 2 0,-54 8 0,80-6 0,1 1 0,0 0 0,0 1 0,0 1 0,0 0 0,1 1 0,0 1 0,0 0 0,1 1 0,0 1 0,-22 17 0,33-24 0,0 1 0,0-1 0,0 1 0,0 0 0,1 0 0,-1 1 0,1-1 0,-1 0 0,1 1 0,0 0 0,1-1 0,-1 1 0,1 0 0,0 0 0,-1 0 0,2 0 0,-1 0 0,0 0 0,1 0 0,0 0 0,0 0 0,0 0 0,1 5 0,1-5 0,-1 1 0,2-1 0,-1 0 0,1 0 0,-1 0 0,1 0 0,0 0 0,0 0 0,1-1 0,-1 0 0,1 1 0,0-1 0,0 0 0,0-1 0,0 1 0,0-1 0,1 0 0,-1 0 0,6 2 0,22 6 0,-1 0 0,1-2 0,1-1 0,-1-2 0,1-1 0,66-2 0,-1-6 0,106-20 0,-90 6 0,-2-5 0,-1-5 0,-1-4 0,157-70 0,-239 89 0,0-2 0,-1 0 0,-1-2 0,38-30 0,-57 40 0,1 1 0,-1-1 0,-1-1 0,1 1 0,-1-1 0,0 0 0,-1-1 0,0 1 0,0-1 0,-1 0 0,0 0 0,-1-1 0,0 1 0,0-1 0,-1 0 0,0 0 0,0-18 0,-2 23 0,0 0 0,-1 0 0,0 1 0,0-1 0,0 0 0,-1 0 0,1 1 0,-1-1 0,0 1 0,0 0 0,-1-1 0,1 1 0,-1 0 0,0 0 0,0 0 0,-1 1 0,1-1 0,-1 1 0,1 0 0,-1 0 0,0 0 0,0 0 0,-1 1 0,-4-3 0,-8-3 0,-1 2 0,1 0 0,-1 0 0,0 2 0,-28-4 0,-13 2 0,0 2 0,0 3 0,0 3 0,0 2 0,0 2 0,0 4 0,1 1 0,-64 23 0,46-9 0,2 4 0,2 3 0,1 2 0,1 4 0,-104 75 0,140-87 0,0 2 0,2 1 0,1 2 0,2 1 0,-29 40 0,50-62 0,1 0 0,1 0 0,0 0 0,0 1 0,1 0 0,1 0 0,0 1 0,0-1 0,-2 15 0,5-21 0,1 0 0,0-1 0,0 1 0,1-1 0,-1 1 0,1-1 0,0 1 0,0-1 0,1 0 0,-1 1 0,1-1 0,0 0 0,0 0 0,0 0 0,1 0 0,-1-1 0,1 1 0,0-1 0,0 1 0,0-1 0,1 0 0,-1 0 0,1 0 0,0-1 0,0 1 0,-1-1 0,6 2 0,8 5 0,1-2 0,-1 0 0,1-1 0,1-1 0,-1 0 0,27 2 0,10-1 0,63-3 0,-5-7-101,1-6-1,-2-4 1,211-55 0,-133 12-102,258-116 0,-356 134 203,-2-5 0,-2-3 0,128-92 0,-210 134 0,1 1 0,-1-1 0,-1 0 0,1 0 0,-1-1 0,0 0 0,0 0 0,0 0 0,-1 0 0,0-1 0,0 0 0,4-12 0,-7 17 0,-1 0 0,0 0 0,0 1 0,0-1 0,0 0 0,0 0 0,0 0 0,0 1 0,0-1 0,-1 0 0,1 0 0,-1 0 0,0 1 0,1-1 0,-1 0 0,0 1 0,0-1 0,0 1 0,0-1 0,0 1 0,-2-3 0,-1 1 0,0 0 0,-1 0 0,1 0 0,-1 0 0,0 1 0,0-1 0,0 1 0,0 0 0,0 1 0,-9-2 0,-34-4 0,0 2 0,0 3 0,0 1 0,-93 12 0,-59 13-134,-268 68 0,-182 104-134,571-169 268,-139 69 0,205-88 0,0-1 0,0 2 0,1 0-1,-17 16 1,27-24 0,1 1 0,-1-1 0,1 0 0,-1 1 0,1-1 0,0 1 0,-1-1 0,1 1 0,0 0 0,0-1 0,0 1 0,1 0 0,-1 0 0,0 0 0,1 0 0,-1 0 0,1 0 0,-1 0 0,1-1 0,0 1 0,0 0 0,0 0 0,0 0 0,0 0 0,1 0 0,-1 0 0,0 0 0,1 0 0,0 0 0,-1 0 0,1 0 0,0 0 0,0-1 0,0 1 0,0 0 0,0-1 0,0 1 0,1-1 0,-1 1 0,0-1 0,1 1 0,-1-1 0,3 2 0,5 2 30,0 1 0,1-1 0,-1-1 0,1 0 0,0 0 0,0-1 0,16 3 0,85 11 550,-98-16-520,170 17 34,1-8 0,0-9-1,0-7 1,191-32-1,-347 34-93,0-1 0,0-2 0,-1 0 0,45-20 0,-66 25 0,-1 0 0,1-1 0,-1 0 0,0 0 0,0-1 0,0 0 0,0 1 0,0-2 0,-1 1 0,0 0 0,0-1 0,0 0 0,-1 0 0,1 0 0,-1 0 0,0-1 0,-1 1 0,1-1 0,-1 1 0,0-1 0,0 0 0,-1 0 0,0 0 0,0 0 0,0 0 0,-1 0 0,-1-11 0,0 8 0,0 0 0,-2 1 0,1-1 0,-1 1 0,0-1 0,0 1 0,-1 0 0,0 0 0,-1 1 0,0-1 0,0 1 0,0 0 0,-1 0 0,0 1 0,-14-11 0,-2-1 0,-1 2 0,-1 0 0,-46-21 0,14 12 0,-1 3 0,-1 2 0,-1 2 0,0 4 0,-1 2 0,-1 2 0,0 4 0,0 1 0,0 4 0,-1 2 0,1 3 0,0 3 0,-66 15 0,104-16 0,1 0 0,1 1 0,-1 2 0,1 0 0,0 1 0,1 1 0,-26 19 0,38-24 0,0 0 0,0 1 0,1 0 0,0 0 0,0 1 0,1 0 0,0 0 0,0 0 0,1 1 0,0 0 0,0 0 0,1 0 0,0 0 0,1 1 0,0 0 0,0-1 0,1 1 0,-1 20 0,3-23 0,0-1 0,1 0 0,-1 0 0,2 1 0,-1-1 0,1 0 0,-1 0 0,2 0 0,-1 0 0,1 0 0,0-1 0,0 1 0,0-1 0,1 0 0,0 1 0,0-2 0,0 1 0,1 0 0,-1-1 0,1 0 0,0 0 0,11 6 0,-1-2 0,0 0 0,1-1 0,0-1 0,0 0 0,0-2 0,1 1 0,28 2 0,2-3 0,0-2 0,1-2 0,-1-3 0,0-1 0,0-3 0,65-16 0,-46 4 0,-1-2 0,-1-2 0,114-61 0,-126 54 0,79-59 0,-111 74 0,-2-1 0,1-1 0,-2-1 0,0 0 0,-2-2 0,22-32 0,-33 46 0,-1 0 0,0 0 0,0-1 0,-1 1 0,0 0 0,0-1 0,0 0 0,-1 0 0,0 1 0,0-1 0,-1 0 0,0-7 0,0 10 0,-1 0 0,0 0 0,1 1 0,-2-1 0,1 0 0,0 1 0,-1-1 0,0 1 0,0-1 0,0 1 0,0 0 0,0 0 0,-1 0 0,1 0 0,-1 0 0,0 1 0,0-1 0,0 1 0,0 0 0,0-1 0,-1 2 0,-4-4 0,-13-3 0,0 0 0,-1 1 0,0 2 0,0 0 0,-1 1 0,1 1 0,-1 1 0,0 1 0,-27 3 0,-26 4 0,-102 21 0,88-8 0,-122 40 0,166-42 0,0 2 0,2 1 0,0 3 0,-53 35 0,85-49 0,1 0 0,-1 0 0,2 1 0,-1 0 0,1 1 0,1 0 0,0 1 0,-9 15 0,16-24 0,0 0 0,0 1 0,1 0 0,-1-1 0,1 1 0,0 0 0,0 0 0,0-1 0,0 1 0,1 0 0,0 0 0,0 0 0,0 0 0,0 0 0,0 0 0,1 0 0,0 0 0,0 0 0,0-1 0,0 1 0,1 0 0,-1 0 0,1-1 0,0 1 0,0-1 0,0 0 0,0 0 0,1 1 0,-1-1 0,1-1 0,0 1 0,0 0 0,0-1 0,5 4 0,5 3 0,1-1 0,1-1 0,-1 1 0,1-2 0,0 0 0,1-1 0,0-1 0,-1 0 0,25 2 0,7-1 0,0-3 0,49-3 0,-34-2 0,-2-3 0,119-26 0,-151 24 0,-1 0 0,1-2 0,-2-1 0,1-1 0,-2-1 0,1-1 0,-2-2 0,35-28 0,-52 38 0,-1 1 0,-1-1 0,1-1 0,-1 1 0,0-1 0,-1 0 0,0 0 0,0-1 0,0 1 0,-1-1 0,0 0 0,0 1 0,-1-1 0,2-10 0,-4 14 0,0 0 0,1 0 0,-1 0 0,-1-1 0,1 1 0,-1 0 0,1 0 0,-1 0 0,-1 0 0,1 0 0,0 0 0,-1 1 0,0-1 0,0 0 0,0 1 0,0-1 0,0 1 0,-1-1 0,0 1 0,0 0 0,0 0 0,0 1 0,0-1 0,0 0 0,-1 1 0,1 0 0,-1 0 0,1 0 0,-8-2 0,-16-5 0,-1 1 0,0 1 0,0 1 0,0 2 0,-39-1 0,47 3 0,-101-4 0,1 5 0,-1 5 0,1 6 0,0 4 0,1 6 0,-150 45 0,224-52 0,-53 15 0,-119 50 0,174-53 0,42-25 0,1 0 0,0 0 0,-1 1 0,1-1 0,0 0 0,-1 1 0,1-1 0,0 0 0,0 1 0,-1-1 0,1 1 0,0-1 0,0 0 0,0 1 0,-1-1 0,1 1 0,0-1 0,0 1 0,0-1 0,0 0 0,0 1 0,0-1 0,0 1 0,0-1 0,0 1 0,0-1 0,0 1 0,0-1 0,1 0 0,-1 1 0,0-1 0,0 1 0,0-1 0,1 0 0,-1 1 0,0-1 0,0 0 0,1 1 0,-1-1 0,0 0 0,0 1 0,1-1 0,-1 0 0,1 1 0,-1-1 0,0 0 0,1 0 0,-1 0 0,1 1 0,-1-1 0,0 0 0,1 0 0,-1 0 0,1 0 0,17 6 0,-1-1 0,1-1 0,-1-1 0,1 0 0,0-1 0,29-1 0,-9 1 0,240 9 0,1-12 0,428-56 0,-681 53 0,20-3 0,68-17 0,-103 21 0,-1-1 0,1 1 0,-1-2 0,0 1 0,-1-1 0,1-1 0,-1 0 0,0 0 0,0-1 0,-1 0 0,14-15 0,-19 19 0,-1-1 0,1 0 0,-1 0 0,1 0 0,-1-1 0,0 1 0,-1 0 0,1-1 0,-1 1 0,0-1 0,0 0 0,-1 1 0,1-1 0,-1 0 0,0 1 0,0-1 0,0 0 0,-1 0 0,0 1 0,0-1 0,0 1 0,0-1 0,-1 1 0,0-1 0,1 1 0,-2 0 0,1 0 0,0 0 0,-6-6 0,1 0 0,-2 0 0,0 0 0,0 1 0,0 0 0,-1 1 0,-1 0 0,1 1 0,-1 0 0,-18-8 0,9 6 0,-1 2 0,0 1 0,0 1 0,-1 0 0,1 2 0,-1 0 0,0 2 0,0 0 0,0 1 0,0 1 0,1 2 0,-36 7 0,31-4 0,1 1 0,-1 1 0,1 1 0,1 2 0,0 0 0,0 2 0,1 0 0,1 2 0,-40 33 0,52-39 0,0 0 0,1 1 0,1 0 0,0 1 0,0 0 0,1 0 0,0 1 0,-9 23 0,13-29 0,2 0 0,-1 0 0,1 0 0,0 0 0,0 0 0,0 0 0,1 1 0,0-1 0,0 0 0,1 0 0,-1 0 0,1 0 0,1 0 0,-1 0 0,1 0 0,0 0 0,1 0 0,-1-1 0,1 1 0,0-1 0,4 6 0,1-2 0,0 0 0,1 0 0,0-1 0,0 0 0,1-1 0,0 0 0,0 0 0,1-1 0,0-1 0,0 0 0,0 0 0,1-1 0,-1 0 0,1-1 0,0 0 0,0-1 0,16 0 0,14 1 0,0-2 0,0-2 0,71-11 0,-15-4-227,-1-3-1,-2-5 1,0-4-1,-1-4 1,168-83-1,-181 69-6598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16:05.936"/>
    </inkml:context>
    <inkml:brush xml:id="br0">
      <inkml:brushProperty name="width" value="0.35" units="cm"/>
      <inkml:brushProperty name="height" value="0.35" units="cm"/>
      <inkml:brushProperty name="color" value="#FFFFFF"/>
    </inkml:brush>
  </inkml:definitions>
  <inkml:trace contextRef="#ctx0" brushRef="#br0">2712 376 24575,'0'11'0,"1"0"0,0 0 0,0-1 0,1 1 0,1 0 0,0-1 0,0 0 0,1 0 0,0 0 0,1 0 0,0 0 0,0-1 0,1 0 0,1 0 0,-1-1 0,1 0 0,1 0 0,-1 0 0,2-1 0,-1 0 0,1-1 0,-1 1 0,2-2 0,-1 1 0,1-2 0,0 1 0,0-1 0,0 0 0,0-1 0,1-1 0,13 3 0,36 0 0,1-3 0,-1-2 0,0-3 0,0-3 0,0-2 0,-1-3 0,95-30 0,-138 37 0,-1-1 0,1-1 0,-1-1 0,0 0 0,-1-1 0,18-12 0,-27 16 0,0 0 0,0-1 0,0 1 0,-1-1 0,0 0 0,0 0 0,-1-1 0,1 1 0,-1-1 0,0 1 0,-1-1 0,1 0 0,-1 0 0,0 0 0,-1-1 0,1 1 0,-1 0 0,0-11 0,0 3 0,-2 0 0,1 0 0,-2 1 0,0-1 0,0 0 0,-2 1 0,1-1 0,-2 1 0,0 0 0,0 0 0,-1 1 0,-1 0 0,0 0 0,0 0 0,-2 1 0,1 0 0,-11-10 0,1 3 0,-1 1 0,-1 1 0,-1 1 0,0 1 0,-1 0 0,0 2 0,-1 0 0,-32-10 0,46 19 0,1 1 0,0 0 0,-1 0 0,1 1 0,-1 0 0,1 0 0,-1 1 0,1 0 0,-1 1 0,1 0 0,-1 0 0,1 1 0,-14 4 0,16-4 0,0 0 0,0 1 0,1 0 0,-1 0 0,1 0 0,-1 0 0,1 1 0,0 0 0,0 1 0,1-1 0,-1 1 0,1-1 0,0 1 0,0 1 0,1-1 0,-1 0 0,1 1 0,-4 11 0,6-14 0,0 0 0,0 0 0,0 0 0,1 1 0,-1-1 0,1 0 0,0 0 0,0 0 0,0 1 0,0-1 0,1 0 0,-1 0 0,1 1 0,0-1 0,0 0 0,0 0 0,0 0 0,2 3 0,1-1 0,-1 0 0,1 0 0,0-1 0,0 1 0,0-1 0,1 0 0,-1 0 0,1 0 0,6 3 0,5 2 0,-1-1 0,2-1 0,-1 0 0,1-1 0,28 6 0,-40-11 0,-1 0 0,0 0 0,0 0 0,0 0 0,0-1 0,1 1 0,-1-1 0,0 0 0,0 0 0,0 0 0,1-1 0,6-1 0,-11 2 0,1 0 0,-1-1 0,0 1 0,0 0 0,0 0 0,0 0 0,0 0 0,0 0 0,0 0 0,0 0 0,1 0 0,-1-1 0,0 1 0,0 0 0,0 0 0,0 0 0,0 0 0,0 0 0,0 0 0,0-1 0,0 1 0,0 0 0,0 0 0,0 0 0,0 0 0,0 0 0,0-1 0,0 1 0,0 0 0,0 0 0,0 0 0,0 0 0,0 0 0,0-1 0,0 1 0,-1 0 0,1 0 0,0 0 0,0 0 0,0 0 0,0 0 0,0 0 0,0 0 0,0-1 0,0 1 0,-1 0 0,1 0 0,0 0 0,0 0 0,0 0 0,0 0 0,0 0 0,0 0 0,-1 0 0,1 0 0,-14-7 0,-15-3 0,13 7 0,1 0 0,-1 1 0,1 0 0,-1 1 0,0 1 0,-26 3 0,37-2 0,1 0 0,-1 0 0,0 1 0,1-1 0,0 1 0,-1 0 0,1 0 0,0 0 0,0 1 0,0 0 0,1-1 0,-1 1 0,0 0 0,1 1 0,0-1 0,0 1 0,0-1 0,0 1 0,1 0 0,-1 0 0,1 0 0,0 1 0,0-1 0,0 0 0,1 1 0,-2 7 0,1-2 0,1 1 0,-1 0 0,2-1 0,0 1 0,0 0 0,1-1 0,0 1 0,1-1 0,0 1 0,1-1 0,0 0 0,0 1 0,1-2 0,0 1 0,1 0 0,1-1 0,-1 0 0,1 0 0,1 0 0,-1-1 0,1 0 0,14 12 0,-19-19 0,-1 0 0,1 0 0,0 0 0,-1 0 0,1 0 0,0 0 0,0 0 0,-1 0 0,1-1 0,0 1 0,0-1 0,0 1 0,0-1 0,0 0 0,0 0 0,0 0 0,0 0 0,0 0 0,0 0 0,0-1 0,0 1 0,0-1 0,0 1 0,0-1 0,-1 0 0,3-1 0,0 0 0,-1-1 0,1 0 0,-1 0 0,0 0 0,0 0 0,-1 0 0,1-1 0,-1 0 0,1 1 0,-1-1 0,3-7 0,-1 2 0,-1 0 0,0 1 0,-1-1 0,1 0 0,-2-1 0,1 1 0,-1 0 0,-1 0 0,0-1 0,0 1 0,-2-13 0,0 17 0,0 0 0,-1 0 0,0 0 0,0 1 0,0-1 0,0 1 0,0 0 0,-1 0 0,0 0 0,0 1 0,0-1 0,0 1 0,-1 0 0,1 0 0,-1 0 0,-8-3 0,-9-3 0,-1 0 0,-32-7 0,48 14 0,-42-11 0,0 3 0,-1 2 0,-60-2 0,82 9 0,-1 1 0,1 2 0,0 0 0,-1 2 0,1 1 0,1 2 0,-34 11 0,54-15 0,-1 1 0,1 0 0,0 0 0,0 1 0,0 0 0,1 0 0,0 0 0,0 1 0,0 0 0,1 0 0,0 0 0,0 1 0,0 0 0,1 0 0,0 0 0,0 0 0,1 1 0,0 0 0,0-1 0,1 1 0,-2 13 0,3-15 0,0 1 0,0-1 0,1 0 0,0 1 0,0-1 0,1 0 0,0 1 0,0-1 0,0 0 0,1 0 0,0 0 0,0 0 0,0 0 0,1 0 0,0 0 0,0-1 0,1 0 0,-1 1 0,1-1 0,0 0 0,1-1 0,-1 1 0,1-1 0,0 0 0,0 0 0,0 0 0,12 5 0,3 0 0,0-2 0,1 0 0,0-1 0,0-1 0,0-1 0,1-1 0,-1 0 0,1-2 0,0-1 0,-1-1 0,1 0 0,38-9 0,-39 6 0,0-1 0,-1-1 0,0 0 0,0-2 0,0 0 0,-1-2 0,0 0 0,-1-1 0,0 0 0,-1-2 0,0 0 0,-1-1 0,15-16 0,-28 26 0,0 1 0,0 0 0,-1-1 0,1 1 0,-1-1 0,0 0 0,0 0 0,0 0 0,0 0 0,-1 0 0,0 0 0,0 0 0,0-1 0,0 1 0,0-6 0,-2 7 0,1 0 0,-1 1 0,0-1 0,0 0 0,0 0 0,-1 1 0,1-1 0,-1 1 0,1-1 0,-1 1 0,0 0 0,0 0 0,0-1 0,0 1 0,0 1 0,0-1 0,-1 0 0,1 0 0,-1 1 0,1 0 0,-1-1 0,1 1 0,-1 0 0,-4-1 0,-23-9 0,0 2 0,-1 1 0,0 1 0,-44-4 0,-137-1 0,163 10 0,-263-2 0,238 7 0,1 3 0,-93 20 0,157-25 0,0 2 0,0-1 0,1 1 0,-1 0 0,1 1 0,0 0 0,0 0 0,0 1 0,0 0 0,1 1 0,-8 6 0,13-10 0,0 1 0,0 0 0,0 0 0,0-1 0,1 1 0,-1 0 0,1 0 0,-1 0 0,1 1 0,0-1 0,0 0 0,1 0 0,-1 1 0,1-1 0,-1 0 0,1 1 0,0-1 0,0 0 0,1 1 0,-1-1 0,1 0 0,-1 1 0,1-1 0,0 0 0,1 0 0,-1 0 0,0 0 0,1 0 0,0 0 0,-1 0 0,1 0 0,4 4 0,2 2 0,0 0 0,0-1 0,1 1 0,0-2 0,1 1 0,0-1 0,0-1 0,0 1 0,1-2 0,0 0 0,0 0 0,14 4 0,21 4 0,79 13 0,-122-25 0,36 5 0,-1-1 0,1-1 0,-1-3 0,1-1 0,0-2 0,50-8 0,-81 8 0,0-1 0,0 1 0,-1-1 0,1-1 0,0 1 0,-1-1 0,0-1 0,0 1 0,0-1 0,-1 0 0,1-1 0,-1 0 0,-1 0 0,1 0 0,-1 0 0,0-1 0,0 0 0,6-13 0,-9 15 0,1-1 0,-1 1 0,0-1 0,-1 0 0,1 0 0,-1 0 0,0 0 0,-1 0 0,1 0 0,-1 0 0,-1 0 0,1 0 0,-1 0 0,0 0 0,0 0 0,0 1 0,-1-1 0,0 0 0,0 0 0,-1 1 0,0 0 0,0-1 0,0 1 0,0 0 0,-1 0 0,-7-7 0,-2 1 0,0 0 0,0 2 0,-1 0 0,0 0 0,-1 1 0,1 1 0,-2 0 0,1 1 0,-1 1 0,0 1 0,-23-4 0,-28-4 0,-90-3 0,112 12 0,0 2 0,0 2 0,0 2 0,0 2 0,0 2 0,1 2 0,0 1 0,0 3 0,2 2 0,-1 1 0,-53 30 0,81-37 0,1 1 0,1 0 0,0 1 0,0 1 0,1 0 0,1 1 0,0 0 0,0 0 0,1 2 0,1-1 0,1 1 0,0 0 0,1 1 0,-7 18 0,11-26 0,1 0 0,0 0 0,0 1 0,1-1 0,0 0 0,0 1 0,0-1 0,1 1 0,1-1 0,0 0 0,0 1 0,0-1 0,1 0 0,0 1 0,1-1 0,0 0 0,0-1 0,1 1 0,0-1 0,0 1 0,0-1 0,1 0 0,1-1 0,-1 1 0,1-1 0,0 0 0,0 0 0,0-1 0,1 0 0,9 6 0,3-1 0,0-1 0,1 0 0,1-2 0,-1 0 0,1-1 0,0-1 0,1-1 0,-1-1 0,34 1 0,7-3 0,0-3 0,68-11 0,-78 6 0,0-3 0,0-1 0,-1-3 0,0-2 0,78-38 0,-106 43 0,-2 0 0,1-2 0,-1-1 0,-1-1 0,-1 0 0,0-2 0,-1 0 0,-1-1 0,0-1 0,-1 0 0,-2-1 0,0-1 0,-1 0 0,12-26 0,-21 36 0,1 0 0,-1 0 0,-1 0 0,0-1 0,-1 0 0,0 1 0,1-18 0,-3 26 0,0-1 0,-1 1 0,1-1 0,0 1 0,-1 0 0,0 0 0,0-1 0,0 1 0,0 0 0,0 0 0,-1 0 0,1 0 0,-1 0 0,0 0 0,0 1 0,0-1 0,0 0 0,-1 1 0,1 0 0,-1-1 0,1 1 0,-1 0 0,0 0 0,0 1 0,0-1 0,0 0 0,0 1 0,0 0 0,-5-2 0,-14-2 0,0 1 0,0 1 0,-1 1 0,1 0 0,-1 2 0,-37 4 0,28 1 0,-1 0 0,1 2 0,-61 22 0,81-24 0,1 0 0,-1 1 0,1 1 0,1 0 0,-1 0 0,1 1 0,1 0 0,-1 1 0,1 0 0,1 0 0,0 1 0,0 0 0,1 1 0,-9 17 0,12-21 0,1 0 0,0 1 0,0 0 0,1 0 0,0-1 0,0 1 0,1 1 0,0-1 0,0 0 0,1 0 0,0 0 0,0 0 0,1 0 0,0 1 0,1-1 0,0-1 0,0 1 0,0 0 0,1 0 0,1-1 0,-1 1 0,1-1 0,7 11 0,-2-8 0,0 0 0,0 0 0,1-1 0,1 0 0,-1-1 0,1 0 0,0 0 0,1-1 0,0-1 0,23 9 0,-12-6 0,0-2 0,0-1 0,0 0 0,1-2 0,30 2 0,-48-6 0,0 0 0,-1 0 0,1 0 0,0 0 0,0-1 0,-1 0 0,1 0 0,-1-1 0,1 0 0,-1 0 0,1 0 0,5-3 0,-8 2 0,1 1 0,-1-1 0,0 0 0,1 0 0,-1-1 0,0 1 0,-1-1 0,1 1 0,-1-1 0,0 0 0,0 0 0,0 0 0,0 0 0,0 0 0,-1 0 0,1-5 0,0 0 0,0 0 0,0 1 0,-1-1 0,0 0 0,-1 1 0,0-1 0,-1 0 0,1 0 0,-2 0 0,1 1 0,-1-1 0,0 1 0,-1-1 0,-7-14 0,4 12 0,-1 0 0,0 1 0,-1 1 0,1-1 0,-2 1 0,0 0 0,0 1 0,0 0 0,-18-11 0,-5 0 0,-2 2 0,0 1 0,-1 2 0,0 1 0,-1 2 0,-40-8 0,-2 3 0,0 4 0,-1 3 0,-84 1 0,112 9 0,0 2 0,1 2 0,-1 2 0,1 2 0,-90 30 0,129-35 0,0 0 0,0 1 0,1 1 0,0 0 0,0 0 0,0 0 0,1 2 0,0-1 0,0 1 0,-15 18 0,21-23 0,1 1 0,0 0 0,0 0 0,0 0 0,0 0 0,0 0 0,1 0 0,0 0 0,0 0 0,0 1 0,0-1 0,1 0 0,-1 1 0,1-1 0,0 0 0,1 1 0,-1-1 0,1 1 0,0-1 0,0 0 0,0 0 0,1 0 0,-1 1 0,1-1 0,0-1 0,0 1 0,0 0 0,1 0 0,-1-1 0,1 1 0,6 5 0,3 3 0,0-1 0,1 0 0,0-1 0,1-1 0,0 0 0,1 0 0,0-2 0,0 0 0,0 0 0,1-2 0,29 7 0,-5-3 0,0-3 0,1-1 0,71 0 0,-92-6 0,-1 0 0,0-1 0,0 0 0,0-2 0,0 0 0,-1-2 0,1 0 0,-1-1 0,20-10 0,-30 13 0,-1-1 0,0 0 0,0 0 0,0 0 0,0-1 0,-1 0 0,0 0 0,0 0 0,-1-1 0,1 0 0,-2 0 0,1-1 0,-1 1 0,0-1 0,0 0 0,-1 0 0,0-1 0,-1 1 0,0 0 0,0-1 0,-1 1 0,1-15 0,-2 17 0,0-1 0,0 1 0,0-1 0,-1 1 0,0 0 0,-1-1 0,0 1 0,0 0 0,0 0 0,0 0 0,-1 0 0,0 0 0,0 1 0,-6-8 0,3 6 0,-1 0 0,1 0 0,-1 1 0,-1 0 0,1 1 0,-1-1 0,0 1 0,0 1 0,-9-4 0,-11-3 0,0 2 0,0 1 0,-1 2 0,0 0 0,-39-1 0,3 2 0,0 3 0,0 3 0,-102 14 0,127-9 0,0 2 0,1 2 0,1 2 0,0 1 0,0 2 0,-70 40 0,94-46 0,-1 1 0,2 0 0,0 1 0,0 1 0,1 0 0,0 1 0,-15 22 0,20-26 0,1 1 0,1 0 0,0 0 0,0 0 0,1 0 0,0 1 0,1 0 0,0 0 0,1 0 0,0 0 0,1 0 0,0 18 0,1-26 0,0 1 0,1 0 0,0-1 0,0 1 0,0-1 0,0 1 0,1-1 0,-1 1 0,1-1 0,0 0 0,0 0 0,0 0 0,1 0 0,-1 0 0,1 0 0,-1-1 0,1 1 0,0-1 0,0 1 0,0-1 0,0 0 0,0-1 0,1 1 0,-1 0 0,0-1 0,1 0 0,-1 0 0,1 0 0,5 1 0,7 1 0,0 0 0,1-1 0,-1-1 0,1-1 0,22-2 0,-4 0 0,0-2 0,0-1 0,0-2 0,-1-1 0,0-2 0,0-1 0,37-19 0,-64 26 0,0 0 0,-1-1 0,1 1 0,-1-2 0,0 1 0,0-1 0,-1 0 0,1 0 0,-2 0 0,1-1 0,0 0 0,-1 0 0,-1 0 0,1 0 0,-1-1 0,0 1 0,-1-1 0,3-13 0,-4 14 0,0 0 0,-1 0 0,0 1 0,0-1 0,-1 0 0,0 0 0,0 1 0,0-1 0,-1 0 0,0 1 0,-1 0 0,1-1 0,-1 1 0,0 0 0,-1 0 0,1 0 0,-1 1 0,0-1 0,-1 1 0,1 0 0,-1 0 0,-9-7 0,-7-2 0,-1 0 0,0 1 0,-1 1 0,-1 1 0,1 1 0,-2 1 0,1 1 0,-1 1 0,0 1 0,-30-2 0,12 3 0,-1 2 0,0 2 0,0 2 0,0 2 0,-54 10 0,27 3 0,1 4 0,1 2 0,1 3 0,1 3 0,1 4 0,2 2 0,2 2 0,1 4 0,-78 65 0,126-95 0,1 1 0,-1 0 0,2 1 0,-1 0 0,2 1 0,-12 17 0,22-29 0,-1 0 0,0 1 0,0-1 0,0 1 0,1-1 0,-1 1 0,1-1 0,-1 1 0,1-1 0,0 1 0,-1-1 0,1 1 0,0-1 0,0 1 0,0 0 0,0-1 0,0 1 0,1-1 0,-1 1 0,0 0 0,1-1 0,-1 1 0,1-1 0,0 0 0,-1 1 0,1-1 0,0 1 0,0-1 0,0 0 0,0 0 0,0 1 0,0-1 0,0 0 0,0 0 0,1 0 0,-1 0 0,0 0 0,3 1 0,3 1 0,0 0 0,0 0 0,0-1 0,0 0 0,1-1 0,-1 1 0,9 0 0,22 0 0,-1-2 0,1-1 0,-1-2 0,1-1 0,-1-2 0,-1-2 0,1-1 0,54-22 0,-41 10 0,-1-1 0,-1-3 0,-2-2 0,0-2 0,57-47 0,-89 64 0,-1 0 0,1-1 0,-2-1 0,0 0 0,11-18 0,-19 27 0,0-1 0,-1 0 0,0 0 0,0 0 0,-1-1 0,0 1 0,0-1 0,0 1 0,-1-1 0,1 1 0,-2-1 0,1 0 0,-1 0 0,0 0 0,-1 1 0,-1-14 0,0 15 0,0 1 0,0 0 0,-1-1 0,1 1 0,-1 0 0,0 0 0,0 0 0,-1 0 0,1 1 0,-1-1 0,0 1 0,1 0 0,-1 0 0,-1 0 0,1 1 0,0 0 0,-1-1 0,1 1 0,-1 1 0,0-1 0,-8-1 0,-12-3 0,1 1 0,-48-2 0,68 6 0,-39-1 0,0 1 0,0 1 0,0 3 0,0 2 0,1 1 0,-51 15 0,74-15 0,1 0 0,0 2 0,1 0 0,-1 1 0,1 1 0,-30 22 0,37-23 0,1 0 0,-1 0 0,1 1 0,1 1 0,0-1 0,1 1 0,0 0 0,0 1 0,1 0 0,1 0 0,-5 15 0,7-21 0,2 1 0,-1-1 0,1 1 0,0 0 0,0-1 0,1 1 0,0 0 0,0 0 0,1-1 0,-1 1 0,2 0 0,-1-1 0,1 1 0,0-1 0,3 7 0,-1-4 0,1 0 0,0-1 0,1 1 0,0-1 0,0-1 0,0 1 0,1-1 0,1 0 0,10 8 0,1-2 0,1 0 0,1-1 0,0-1 0,0-1 0,1-1 0,1-1 0,42 10 0,-33-12 0,-1-2 0,1-1 0,-1-2 0,1-1 0,42-5 0,-52 2 0,1-1 0,-1 0 0,1-2 0,-1-1 0,-1-1 0,0 0 0,0-2 0,21-12 0,-34 16 0,1 0 0,-2 0 0,1-1 0,-1 0 0,0 0 0,0-1 0,-1 0 0,0 0 0,-1 0 0,1-1 0,-2 0 0,1 0 0,-1 0 0,5-16 0,-8 20 0,0 1 0,-1-1 0,1 1 0,-1-1 0,0 1 0,0-1 0,0 1 0,0-1 0,-1 1 0,0-1 0,0 1 0,0 0 0,-1-1 0,1 1 0,-1 0 0,0 0 0,0 0 0,-1 0 0,1 0 0,-1 1 0,0-1 0,1 1 0,-2-1 0,1 1 0,0 0 0,-1 0 0,1 1 0,-1-1 0,0 1 0,0-1 0,0 1 0,0 1 0,0-1 0,-8-2 0,-16-3-273,0 0 0,-1 2 0,0 0 0,-44 1 0,-18 2-6553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1:28.244"/>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1:42.979"/>
    </inkml:context>
    <inkml:brush xml:id="br0">
      <inkml:brushProperty name="width" value="0.35" units="cm"/>
      <inkml:brushProperty name="height" value="0.35" units="cm"/>
      <inkml:brushProperty name="color" value="#FFFFFF"/>
    </inkml:brush>
  </inkml:definitions>
  <inkml:trace contextRef="#ctx0" brushRef="#br0">1741 598 24575,'-459'139'0,"316"-105"0,-178 19 0,123-39 0,-6 1 0,197-14 0,1 0 0,-1 0 0,1 0 0,0 1 0,-1 0 0,1 1 0,0-1 0,0 1 0,0 0 0,1 1 0,-1-1 0,1 1 0,-9 8 0,4 0 0,0 0 0,1 1 0,1 0 0,0 0 0,-7 16 0,-9 21 1,2 2 0,-24 86-1,-15 125-166,18-13-441,10 2 1,0 399-1,36-496 354,29 200 0,-20-281 180,3 0 0,3 0 0,4-2 0,49 113-1,-57-157 63,1 0 0,1-1 0,1-1 0,1-1 0,1 0 0,40 38 0,-50-55 26,0 0 0,0-1 0,1 0 0,0-1 0,1 0 1,-1-1-1,1 0 0,0 0 0,15 3 0,-18-7 45,0 1 0,1-1 0,-1-1 0,1 1-1,-1-1 1,1-1 0,-1 0 0,0 0 0,1 0-1,-1-1 1,0-1 0,0 1 0,0-1 0,11-6 0,-3 0 36,-1-1 1,0 0-1,-1-1 1,0-1-1,0 0 1,-1-1-1,13-17 0,160-228 57,-33 8-500,-12-5 0,-11-7 1,-11-5-1,-12-5 0,88-350 1,-139 380-139,-46 189 412,-3 0 0,1-70 0,-7 114 73,-1-1 0,0 0 0,-1 1 0,0-1 0,-1 0 0,0 1 0,0-1 0,-1 1 0,0 0 0,-1 0 0,0 0 0,0 0 0,-8-10 0,8 14 0,0 2 0,0-1 0,-1 0 0,1 1 0,-1 0 0,1 0 0,-1 0 0,0 0 0,0 1 0,-1 0 0,1 0 0,0 0 0,-1 1 0,1-1 0,-1 2 0,1-1 0,-1 0 0,0 1 0,1 0 0,-1 0 0,0 1 0,-7 1 0,-16 4 291,0 1 1,1 1 0,0 1 0,1 2 0,0 0-1,0 2 1,1 1 0,1 2 0,-32 24-1,50-35-207,1 0 0,0 1 0,1 0 0,-1 0 0,1 1 0,0-1 0,1 1 0,0 0-1,-7 15 1,10-20-84,1 0 0,-1 1-1,0-1 1,1 0 0,0 0 0,-1 0-1,1 0 1,0 1 0,0-1-1,0 0 1,1 0 0,-1 0-1,0 1 1,1-1 0,-1 0 0,1 0-1,0 0 1,0 0 0,0 0-1,0 0 1,0 0 0,0 0 0,0 0-1,1-1 1,-1 1 0,1 0-1,-1-1 1,1 1 0,0-1-1,-1 0 1,1 1 0,0-1 0,0 0-1,0 0 1,0 0 0,0-1-1,0 1 1,0 0 0,1-1 0,2 1-1,15 4 1,-1 0 0,1-2 0,1-1 0,-1 0 0,0-1 0,1-1 0,-1-1 0,0-1 0,0-1 0,1-1 0,-2 0 0,1-2 0,-1 0 0,0-1 0,0-1 0,0-1 0,21-14 0,-29 15 0,0-1 0,0 0 0,-1-1 0,-1 0 0,1 0 0,-2-1 0,10-13 0,-15 18 0,0 1 0,1-1 0,-2 1 0,1-1 0,-1 0 0,1 0 0,-2 0 0,1 0 0,-1 0 0,0-1 0,0 1 0,-1 0 0,1-1 0,-1 1 0,-1 0 0,1-1 0,-3-10 0,1 14 0,0-1 0,1 1 0,-1 0 0,0-1 0,0 1 0,-1 0 0,1 0 0,-1 1 0,1-1 0,-1 0 0,0 1 0,0-1 0,0 1 0,-1 0 0,1 0 0,0 1 0,-1-1 0,1 1 0,-1-1 0,1 1 0,-1 0 0,0 0 0,-5 0 0,-12-2 0,0 1 0,0 1 0,-25 2 0,5 0 0,30-2 0,1-1 0,0 0 0,0-1 0,0 0 0,0-1 0,0 0 0,1 0 0,0-1 0,-14-9 0,-35-16 0,49 27 0,0-1 0,1 2 0,-1-1 0,0 1 0,-1 0 0,1 1 0,0 0 0,0 1 0,-1 0 0,1 0 0,0 1 0,0 0 0,-15 4 0,17-2 0,-1 0 0,1 0 0,0 1 0,0 0 0,1 0 0,-1 1 0,1-1 0,0 1 0,0 1 0,1-1 0,-1 1 0,1 0 0,1 0 0,-1 1 0,1-1 0,-6 13 0,3-4 0,0 0 0,1 1 0,1-1 0,0 1 0,1 0 0,1 0 0,0 1 0,2-1 0,0 1 0,1 18 0,0-25 0,1 0 0,1-1 0,0 1 0,0 0 0,1-1 0,0 1 0,0-1 0,1 0 0,1 0 0,-1 0 0,1-1 0,1 0 0,0 1 0,0-2 0,0 1 0,1-1 0,0 0 0,10 8 0,1-4 0,0-1 0,0 0 0,1-1 0,0-1 0,0 0 0,1-2 0,0 0 0,0-2 0,0 0 0,1-1 0,35 1 0,-18-4 0,0-2 0,0-1 0,-1-2 0,1-1 0,54-18 0,-81 21 0,-1-1 0,0 0 0,-1-1 0,1 0 0,-1 0 0,0-1 0,0 0 0,-1-1 0,0 0 0,0 0 0,0-1 0,-1 0 0,9-12 0,-13 15 0,0 0 0,0-1 0,0 1 0,-1 0 0,0-1 0,0 0 0,0 1 0,-1-1 0,0 0 0,0 0 0,0 0 0,-1 0 0,0 0 0,0 0 0,0 0 0,-1 0 0,0 0 0,0 0 0,0 0 0,-1 1 0,0-1 0,0 0 0,-1 1 0,1 0 0,-6-9 0,-3 0 0,1 0 0,-1 0 0,-1 1 0,-1 1 0,0 0 0,-18-12 0,-92-56 0,112 74 0,-90-52 0,-190-79 0,222 111 0,-1 3 0,-1 3 0,-142-20 0,196 38 0,1 0 0,0 0 0,0 1 0,-21 2 0,34-1 0,-1 0 0,1 0 0,0 1 0,0 0 0,0-1 0,0 1 0,0 0 0,0 1 0,0-1 0,0 0 0,0 1 0,1 0 0,-1 0 0,0-1 0,1 1 0,-1 1 0,1-1 0,0 0 0,0 1 0,0-1 0,0 1 0,-2 3 0,-1 9 0,1-1 0,1 1 0,0 0 0,1 0 0,0 0 0,1 0 0,1 0 0,1 0 0,0 0 0,1 0 0,0 0 0,1 0 0,1 0 0,0-1 0,1 1 0,1-1 0,0-1 0,10 17 0,-10-23 0,0 0 0,1 0 0,0 0 0,0-1 0,0 0 0,1 0 0,0-1 0,0 0 0,1 0 0,-1-1 0,1 0 0,18 5 0,-23-8 0,0 0 0,0 0 0,-1 0 0,1 0 0,0-1 0,0 0 0,0 1 0,0-1 0,0-1 0,0 1 0,0-1 0,0 1 0,-1-1 0,1 0 0,0 0 0,0-1 0,-1 1 0,1-1 0,-1 0 0,1 0 0,-1 0 0,0 0 0,0-1 0,0 1 0,0-1 0,0 0 0,0 0 0,-1 0 0,1 0 0,-1 0 0,0 0 0,0-1 0,2-6 0,1-1 0,-1 0 0,-1 0 0,0 0 0,-1-1 0,0 1 0,0-1 0,-1 0 0,-1 1 0,0-1 0,-1 0 0,0 1 0,0-1 0,-1 0 0,-1 1 0,0 0 0,-1-1 0,0 1 0,-1 1 0,0-1 0,0 1 0,-1 0 0,0 0 0,-1 0 0,-1 1 0,1 0 0,-1 0 0,-1 1 0,1 0 0,-1 1 0,-1 0 0,1 0 0,-1 1 0,0 0 0,-12-4 0,2 2 0,0 1 0,0 1 0,0 0 0,-1 2 0,0 0 0,1 2 0,-2 0 0,1 1 0,-40 4 0,54-2 0,-1-1 0,1 2 0,-1-1 0,1 1 0,0 1 0,-1-1 0,1 1 0,1 0 0,-1 1 0,0-1 0,1 2 0,0-1 0,0 0 0,0 1 0,0 0 0,1 1 0,0-1 0,0 1 0,0 0 0,1 0 0,0 1 0,0-1 0,0 1 0,1 0 0,0 0 0,0 0 0,1 0 0,0 0 0,0 1 0,0 11 0,1-13 0,0 0 0,1-1 0,0 1 0,0-1 0,1 1 0,0 0 0,0-1 0,0 1 0,0-1 0,1 0 0,0 1 0,0-1 0,1 0 0,-1 0 0,1 0 0,6 8 0,-3-7 0,-1 0 0,1-1 0,0 1 0,1-1 0,-1-1 0,1 1 0,0-1 0,0 0 0,0-1 0,15 5 0,-9-4 0,0 0 0,0-1 0,1-1 0,-1 0 0,1-1 0,-1 0 0,1-1 0,-1-1 0,1 0 0,-1-1 0,0-1 0,1 1 0,-1-2 0,14-5 0,-15 2 0,0-1 0,-1 0 0,0 0 0,0-1 0,0 0 0,-2-1 0,1 0 0,-1-1 0,0 0 0,-1-1 0,-1 1 0,1-1 0,6-18 0,2-6 0,-1-1 0,-2-1 0,12-55 0,-18 65 0,-2 0 0,-1-1 0,-1 0 0,-2 1 0,0-1 0,-6-43 0,4 63 0,-1-1 0,0 1 0,0 0 0,-1-1 0,0 1 0,-1 0 0,0 1 0,0-1 0,-1 1 0,0 0 0,-1 0 0,1 0 0,-2 1 0,1 0 0,-1 0 0,0 0 0,0 1 0,-1 0 0,1 1 0,-2-1 0,1 2 0,0-1 0,-11-3 0,14 6 0,0 0 0,0 0 0,0 0 0,0 1 0,0-1 0,0 1 0,-1 1 0,1-1 0,0 1 0,-1 0 0,1 0 0,-1 1 0,1-1 0,0 1 0,0 0 0,-1 1 0,1-1 0,0 1 0,0 0 0,0 0 0,1 1 0,-1-1 0,0 1 0,1 0 0,0 1 0,0-1 0,0 1 0,0-1 0,0 1 0,1 0 0,-1 1 0,1-1 0,0 1 0,-3 6 0,-3 8 0,1-1 0,1 2 0,0-1 0,1 1 0,2 0 0,0 0 0,-3 38 0,4 1 0,2 0 0,8 81 0,-3-109 0,1 0 0,2 0 0,1 0 0,1-1 0,2 0 0,17 33 0,-25-56 0,2 0 0,-1 0 0,1 0 0,0 0 0,1-1 0,-1 0 0,1 0 0,0 0 0,1-1 0,9 6 0,-14-10 0,0 0 0,0 1 0,0-2 0,0 1 0,0 0 0,0 0 0,0-1 0,1 1 0,-1-1 0,0 0 0,0 1 0,1-1 0,-1 0 0,0 0 0,0-1 0,1 1 0,-1 0 0,0-1 0,0 1 0,1-1 0,-1 0 0,0 0 0,0 0 0,0 0 0,0 0 0,0 0 0,0-1 0,-1 1 0,1 0 0,0-1 0,-1 0 0,1 1 0,-1-1 0,1 0 0,-1 0 0,0 0 0,0 0 0,0 0 0,0 0 0,0 0 0,1-4 0,4-9 0,0 0 0,-1 0 0,-1 0 0,-1-1 0,0 1 0,-1-1 0,0-31 0,-1 40 0,-1-1 0,0 1 0,-1 0 0,0-1 0,0 1 0,-1 0 0,1 0 0,-1 0 0,-1 0 0,0 0 0,0 0 0,0 1 0,-1 0 0,0-1 0,0 1 0,0 0 0,-1 1 0,0-1 0,-8-6 0,9 9 0,-1 1 0,1-1 0,-1 1 0,0 0 0,0 1 0,0-1 0,0 1 0,0 0 0,0 0 0,0 1 0,-1-1 0,1 1 0,0 0 0,0 0 0,0 1 0,0 0 0,-1 0 0,1 0 0,0 0 0,1 1 0,-1 0 0,0 0 0,0 0 0,1 1 0,-1 0 0,1-1 0,-6 6 0,-6 4 0,2 1 0,-1 0 0,2 1 0,0 0 0,0 1 0,-11 19 0,14-19 0,1 1 0,0 0 0,1 0 0,1 1 0,0 0 0,2 0 0,-6 25 0,9-34 0,1 0 0,0 0 0,1 0 0,-1 1 0,1-1 0,1 0 0,0 0 0,0 0 0,0 1 0,1-1 0,1 0 0,-1-1 0,1 1 0,0 0 0,1-1 0,0 0 0,0 1 0,6 6 0,0-3 0,2-1 0,-1 0 0,1-1 0,0 0 0,1-1 0,0 0 0,0-1 0,1-1 0,0 0 0,0 0 0,1-2 0,22 5 0,-28-7 0,0 0 0,0-2 0,0 1 0,0-1 0,0 0 0,0-1 0,0 0 0,-1 0 0,1-1 0,9-2 0,-13 2 0,0 0 0,-1-1 0,1 1 0,-1-1 0,1 0 0,-1 0 0,0 0 0,0 0 0,0-1 0,0 0 0,-1 0 0,1 0 0,-1 0 0,0 0 0,0-1 0,-1 1 0,5-10 0,-6 10 0,0 0 0,0 1 0,0-1 0,0 0 0,0 0 0,-1 0 0,0 1 0,1-1 0,-2 0 0,1 0 0,0 0 0,-1 0 0,1 0 0,-1 1 0,0-1 0,-1 0 0,1 1 0,-1-1 0,1 1 0,-1-1 0,0 1 0,0 0 0,-1-1 0,1 1 0,-1 0 0,1 1 0,-1-1 0,0 0 0,0 1 0,0 0 0,0-1 0,-1 1 0,-5-3 0,-7-3 0,0 1 0,0 0 0,0 1 0,-1 0 0,0 2 0,-21-4 0,19 6 0,0 0 0,0 1 0,0 2 0,0-1 0,0 2 0,-1 1 0,2 0 0,-1 1 0,0 1 0,-17 8 0,26-10 0,1 1 0,0 0 0,0 1 0,0 0 0,0 0 0,1 1 0,0 0 0,0 1 0,0-1 0,1 1 0,0 1 0,1 0 0,-1 0 0,1 0 0,1 0 0,0 1 0,0 0 0,1 0 0,0 1 0,-5 16 0,8-22 0,0 0 0,1-1 0,-1 1 0,1 0 0,0 1 0,0-1 0,0 0 0,0 0 0,1 0 0,0 0 0,-1-1 0,1 1 0,1 0 0,-1 0 0,1 0 0,-1-1 0,1 1 0,0-1 0,1 1 0,-1-1 0,0 0 0,1 0 0,0 0 0,0 0 0,0 0 0,0-1 0,0 1 0,0-1 0,1 0 0,-1 0 0,1 0 0,-1 0 0,1-1 0,0 0 0,7 2 0,13 4 0,0-2 0,1-1 0,-1-1 0,40-1 0,-56-2 0,35 2 0,130-1 0,-147-2 0,0-1 0,-1-1 0,0-2 0,38-11 0,-53 11 0,-1 1 0,1-2 0,-1 1 0,0-1 0,-1-1 0,1 0 0,-1 0 0,-1 0 0,0-1 0,0 0 0,0-1 0,-1 1 0,0-1 0,0-1 0,-1 1 0,-1-1 0,1 0 0,-2 0 0,1 0 0,-2 0 0,1-1 0,-1 1 0,1-15 0,-3 23 0,0 1 0,0-1 0,0 1 0,0-1 0,0 1 0,0-1 0,0 1 0,0-1 0,0 1 0,-1-1 0,1 1 0,-1-1 0,1 1 0,-1 0 0,1-1 0,-1 1 0,0 0 0,0-1 0,0 1 0,0 0 0,0 0 0,0 0 0,0 0 0,-2-2 0,1 3 0,1-1 0,-1 1 0,0 0 0,1 0 0,-1 0 0,0 0 0,1 1 0,-1-1 0,0 0 0,1 1 0,-1-1 0,0 1 0,1-1 0,-1 1 0,1 0 0,-1-1 0,1 1 0,-2 2 0,-7 3 0,1 2 0,0-1 0,0 1 0,1 1 0,-8 10 0,1 1 0,1 0 0,-20 43 0,30-56 0,1 0 0,0 0 0,0 1 0,1-1 0,0 1 0,0-1 0,1 1 0,0 0 0,0 0 0,1 0 0,0-1 0,1 1 0,1 9 0,-1-13 0,0-1 0,1 1 0,0 0 0,0-1 0,0 0 0,0 0 0,0 1 0,1-1 0,0 0 0,-1-1 0,1 1 0,0 0 0,0-1 0,0 0 0,1 0 0,-1 0 0,0 0 0,1 0 0,0 0 0,-1-1 0,1 0 0,0 0 0,4 1 0,11 2 0,0-1 0,0-1 0,27 0 0,-34-2 0,26 0 0,0-1 0,0-2 0,-1-2 0,1-1 0,-1-2 0,-1-2 0,0-1 0,45-20 0,-58 20 0,-1 0 0,-1-1 0,0 0 0,0-2 0,-1-1 0,-1-1 0,-1 0 0,0-1 0,-1-1 0,-1-1 0,0 0 0,-2-1 0,20-36 0,-31 51 0,-1 0 0,1 0 0,-1 0 0,0 0 0,-1-1 0,1 1 0,-1-1 0,0 1 0,-1-1 0,1 1 0,-1-7 0,-1 9 0,1 1 0,-1-1 0,0 1 0,0 0 0,0-1 0,0 1 0,0 0 0,-1 0 0,1-1 0,-1 1 0,1 0 0,-1 0 0,0 1 0,0-1 0,0 0 0,0 1 0,0-1 0,0 1 0,0-1 0,0 1 0,-1 0 0,1 0 0,0 0 0,-5-1 0,-4-1 0,-1 0 0,1 0 0,-1 1 0,0 1 0,0 0 0,0 0 0,0 2 0,1-1 0,-1 1 0,0 1 0,0 0 0,1 1 0,-1 0 0,1 1 0,-14 6 0,17-7 0,1 1 0,0 0 0,0 0 0,0 0 0,1 1 0,0 0 0,-1 1 0,2-1 0,-1 1 0,1 0 0,0 0 0,0 1 0,1-1 0,-1 1 0,1 0 0,1 1 0,0-1 0,0 0 0,0 1 0,1 0 0,0 0 0,0 0 0,0 12 0,2-15 0,-1-1 0,1 1 0,1-1 0,-1 1 0,1-1 0,0 1 0,0-1 0,0 0 0,0 1 0,1-1 0,0 0 0,0 0 0,0 0 0,0 0 0,1-1 0,-1 1 0,1 0 0,0-1 0,0 0 0,0 0 0,1 0 0,-1 0 0,1 0 0,-1-1 0,1 1 0,8 3 0,2-1 0,-1 0 0,1-1 0,1 0 0,-1-1 0,0-1 0,1-1 0,20 1 0,23-3 0,1-2 0,-1-3 0,0-3 0,-1-2 0,60-19 0,271-116 0,-333 122 0,0-2 0,72-47 0,-122 70 0,0 0 0,0-1 0,-1 1 0,1-1 0,-1-1 0,0 1 0,0 0 0,0-1 0,-1 0 0,0 0 0,1 0 0,-2 0 0,1 0 0,-1-1 0,1 1 0,-2-1 0,1 1 0,1-11 0,-3 11 0,0 0 0,-1 0 0,0 0 0,0 0 0,-1 0 0,1 0 0,-1 1 0,0-1 0,0 1 0,0-1 0,-1 1 0,0 0 0,1 0 0,-2 0 0,1 0 0,0 0 0,-1 1 0,0-1 0,1 1 0,-1 0 0,-8-4 0,-1-1 0,0 0 0,-1 1 0,0 0 0,-1 1 0,1 1 0,-1 1 0,0 0 0,0 0 0,0 2 0,-1 0 0,1 0 0,-1 2 0,1 0 0,-1 0 0,1 2 0,0 0 0,-1 1 0,1 0 0,0 1 0,1 1 0,-1 0 0,1 1 0,0 1 0,0 0 0,1 1 0,0 0 0,0 1 0,1 0 0,0 1 0,-13 15 0,4 0 0,2 1 0,0 1 0,2 0 0,1 2 0,2 0 0,0 1 0,2 0 0,1 0 0,2 2 0,1-1 0,1 1 0,2 0 0,1 0 0,0 44 0,5-61 0,0-1 0,0 1 0,1-1 0,1 0 0,1 1 0,0-1 0,0-1 0,1 1 0,1-1 0,1 1 0,0-2 0,0 1 0,1-1 0,1 0 0,0-1 0,0 0 0,1 0 0,1-1 0,0 0 0,0-1 0,1 0 0,14 7 0,-6-5 0,1-1 0,-1 0 0,2-2 0,-1-1 0,1 0 0,0-2 0,0 0 0,1-2 0,-1 0 0,1-2 0,0 0 0,-1-2 0,40-5 0,-25-1 0,-1-1 0,1-1 0,-2-3 0,1 0 0,-2-3 0,0-1 0,0-1 0,-2-2 0,0-1 0,37-31 0,-45 31 0,-1-1 0,-1-2 0,-1 0 0,-2-1 0,0-1 0,-1-1 0,-1 0 0,-2-1 0,-1-1 0,-1-1 0,-1 0 0,14-54 0,-24 74 0,0 0 0,0 0 0,-1 0 0,0 0 0,-1 0 0,0-12 0,-1 18 0,1 1 0,-1 0 0,1-1 0,-1 1 0,1 0 0,-1 0 0,0 0 0,0 0 0,0 0 0,-1 0 0,1 0 0,0 0 0,-1 0 0,1 0 0,-1 0 0,0 1 0,1-1 0,-1 1 0,0-1 0,0 1 0,0 0 0,0 0 0,0 0 0,0 0 0,0 0 0,-1 0 0,1 1 0,0-1 0,-4 0 0,-6 1 0,1 0 0,0 1 0,-1 0 0,1 1 0,0 0 0,0 1 0,0 0 0,1 1 0,-1 0 0,1 1 0,0 0 0,-11 7 0,-7 4 0,0 1 0,2 1 0,0 2 0,1 1 0,1 0 0,1 2 0,1 0 0,1 2 0,1 1 0,1 0 0,-29 55 0,44-72 0,1-1 0,-1 0 0,2 1 0,-1 0 0,-1 14 0,3-20 0,1-1 0,0 0 0,0 0 0,0 0 0,0 0 0,0 0 0,1 1 0,-1-1 0,1 0 0,-1 0 0,1 0 0,0 0 0,0 0 0,0 0 0,0 0 0,0-1 0,0 1 0,1 0 0,-1-1 0,0 1 0,1 0 0,0-1 0,-1 0 0,1 1 0,0-1 0,-1 0 0,1 0 0,0 0 0,3 1 0,3 1 0,1 0 0,0-1 0,0 0 0,0-1 0,0 1 0,0-2 0,0 1 0,17-3 0,80-14 0,-66 8 0,217-45 0,-202 39 0,-2-3 0,89-40 0,-137 55 0,-1-1 0,1 1 0,-1-1 0,0 0 0,0 0 0,0 0 0,0 0 0,-1-1 0,0 1 0,1-1 0,-1 0 0,0 0 0,-1 0 0,1-1 0,-1 1 0,3-9 0,-4 11 0,-1-1 0,0 1 0,1-1 0,-1 1 0,0-1 0,-1 1 0,1 0 0,0-1 0,-1 1 0,0-1 0,1 1 0,-1 0 0,0-1 0,0 1 0,0 0 0,0 0 0,-1 0 0,1-1 0,-1 2 0,1-1 0,-1 0 0,0 0 0,1 0 0,-1 1 0,0-1 0,0 1 0,0-1 0,0 1 0,-1 0 0,1 0 0,0 0 0,-1 0 0,1 0 0,-4 0 0,-22-7 0,-1 2 0,0 0 0,1 2 0,-2 2 0,1 0 0,0 2 0,0 1 0,-58 10 0,85-10 0,-53 11 0,53-11 0,0-1 0,0 1 0,0 0 0,0-1 0,0 1 0,0 0 0,0 0 0,0 0 0,0 1 0,1-1 0,-1 0 0,0 1 0,1-1 0,-1 1 0,1-1 0,-1 1 0,1 0 0,0 0 0,0-1 0,0 1 0,-1 3 0,2-4 0,0 0 0,0-1 0,0 1 0,0 0 0,0 0 0,1-1 0,-1 1 0,0 0 0,1 0 0,-1-1 0,1 1 0,-1 0 0,0-1 0,1 1 0,0 0 0,-1-1 0,1 1 0,-1-1 0,1 1 0,0-1 0,-1 1 0,1-1 0,0 1 0,-1-1 0,1 0 0,0 0 0,0 1 0,-1-1 0,1 0 0,1 0 0,29 7 0,-26-6 0,43 4 0,1-2 0,-1-2 0,1-2 0,0-3 0,69-13 0,-103 15 0,0-2 0,0 0 0,-1-1 0,1 0 0,25-13 0,-33 13 0,0 1 0,0-1 0,0 0 0,0-1 0,-1 1 0,1-1 0,-2-1 0,1 1 0,-1-1 0,0 0 0,7-13 0,-11 18 0,1 0 0,-1 0 0,0 1 0,0-1 0,-1 0 0,1-1 0,0 1 0,-1 0 0,1 0 0,-1 0 0,0 0 0,0 0 0,0-1 0,0 1 0,0 0 0,0 0 0,0 0 0,-1 0 0,1-1 0,-1 1 0,0 0 0,1 0 0,-1 0 0,0 0 0,0 0 0,0 0 0,-1 1 0,1-1 0,0 0 0,-1 1 0,1-1 0,-1 0 0,1 1 0,-1 0 0,0-1 0,0 1 0,0 0 0,1 0 0,-4-1 0,-5-2 0,0 0 0,0 1 0,-1 0 0,1 0 0,-1 1 0,-19-1 0,12 3 0,0 1 0,-1 1 0,1 0 0,0 2 0,0 0 0,0 0 0,1 2 0,-1 0 0,1 1 0,1 1 0,-22 14 0,11-6 0,2 1 0,0 1 0,2 1 0,0 1 0,1 1 0,-22 27 0,35-37 0,1 1 0,0 0 0,1 0 0,-8 18 0,13-27 0,1-1 0,0 1 0,0-1 0,0 1 0,0-1 0,0 1 0,0 0 0,1-1 0,-1 1 0,1 0 0,0-1 0,0 1 0,0 0 0,0-1 0,0 1 0,1 0 0,-1 0 0,1-1 0,0 1 0,0-1 0,0 1 0,0-1 0,0 1 0,0-1 0,1 1 0,-1-1 0,1 0 0,-1 0 0,1 0 0,2 2 0,4 1 0,1-1 0,-1 0 0,1-1 0,0 0 0,0 0 0,0-1 0,0 0 0,0-1 0,0 0 0,1 0 0,-1-1 0,0 0 0,11-2 0,6-1 0,-1-1 0,1 0 0,40-15 0,-33 7 0,-1 0 0,0-3 0,-2 0 0,1-2 0,-2-2 0,37-29 0,-48 33 0,-1-1 0,0-1 0,-1 0 0,-1-2 0,-1 0 0,0 0 0,-2-1 0,0-1 0,-1 0 0,10-27 0,-17 37 0,-1 0 0,0 0 0,0-1 0,2-20 0,-5 30 0,0 0 0,0 0 0,1 0 0,-1 0 0,-1 0 0,1 0 0,0-1 0,0 1 0,-1 0 0,1 0 0,-1 0 0,0 0 0,0 0 0,1 0 0,-1 1 0,0-1 0,-1 0 0,1 0 0,0 1 0,0-1 0,-1 0 0,1 1 0,-1 0 0,0-1 0,1 1 0,-1 0 0,0 0 0,0 0 0,1 0 0,-1 0 0,0 0 0,0 0 0,-4 0 0,-2 0 0,0 1 0,0 0 0,0 0 0,1 1 0,-1 0 0,0 0 0,0 1 0,1 0 0,-1 0 0,1 1 0,-1 0 0,1 0 0,-12 8 0,5-2 0,0 0 0,0 1 0,1 1 0,1 0 0,-19 20 0,20-17 0,1 0 0,1 0 0,0 1 0,0 0 0,-10 29 0,17-38 0,0 0 0,1 1 0,-1-1 0,1 0 0,0 1 0,1-1 0,0 0 0,0 10 0,1-13 0,-1 0 0,1 0 0,0-1 0,-1 1 0,1 0 0,1 0 0,-1-1 0,0 1 0,1-1 0,-1 1 0,1-1 0,0 1 0,-1-1 0,1 0 0,1 0 0,-1 0 0,0 0 0,0 0 0,3 1 0,6 3 0,0-1 0,1-1 0,-1 0 0,1 0 0,-1-1 0,1 0 0,0-1 0,0-1 0,1 0 0,-1 0 0,0-1 0,0-1 0,0 0 0,0 0 0,0-2 0,0 1 0,0-2 0,14-5 0,7-3 0,-1-2 0,0-2 0,-1 0 0,-1-2 0,31-24 0,-26 15 0,47-43 0,-74 62 0,-1 1 0,0-1 0,0 0 0,0-1 0,-1 1 0,-1-1 0,0 0 0,0-1 0,0 1 0,-1-1 0,5-20 0,-9 29 0,0-1 0,0 0 0,0 0 0,0 0 0,0 0 0,0 1 0,0-1 0,-1 0 0,1 0 0,-1 1 0,1-1 0,-1 0 0,0 0 0,0 1 0,0-1 0,0 1 0,0-1 0,0 1 0,0-1 0,0 1 0,-1 0 0,1 0 0,0-1 0,-1 1 0,1 0 0,-1 0 0,1 0 0,-1 0 0,0 1 0,1-1 0,-1 0 0,-3 0 0,-6-2 0,0 0 0,0 1 0,0 0 0,-13 0 0,18 1 0,-19-1 0,-1 2 0,1 0 0,-1 1 0,1 2 0,0 1 0,0 0 0,0 2 0,1 1 0,0 1 0,0 1 0,1 1 0,-37 22 0,46-24 0,1 2 0,0-1 0,0 2 0,1 0 0,0 0 0,1 1 0,1 0 0,0 1 0,0 0 0,1 1 0,1 0 0,0 0 0,1 1 0,1 0 0,0 0 0,1 0 0,1 1 0,0 0 0,1 0 0,-2 32 0,5-43 0,0 1 0,0-1 0,0 0 0,0 1 0,1-1 0,0 0 0,0 1 0,1-1 0,-1 0 0,1 0 0,0 0 0,0 0 0,1 0 0,0-1 0,-1 1 0,2-1 0,-1 0 0,0 1 0,1-1 0,0-1 0,0 1 0,0-1 0,0 1 0,0-1 0,1 0 0,0-1 0,-1 1 0,1-1 0,0 0 0,0 0 0,0 0 0,9 1 0,-3-1 0,0-1 0,0 0 0,0 0 0,1-1 0,-1-1 0,0 0 0,1 0 0,-1-1 0,0-1 0,0 1 0,-1-2 0,1 0 0,-1 0 0,20-11 0,-14 5 0,-1-1 0,-1-1 0,0 0 0,0-1 0,-1-1 0,-1 1 0,0-2 0,-1 0 0,0 0 0,-2-1 0,1-1 0,-2 1 0,8-23 0,-6 10 0,-2-1 0,-1 1 0,-1-1 0,-1-1 0,-2 1 0,-1 0 0,-3-45 0,0 59 0,-1 0 0,-1 0 0,0 0 0,-1 1 0,-1 0 0,0-1 0,-15-26 0,16 33 0,-1 1 0,0 0 0,0 1 0,-1 0 0,0-1 0,0 2 0,0-1 0,-1 1 0,0 0 0,-1 0 0,1 1 0,-1 0 0,0 0 0,0 1 0,-11-4 0,16 7 0,0 0 0,0 0 0,0 0 0,0 0 0,0 1 0,-1 0 0,1 0 0,0 0 0,0 0 0,0 0 0,-1 0 0,1 1 0,0-1 0,0 1 0,0 0 0,0 0 0,0 0 0,0 1 0,0-1 0,-3 3 0,1 0 0,1 0 0,0 0 0,0 0 0,0 0 0,1 1 0,-1-1 0,1 1 0,0 0 0,1 0 0,-5 9 0,1 6 0,0 0 0,0 1 0,2-1 0,1 1 0,-1 27 0,3-35 0,1 67 0,0-76 0,0 0 0,1 0 0,0 0 0,-1 0 0,1 0 0,1 0 0,-1 0 0,1-1 0,-1 1 0,1 0 0,0-1 0,0 1 0,1-1 0,-1 0 0,6 6 0,-8-9 0,1 1 0,-1-1 0,1 0 0,0 1 0,-1-1 0,1 0 0,0 1 0,0-1 0,-1 0 0,1 0 0,0 0 0,0 1 0,-1-1 0,1 0 0,0 0 0,0 0 0,-1 0 0,1 0 0,0-1 0,1 1 0,-2 0 0,1 0 0,-1-1 0,0 1 0,0 0 0,1 0 0,-1-1 0,0 1 0,0 0 0,1-1 0,-1 1 0,0 0 0,0-1 0,0 1 0,0 0 0,1-1 0,-1 1 0,0 0 0,0-1 0,0 1 0,0 0 0,0-1 0,0 1 0,0 0 0,0-1 0,0 1 0,0-1 0,0 1 0,0 0 0,0-1 0,0 1 0,-1 0 0,1-1 0,0 1 0,0 0 0,0-1 0,0 1 0,-1 0 0,1-1 0,0 1 0,0 0 0,-1 0 0,1-1 0,0 1 0,-1 0 0,-1-3 0,-1 0 0,0 1 0,1 0 0,-1-1 0,0 1 0,0 1 0,0-1 0,-1 0 0,1 1 0,0-1 0,-1 1 0,1 0 0,-7-1 0,-57-6 0,20 8 0,-1 2 0,1 2 0,0 2 0,1 2 0,0 2 0,-76 28 0,34-5 0,2 4 0,-122 73 0,117-55 0,-95 77 0,142-96 0,1 2 0,2 1 0,-66 84 0,99-113 0,2 0 0,-1 0 0,1 1 0,1 0 0,0 0 0,-6 22 0,10-31 0,0 0 0,1 0 0,-1 0 0,1 0 0,-1 0 0,1 0 0,0 0 0,0 0 0,0 0 0,0 0 0,0 0 0,1 0 0,-1 0 0,1 0 0,-1 0 0,1 0 0,0 0 0,-1 0 0,1 0 0,0-1 0,0 1 0,0 0 0,1-1 0,-1 1 0,0 0 0,1-1 0,-1 0 0,1 1 0,-1-1 0,1 0 0,-1 0 0,1 0 0,0 0 0,0 0 0,0 0 0,0 0 0,-1 0 0,1-1 0,0 1 0,0-1 0,0 0 0,0 1 0,0-1 0,0 0 0,0 0 0,4-1 0,6 1 0,1-1 0,-1 0 0,0-1 0,0 0 0,0-1 0,0-1 0,12-4 0,84-43 0,33-25 0,-4-6 0,-4-6 0,168-144 0,-217 157 0,-3-3 0,-4-3 0,-3-4 0,-5-3 0,97-158 0,-146 212 0,-2 0 0,-1-1 0,-1-1 0,11-42 0,-26 76 0,0 0 0,0-1 0,0 1 0,-1 0 0,1-1 0,-1 1 0,1-1 0,-1 1 0,0-1 0,0 1 0,0-1 0,0 0 0,-1 1 0,1-1 0,-1 1 0,1 0 0,-1-1 0,0 1 0,0-1 0,0 1 0,0 0 0,-2-3 0,2 5 0,0-1 0,-1 0 0,1 1 0,0-1 0,-1 1 0,1-1 0,0 1 0,-1 0 0,1-1 0,-1 1 0,1 0 0,0 0 0,-1 0 0,1 0 0,-1 0 0,-1 1 0,-41 13 0,-36 28 0,2 3 0,-87 66 0,133-88 0,-952 755-1490,866-677 1433,5 6-1,-108 131 1,212-228 57,-52 71 0,57-76 0,1 0 0,0 1 0,0-1 0,0 1 0,0 0 0,1 0 0,0 0 0,0 0 0,1 0 0,0 0 0,-1 8 0,2-13 0,0 0 0,0 0 0,1 0 0,-1 0 0,0 0 0,1 0 0,-1 0 0,1 0 0,-1 0 0,1-1 0,-1 1 0,1 0 0,-1 0 0,1 0 0,0-1 0,0 1 0,-1 0 0,1-1 0,0 1 0,0-1 0,0 1 0,0-1 0,-1 1 0,1-1 0,0 0 0,0 1 0,0-1 0,0 0 0,0 0 0,0 1 0,0-1 0,0 0 0,0 0 0,0 0 0,0 0 0,0-1 0,0 1 0,0 0 0,0 0 0,1-1 0,12-1 43,0-1 0,-1 0 0,1-1 0,-1 0 0,23-12 0,74-43 577,-107 57-597,139-84 28,-4-6 0,-4-6 0,221-211-1,-252 204-83,-3-5 0,-6-4 0,-5-4 0,117-203-1,-197 305 34,9-16 0,19-47 0,-35 72 0,1 0 0,-1 0 0,0-1 0,0 1 0,-1-1 0,0 1 0,0-1 0,0 1 0,-1-1 0,-1 0 0,1 1 0,-3-12 0,2 17 0,0-1 0,0 1 0,0-1 0,0 1 0,0 0 0,-1-1 0,1 1 0,-1 0 0,0 0 0,1 0 0,-1 0 0,0 0 0,0 0 0,0 1 0,0-1 0,0 1 0,-1-1 0,1 1 0,0 0 0,-1 0 0,1 0 0,-1 0 0,1 0 0,-1 1 0,0-1 0,-4 0 0,-2 1 0,0 0 0,0 0 0,1 0 0,-1 2 0,0-1 0,0 1 0,-9 3 0,-10 5-6,0 1 1,1 1-1,0 1 0,-45 31 0,-96 83 101,138-103-40,22-18-10,-67 52 141,3 3 0,-117 128 0,176-173-186,1 0 0,1 1 0,1 0 0,-13 27 0,21-39 0,0 0 0,1 0 0,-1 0 0,1 0 0,0 0 0,0 0 0,1 0 0,0 1 0,0-1 0,0 6 0,1-8 0,-1-1 0,1 1 0,0-1 0,0 1 0,0-1 0,0 1 0,0-1 0,1 0 0,-1 0 0,1 1 0,-1-1 0,1 0 0,0 0 0,0-1 0,0 1 0,0 0 0,0-1 0,0 1 0,0-1 0,1 1 0,2 0 0,8 3 0,1 0 0,0-1 0,1 0 0,-1-1 0,0-1 0,1 0 0,0-1 0,24-2 0,-12 0 0,-1-2 0,1-1 0,-1-1 0,28-9 0,-28 4 0,1-2 0,-2 0 0,0-1 0,0-2 0,-1-1 0,-1 0 0,-1-2 0,-1-1 0,0 0 0,25-31 0,-23 22 0,-1 0 0,-2-2 0,-1 0 0,-1-1 0,-2-1 0,-1 0 0,20-63 0,-33 88 0,0 1 0,0-1 0,-1 0 0,0 0 0,0 0 0,-1 0 0,1 0 0,-2 1 0,1-1 0,-1 0 0,0 0 0,0 0 0,-1 0 0,0 1 0,0-1 0,-6-11 0,4 12 0,0 1 0,-1 0 0,1 0 0,-1 1 0,0-1 0,0 1 0,-1 0 0,1 0 0,-1 1 0,0 0 0,0 0 0,0 0 0,0 0 0,0 1 0,-1 0 0,1 1 0,-13-2 0,-4 0 0,0 2 0,0 0 0,0 2 0,0 0 0,0 2 0,0 0 0,1 2 0,-1 0 0,1 1 0,0 2 0,1 0 0,-21 12 0,-6 4 0,1 3 0,2 2 0,1 1 0,-44 40 0,66-51 0,0 2 0,2 0 0,0 1 0,-16 26 0,28-36 0,0 0 0,1 1 0,0 0 0,1 0 0,0 1 0,1 0 0,1 0 0,0 0 0,-2 26 0,5-34-85,1 0 0,0 0-1,1-1 1,-1 1 0,1 0-1,0 0 1,1-1 0,0 1-1,-1-1 1,2 1 0,-1-1-1,1 0 1,-1 0 0,2 0-1,4 7 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1:53.397"/>
    </inkml:context>
    <inkml:brush xml:id="br0">
      <inkml:brushProperty name="width" value="0.35" units="cm"/>
      <inkml:brushProperty name="height" value="0.35" units="cm"/>
      <inkml:brushProperty name="color" value="#FFFFFF"/>
    </inkml:brush>
  </inkml:definitions>
  <inkml:trace contextRef="#ctx0" brushRef="#br0">981 553 24575,'13'0'0,"1"0"0,0-2 0,-1 1 0,1-2 0,16-4 0,7-3 0,96-20 0,377-107 0,-510 137 0,100-42 0,-93 39 0,-1-1 0,1 0 0,-1 0 0,0 0 0,0-1 0,0 0 0,-1 0 0,1 0 0,-1-1 0,-1 0 0,6-7 0,-9 10 0,0 0 0,0 0 0,0 0 0,0-1 0,0 1 0,-1 0 0,1 0 0,-1-1 0,0 1 0,0 0 0,0 0 0,0-1 0,-1 1 0,1 0 0,-1 0 0,0 0 0,0 0 0,0 0 0,0 0 0,-1 0 0,1 0 0,-1 0 0,0 0 0,0 1 0,0-1 0,0 1 0,0-1 0,0 1 0,-1 0 0,1 0 0,-5-3 0,-6-5 0,0 1 0,-1 0 0,0 1 0,-1 0 0,-16-5 0,1 1 1,-1 2 0,0 1 0,-1 2 0,0 0 0,0 3 0,0 1 0,-1 1 0,1 1 0,-1 2 0,1 2-1,-39 7 1,20 1-21,-1 3 0,2 2 0,0 2 0,1 2 0,1 3 0,-48 30 0,-21 19-119,2 6-1,-111 99 0,151-110 84,2 3 0,4 2-1,-96 132 1,149-181 56,-66 103 0,74-112 0,1 0 0,0 0 0,1 1 0,1 0 0,0 1 0,-4 28 0,8-42 5,1 0 0,-1 0 0,1 0 0,-1 0 0,1 0 0,0 0 0,0 0 0,0 0 0,0 0 0,1 0 0,-1 0 0,0-1 0,1 1 0,-1 0 0,1 0 0,0 0 0,0 0 0,-1-1 0,1 1 0,0 0 0,1 0 0,-1-1 0,0 1 0,0-1 0,1 0 0,-1 1 0,1-1 0,-1 0 0,1 0 0,-1 1 0,1-1 0,0-1 0,0 1 0,0 0 0,-1 0 0,1-1 0,0 1 0,0-1 0,0 1 0,0-1 0,0 0 0,0 0 0,0 0 0,3 0 0,4-1 42,0 0-1,0-1 1,0 0 0,0-1-1,0 1 1,0-2-1,-1 1 1,16-10-1,15-13-26,0-3 0,-2-1 0,-1-1 0,-2-2 0,-1-2 1,38-51-1,-11 4-26,95-174 0,-151 248 6,41-86 0,-41 85 0,0-1 0,-1 0 0,0 0 0,-1 0 0,0 0 0,-1 0 0,1-14 0,-2 22 0,0 0 0,-1-1 0,1 1 0,0 0 0,-1 0 0,1-1 0,-1 1 0,0 0 0,1 0 0,-1-1 0,0 1 0,0 0 0,-1 0 0,1 0 0,0 1 0,-1-1 0,1 0 0,-1 0 0,1 1 0,-1-1 0,0 1 0,0-1 0,0 1 0,0 0 0,0 0 0,0 0 0,0 0 0,0 0 0,0 0 0,-1 0 0,1 1 0,0-1 0,0 1 0,-1 0 0,1-1 0,0 1 0,-1 0 0,1 1 0,0-1 0,-1 0 0,-1 1 0,-12 2 0,2-1 0,-1 2 0,0 0 0,-25 12 0,-9 5 0,1 2 0,-57 39 0,79-45 0,1 2 0,0 0 0,2 2 0,0 0 0,-26 34 0,45-50 0,-1 1 0,1 0 0,1 0 0,-1 0 0,1 0 0,0 0 0,0 1 0,-1 7 0,3-12 0,1 0 0,0-1 0,0 1 0,0 0 0,0-1 0,0 1 0,0-1 0,1 1 0,-1 0 0,0-1 0,1 1 0,-1-1 0,1 1 0,0-1 0,-1 1 0,1-1 0,0 1 0,0-1 0,0 0 0,0 1 0,0-1 0,0 0 0,0 0 0,0 0 0,1 0 0,-1 0 0,0 0 0,1 0 0,-1 0 0,1-1 0,-1 1 0,1 0 0,-1-1 0,1 1 0,-1-1 0,1 0 0,0 1 0,2-1 0,10 2 0,-1-1 0,1-1 0,0 0 0,0 0 0,0-1 0,0-1 0,0-1 0,-1 0 0,1 0 0,22-10 0,6-4 0,77-44 0,-45 13 0,-68 44 0,0-1 0,0 0 0,-1 0 0,0 0 0,0-1 0,0 0 0,0 0 0,7-13 0,-11 18 0,-1-1 0,1 0 0,0 0 0,-1 0 0,1 0 0,-1 1 0,0-1 0,1 0 0,-1 0 0,0 0 0,0 0 0,0 0 0,-1 0 0,1 0 0,0 0 0,-1 1 0,1-1 0,-1 0 0,0 0 0,1 0 0,-1 1 0,0-1 0,0 0 0,0 1 0,0-1 0,-1 1 0,1-1 0,0 1 0,-1-1 0,1 1 0,0 0 0,-1 0 0,0 0 0,1 0 0,-3-1 0,-4-2 0,1 0 0,-1 1 0,0 0 0,0 1 0,0 0 0,0 0 0,-9-1 0,1 2 0,0 0 0,1 0 0,-1 2 0,0 0 0,0 0 0,0 2 0,1 0 0,0 1 0,-1 0 0,1 1 0,-25 12 0,23-7 0,-1 1 0,2 0 0,-1 1 0,2 1 0,0 0 0,0 1 0,1 1 0,-18 24 0,14-12 0,0 1 0,2 1 0,1 0 0,2 0 0,0 2 0,2 0 0,2 0 0,1 1 0,1 0 0,1 0 0,-1 48 0,7-69 0,0 0 0,0 0 0,1-1 0,1 1 0,0 0 0,0-1 0,1 1 0,0-1 0,1 0 0,0 0 0,6 10 0,-6-15 0,-1 0 0,1 0 0,-1 0 0,1-1 0,0 0 0,1 0 0,-1 0 0,1 0 0,0-1 0,0 1 0,0-1 0,0-1 0,1 1 0,-1-1 0,1 0 0,0 0 0,-1 0 0,1-1 0,0 0 0,0 0 0,9 0 0,-5-1 0,1-1 0,-1 0 0,1-1 0,-1 0 0,0 0 0,0-1 0,0-1 0,0 0 0,0 0 0,-1 0 0,0-1 0,0-1 0,16-12 0,0-3 0,-1-1 0,-1-1 0,26-33 0,13-28 0,-3-3 0,-4-2 0,-4-2 0,-4-2 0,-4-3 0,33-109 0,-68 179 0,27-92 0,-32 106 0,-1-1 0,-1 1 0,0 0 0,0 0 0,-1-1 0,-1 1 0,-2-18 0,2 27 0,0-1 0,0 1 0,0 0 0,0 1 0,-1-1 0,1 0 0,-1 0 0,0 0 0,1 1 0,-1-1 0,0 1 0,-1 0 0,1-1 0,0 1 0,-1 0 0,1 0 0,-4-1 0,-1-1 0,0 1 0,0 0 0,0 0 0,0 1 0,0 0 0,0 0 0,-9 0 0,-9 0 0,-1 0 0,1 2 0,-32 5 0,26-1 0,1 1 0,0 1 0,0 2 0,1 1 0,0 2 0,0 0 0,1 2 0,-45 29 0,67-38 0,1-1 0,-1 1 0,1 0 0,0 1 0,1 0 0,-1-1 0,1 1 0,0 1 0,0-1 0,0 1 0,1-1 0,0 1 0,0 0 0,1 0 0,-1 0 0,-2 12 0,5-14 0,0 0 0,0 0 0,0 0 0,1 0 0,0 0 0,-1 0 0,1 0 0,0-1 0,1 1 0,-1 0 0,1 0 0,0-1 0,0 1 0,0-1 0,0 0 0,0 1 0,1-1 0,0 0 0,-1 0 0,1-1 0,0 1 0,1-1 0,-1 1 0,0-1 0,1 0 0,-1 0 0,1 0 0,4 1 0,11 5 0,0-1 0,0-1 0,1 0 0,0-2 0,0 0 0,1-1 0,-1-2 0,1 0 0,-1-1 0,1 0 0,-1-2 0,1-1 0,-1 0 0,38-12 0,-38 9 0,0-1 0,-1 0 0,0-2 0,0 0 0,0-1 0,-1-1 0,-1-1 0,0 0 0,0-1 0,-2-1 0,1-1 0,-2 0 0,0-1 0,17-26 0,-27 37 0,-1-1 0,0 1 0,-1-1 0,1 0 0,-1 0 0,0 0 0,-1 0 0,1 0 0,-1 0 0,0 0 0,-1-12 0,0 14 0,0 1 0,-1-1 0,0 1 0,0 0 0,0 0 0,0-1 0,-1 1 0,1 0 0,-1 0 0,1 0 0,-1 1 0,0-1 0,0 0 0,-1 1 0,1-1 0,0 1 0,-1 0 0,0-1 0,1 1 0,-1 0 0,0 1 0,0-1 0,-6-2 0,-4-1 0,-1 1 0,0 0 0,0 1 0,-1 1 0,1 0 0,0 1 0,-1 0 0,1 1 0,-1 1 0,1 0 0,0 1 0,-17 5 0,-23 6 0,-92 36 0,-30 28 0,155-66 0,0 2 0,0 0 0,2 1 0,0 1 0,-33 33 0,49-45 0,0 0 0,1 0 0,-1 0 0,1 0 0,0 0 0,0 1 0,0-1 0,0 0 0,1 1 0,-1 0 0,1-1 0,0 1 0,0 0 0,1 0 0,-1 0 0,1 0 0,-1 6 0,2-6 0,0 0 0,1 0 0,-1 0 0,1-1 0,-1 1 0,1-1 0,0 1 0,0-1 0,1 0 0,-1 0 0,1 0 0,-1 0 0,1 0 0,0 0 0,0-1 0,0 1 0,6 2 0,8 5 0,1 0 0,1-1 0,0-1 0,0-1 0,0-1 0,1 0 0,0-2 0,0 0 0,1-1 0,-1-1 0,38-1 0,17-5 0,133-23 0,-136 14 0,0-2 0,-1-4 0,-1-2 0,-1-4 0,71-36 0,-134 58 0,0 1 0,-1-1 0,0 1 0,0-1 0,0 0 0,-1 0 0,1 0 0,0-1 0,-1 1 0,0-1 0,0 0 0,0 0 0,5-9 0,-11 6 0,-12 6 0,-6 6 0,0 0 0,0 2 0,0 0 0,1 1 0,0 1 0,-23 14 0,-109 81 0,96-61 0,2 2 0,2 3 0,2 2 0,-65 86 0,85-95 0,1 1 0,2 1 0,2 2 0,2 0 0,2 2 0,1 0 0,-11 52 0,26-84 0,0 1 0,2-1 0,-1 1 0,2 0 0,0 0 0,1-1 0,3 21 0,-2-30 0,0 0 0,1 0 0,0 0 0,0 0 0,0 0 0,1-1 0,0 1 0,0-1 0,0 1 0,1-1 0,0 0 0,0-1 0,0 1 0,1-1 0,-1 1 0,1-1 0,0-1 0,0 1 0,0-1 0,11 5 0,0-1 0,-1 0 0,1-2 0,0 0 0,0 0 0,1-2 0,0 0 0,-1-1 0,1 0 0,29-2 0,-21-3 0,-1 0 0,1-1 0,-1-1 0,0-2 0,-1 0 0,25-12 0,-6-1 0,-1-2 0,-1-1 0,-1-3 0,-1-1 0,-1-2 0,52-53 0,-41 32 0,53-72 0,-81 94 0,-1 0 0,-1-2 0,-2 0 0,20-49 0,-35 76 0,1 0 0,-1 0 0,0 0 0,0 0 0,0 0 0,0 0 0,-1 0 0,1 0 0,-1-1 0,0 1 0,0 0 0,0 0 0,0 0 0,-1-1 0,1 1 0,-1 0 0,0 0 0,0 0 0,0 0 0,0 0 0,0 0 0,-1 0 0,1 0 0,-3-2 0,0 1 0,0 2 0,0-1 0,-1 0 0,1 1 0,-1 0 0,1 0 0,-1 0 0,0 1 0,0-1 0,0 1 0,0 0 0,1 1 0,-1-1 0,-9 1 0,-11-2 0,0 2 0,-1 1 0,1 0 0,0 2 0,0 1 0,-38 11 0,49-11 0,1 2 0,0 0 0,0 0 0,0 1 0,1 1 0,0 0 0,0 0 0,1 1 0,0 1 0,1 0 0,0 0 0,1 1 0,-9 12 0,7-7 0,1 1 0,1 0 0,0 0 0,2 1 0,0 0 0,1 0 0,0 1 0,2 0 0,0 0 0,1 0 0,1 0 0,1 0 0,1 1 0,2 24 0,-1-32 0,1-1 0,0 0 0,0 1 0,2-1 0,-1 0 0,1-1 0,1 1 0,0-1 0,0 1 0,1-2 0,0 1 0,1-1 0,0 0 0,1 0 0,0 0 0,0-1 0,0-1 0,1 1 0,1-1 0,-1-1 0,1 0 0,0 0 0,0-1 0,22 8 0,-8-7 0,0 0 0,0-2 0,1 0 0,-1-2 0,1 0 0,0-2 0,0-1 0,-1-1 0,1-1 0,-1-1 0,1-1 0,-2-2 0,27-9 0,2-4 0,-1-3 0,0-2 0,-2-2 0,78-57 0,-103 66 0,0 0 0,-1-2 0,-1-1 0,-1-1 0,34-46 0,-45 53 0,0-1 0,-2 0 0,1-1 0,-2 1 0,0-2 0,-2 1 0,0-1 0,0 0 0,-2 0 0,3-32 0,-6 43 0,1-1 0,-2 1 0,1-1 0,-1 1 0,0-1 0,0 1 0,-1 0 0,0 0 0,-1 0 0,1 0 0,-1 0 0,-1 0 0,1 0 0,-1 1 0,0 0 0,-1 0 0,1 0 0,-10-9 0,5 8 0,0 0 0,-1 0 0,0 1 0,0 0 0,0 1 0,0 0 0,-1 1 0,0 0 0,0 1 0,0 0 0,-20-3 0,-4 3 0,1 1 0,-1 2 0,0 1 0,1 1 0,-1 2 0,1 2 0,-53 15 0,37-5 0,0 1 0,2 3 0,0 2 0,-61 38 0,93-50 0,1 1 0,-24 20 0,35-27 0,0 0 0,0 0 0,0 0 0,1 1 0,0 0 0,0-1 0,0 1 0,0 0 0,0 1 0,1-1 0,0 0 0,-1 8 0,2-12 0,1 1 0,0-1 0,0 1 0,0-1 0,0 1 0,0-1 0,0 1 0,0-1 0,0 1 0,1-1 0,-1 1 0,1-1 0,-1 1 0,1-1 0,-1 1 0,1-1 0,0 0 0,0 1 0,0-1 0,0 0 0,0 0 0,0 0 0,0 0 0,0 0 0,0 0 0,2 2 0,1-1 0,1 0 0,-1 0 0,1 0 0,-1 0 0,1 0 0,0-1 0,7 1 0,12 1 0,0-2 0,0 0 0,1-2 0,-1 0 0,0-2 0,0 0 0,-1-2 0,37-12 0,-16 2 0,-1-1 0,0-3 0,63-38 0,-80 41 0,-1-1 0,41-35 0,-60 47 0,0-1 0,0 0 0,0 0 0,-1 0 0,0-1 0,-1 0 0,1 0 0,-1 0 0,0-1 0,-1 1 0,0-1 0,0 0 0,-1 0 0,3-14 0,-5 19 0,0 0 0,1 0 0,-2 0 0,1 1 0,0-1 0,-1 0 0,1 0 0,-1 0 0,0 1 0,0-1 0,0 0 0,0 1 0,0-1 0,-1 1 0,1-1 0,-1 1 0,0 0 0,0 0 0,1-1 0,-1 1 0,-1 0 0,1 1 0,0-1 0,0 0 0,-1 1 0,1-1 0,-1 1 0,1 0 0,-1 0 0,0 0 0,-5-2 0,1 2 0,1-1 0,-1 1 0,0 1 0,0-1 0,0 1 0,0 0 0,0 1 0,0 0 0,0 0 0,0 0 0,0 1 0,-9 3 0,-1 4 0,1 0 0,-1 1 0,1 0 0,1 1 0,0 1 0,1 1 0,0 0 0,1 1 0,0 0 0,-16 25 0,14-18 0,1 1 0,1 1 0,1 1 0,1 0 0,1 0 0,1 1 0,-7 28 0,15-47 0,0-1 0,0 0 0,1 1 0,-1-1 0,1 1 0,0-1 0,1 1 0,-1-1 0,1 0 0,0 1 0,0-1 0,1 0 0,2 7 0,-2-9 0,0 0 0,0 0 0,0-1 0,0 1 0,0 0 0,1-1 0,-1 1 0,1-1 0,-1 0 0,1 0 0,0 0 0,0 0 0,0 0 0,0-1 0,0 1 0,1-1 0,-1 0 0,0 0 0,1 0 0,-1-1 0,5 1 0,6 0 0,0 0 0,0-2 0,0 0 0,0 0 0,-1-1 0,1-1 0,0 0 0,13-6 0,-1 0 0,1-2 0,48-27 0,-64 31 0,0 0 0,-1 0 0,16-16 0,-23 20 0,0 0 0,0 0 0,0 0 0,-1-1 0,0 1 0,1-1 0,-1 0 0,0 1 0,-1-1 0,1 0 0,-1 0 0,0 0 0,0 0 0,1-7 0,-2 10 0,0 0 0,0 0 0,0 0 0,0 0 0,0 0 0,0-1 0,-1 1 0,1 0 0,0 0 0,-1 0 0,1 0 0,-1 0 0,1 0 0,-1 0 0,1 0 0,-1 0 0,0 0 0,1 0 0,-1 0 0,0 0 0,0 1 0,0-1 0,0 0 0,-1 0 0,-1-1 0,0 1 0,0 0 0,0 0 0,0 0 0,0 0 0,0 0 0,0 1 0,0 0 0,-3-1 0,-7 1 0,-1 1 0,1 0 0,-16 4 0,7 0 0,0 1 0,1 1 0,0 1 0,0 1 0,1 1 0,0 0 0,-26 19 0,37-22 0,0 0 0,1 0 0,0 0 0,1 1 0,-1 1 0,1-1 0,-9 17 0,13-20 0,0 1 0,1-1 0,0 1 0,0 0 0,0-1 0,0 1 0,1 0 0,0 0 0,1 0 0,-1 0 0,1 0 0,0 1 0,1-1 0,1 10 0,-2-14 0,1 0 0,0 0 0,-1 0 0,1 0 0,0 0 0,0 0 0,0 0 0,0 0 0,0 0 0,1 0 0,-1-1 0,1 1 0,-1 0 0,1-1 0,-1 1 0,1-1 0,0 0 0,0 1 0,0-1 0,0 0 0,0 0 0,0 0 0,3 1 0,3 0 0,1 0 0,0-1 0,-1 0 0,1 0 0,9-1 0,38-2 0,-1-2 0,1-2 0,57-15 0,165-52 0,-237 61 0,57-14 0,0 0 0,171-69 0,-243 83 0,-1-1 0,0 0 0,0-2 0,-1-1 0,-1-1 0,-1-1 0,-1-1 0,0 0 0,-1-2 0,-1 0 0,18-29 0,-27 34 0,-1-1 0,0 0 0,-2 0 0,0 0 0,-1-1 0,6-25 0,-11 36 0,0 1 0,0-1 0,-1 1 0,0 0 0,0-1 0,-1 1 0,1-1 0,-1 1 0,-4-12 0,4 14 0,-1 1 0,1-1 0,-1 1 0,0 0 0,0 0 0,0 0 0,-1 0 0,1 0 0,-1 1 0,0-1 0,1 1 0,-1-1 0,0 1 0,0 0 0,-1 0 0,1 1 0,0-1 0,-6-1 0,-4-1 0,1 2 0,-1-1 0,0 2 0,0 0 0,0 0 0,-1 1 0,1 1 0,0 0 0,0 1 0,0 1 0,1 0 0,-1 0 0,1 1 0,-1 1 0,-11 6 0,-24 12 0,1 2 0,-56 39 0,81-50 0,1 2 0,1 0 0,-33 34 0,48-45 0,0 0 0,1 1 0,-1-1 0,1 1 0,1-1 0,-1 1 0,1 0 0,0 1 0,0-1 0,1 0 0,-1 1 0,1 0 0,1-1 0,0 1 0,0 0 0,0 0 0,0 0 0,1 0 0,1 9 0,0-12 0,0-1 0,1 0 0,-1 0 0,1 0 0,-1 0 0,1-1 0,0 1 0,0 0 0,0-1 0,0 1 0,0-1 0,1 0 0,-1 1 0,1-1 0,-1-1 0,1 1 0,0 0 0,0 0 0,0-1 0,0 0 0,0 0 0,0 0 0,4 1 0,5 1 0,0 0 0,1-1 0,0 0 0,22-1 0,-12-2 0,-1-1 0,0-1 0,1-1 0,-1-1 0,0-1 0,-1-1 0,33-15 0,8-8 0,69-46 0,-104 59 0,-1-1 0,0-1 0,-2-1 0,0-1 0,-2-1 0,0-1 0,-1-1 0,19-29 0,-37 49 0,0-1 0,0 0 0,0 1 0,-1-1 0,1 0 0,-1 0 0,-1 0 0,1-1 0,-1 1 0,0 0 0,0-1 0,0 1 0,-1-1 0,1 1 0,-2-10 0,0 11 0,-1 1 0,0-1 0,1 0 0,-1 0 0,-1 1 0,1-1 0,0 1 0,-1 0 0,0 0 0,0-1 0,0 2 0,0-1 0,0 0 0,0 1 0,-1-1 0,1 1 0,-1 0 0,0 0 0,0 1 0,1-1 0,-6-1 0,-10-2 0,0-1 0,-1 2 0,0 1 0,1 0 0,-1 2 0,0 0 0,0 1 0,0 1 0,0 1 0,0 0 0,0 2 0,-22 6 0,-13 7 0,1 1 0,0 3 0,-51 28 0,78-36 0,0 1 0,1 2 0,0 0 0,1 2 0,1 0 0,-35 36 0,57-52 0,0 0 0,0 1 0,0-1 0,0 0 0,0 0 0,1 1 0,-1-1 0,1 1 0,0-1 0,-1 1 0,1 0 0,1 0 0,-1-1 0,0 1 0,1 0 0,-1 0 0,1 0 0,0 4 0,1-5 0,0 0 0,0 0 0,0 0 0,0 0 0,1 0 0,-1-1 0,1 1 0,-1 0 0,1-1 0,0 1 0,-1-1 0,1 1 0,0-1 0,0 0 0,0 0 0,0 0 0,0 0 0,0 0 0,1-1 0,-1 1 0,0 0 0,0-1 0,5 1 0,17 3 0,1 0 0,0-2 0,0-1 0,1-1 0,32-4 0,132-26 0,-112 16 0,91-12 0,-168 25 0,0 1 0,1-1 0,-1 1 0,0 0 0,1 0 0,-1-1 0,0 1 0,1 0 0,-1 0 0,1 0 0,-1 1 0,0-1 0,1 0 0,-1 0 0,0 1 0,1-1 0,-1 1 0,0-1 0,0 1 0,1 0 0,1 1 0,-3 0 0,0-1 0,0 1 0,-1 0 0,1 0 0,0 0 0,-1 0 0,1 0 0,-1-1 0,1 1 0,-1 0 0,0 0 0,0-1 0,0 1 0,0 0 0,-2 1 0,-26 42 0,-39 45 0,43-59 0,0 1 0,3 2 0,0 0 0,-21 46 0,41-75 0,0 0 0,0 0 0,0 1 0,1-1 0,0 0 0,0 0 0,0 1 0,0-1 0,1 1 0,0-1 0,0 1 0,0-1 0,1 0 0,2 11 0,-1-13 0,0 0 0,-1 0 0,1 0 0,1 0 0,-1 0 0,0-1 0,1 1 0,-1-1 0,1 0 0,0 1 0,0-1 0,0 0 0,0-1 0,0 1 0,0 0 0,1-1 0,-1 0 0,0 0 0,1 0 0,-1 0 0,1 0 0,-1-1 0,1 1 0,4-1 0,9 1 0,-1-1 0,1 0 0,0-2 0,-1 0 0,29-6 0,85-32 0,-125 38 0,116-42 0,-2-5 0,-2-6 0,-3-4 0,-2-6 0,-4-4 0,144-119 0,-231 170 0,0-2 0,-1 0 0,35-45 0,-50 59 0,0-1 0,-1 0 0,0 0 0,0 0 0,-1-1 0,0 0 0,0 1 0,0-1 0,-1 0 0,-1 0 0,1 0 0,-1 0 0,0-1 0,-1 1 0,0 0 0,0 0 0,-3-14 0,1 17 0,0 0 0,0 0 0,0 0 0,-1 0 0,0 0 0,1 1 0,-2 0 0,1-1 0,0 1 0,-1 0 0,0 1 0,0-1 0,0 1 0,0 0 0,-1 0 0,1 0 0,-1 0 0,0 1 0,0-1 0,1 1 0,-11-2 0,-4-1 0,0 1 0,0 0 0,0 2 0,-34-1 0,19 4 0,1 2 0,-1 1 0,1 1 0,0 2 0,0 1 0,1 2 0,-61 28 0,21-3 0,2 4 0,-80 57 0,67-36 0,2 4 0,-76 79 0,110-95 0,1 2 0,4 2 0,1 2 0,-39 70 0,69-106 0,2 0 0,1 0 0,0 1 0,1 0 0,-8 37 0,14-53 0,0 0 0,1 0 0,0 0 0,0-1 0,0 1 0,0 0 0,0 0 0,0 0 0,1 0 0,-1 0 0,1-1 0,0 1 0,0 0 0,0 0 0,0-1 0,0 1 0,1-1 0,-1 1 0,1-1 0,3 4 0,-2-3 0,1-1 0,-1 1 0,1-1 0,-1 0 0,1 0 0,0 0 0,0 0 0,0-1 0,0 0 0,0 1 0,1-1 0,6 0 0,8 0 0,1 0 0,-1-2 0,0 0 0,1-1 0,23-6 0,38-15 0,-1-3 0,134-62 0,-163 65 0,-29 14 0,79-35 0,-1-3 0,129-85 0,-220 127 0,0-1 0,-1 0 0,0-1 0,0 0 0,0 0 0,-1 0 0,0-1 0,-1 0 0,11-18 0,-16 25 0,-1 0 0,1 1 0,-1-1 0,0 0 0,1 0 0,-1 0 0,0 0 0,0 0 0,1 0 0,-1 0 0,0 0 0,0 0 0,0 0 0,0 0 0,0 1 0,-1-1 0,1 0 0,0 0 0,0 0 0,0 0 0,-1 0 0,1 0 0,-1 0 0,1 0 0,-1 1 0,1-1 0,-1 0 0,1 0 0,-1 0 0,1 1 0,-1-1 0,0 0 0,0 1 0,1-1 0,-1 1 0,0-1 0,0 1 0,0-1 0,0 1 0,1 0 0,-1-1 0,0 1 0,0 0 0,0 0 0,0-1 0,-2 1 0,-4-1 0,-1 1 0,1 0 0,-1 0 0,1 0 0,-13 3 0,-11 4 0,0 1 0,0 1 0,0 1 0,1 2 0,-52 29 0,-134 100 0,107-61 0,3 5 0,4 5 0,-111 124 0,202-201 0,0 0 0,0 0 0,1 1 0,1 0 0,1 1 0,-13 27 0,20-41 0,1 1 0,-1-1 0,1 1 0,-1-1 0,1 0 0,0 1 0,-1-1 0,1 1 0,0-1 0,0 1 0,0-1 0,0 1 0,0-1 0,0 1 0,0-1 0,1 1 0,-1-1 0,1 0 0,-1 1 0,1-1 0,-1 1 0,1-1 0,0 0 0,0 2 0,2-2 0,-1 1 0,0-1 0,0 0 0,0 0 0,1-1 0,-1 1 0,0 0 0,1-1 0,-1 1 0,0-1 0,1 0 0,-1 0 0,1 0 0,-1 0 0,4 0 0,31-4 0,-1-2 0,1-1 0,60-21 0,-4 2 0,311-48 0,-398 73 0,7 0 0,-1-1 0,1 0 0,-1-1 0,23-9 0,-57 15 0,-25 12 0,19-2 0,0 1 0,2 2 0,-1 1 0,2 1 0,0 1 0,2 1 0,-36 39 0,56-56 0,0 0 0,0 0 0,0 0 0,1 1 0,-1 0 0,1-1 0,0 1 0,0 0 0,1 0 0,-1 0 0,1 0 0,-1 0 0,1 0 0,1 1 0,-1-1 0,0 9 0,2-12 0,-1 1 0,1-1 0,-1 1 0,1-1 0,-1 0 0,1 1 0,0-1 0,0 0 0,0 0 0,0 1 0,0-1 0,0 0 0,0 0 0,0 0 0,0 0 0,0 0 0,1 0 0,-1 0 0,2 0 0,2 1 0,-1 0 0,1-1 0,0 1 0,0-1 0,0 0 0,0 0 0,0-1 0,7 0 0,23-1 0,0-1 0,0-3 0,0 0 0,0-3 0,-1-1 0,57-22 0,195-103 0,-37-6 0,-214 118 0,-1-1 0,-1-2 0,-2-2 0,50-52 0,-78 77 0,-1-1 0,0 1 0,0 0 0,0-1 0,0 1 0,-1-1 0,1 0 0,-1 0 0,0 1 0,0-1 0,0 0 0,0 0 0,0 0 0,0-3 0,-1 5 0,0 0 0,0 0 0,-1 1 0,1-1 0,-1 0 0,1 1 0,0-1 0,-1 0 0,1 1 0,-1-1 0,1 0 0,-1 1 0,0-1 0,1 1 0,-1-1 0,1 1 0,-1 0 0,0-1 0,0 1 0,1-1 0,-1 1 0,0 0 0,1 0 0,-1 0 0,0-1 0,0 1 0,0 0 0,1 0 0,-1 0 0,0 0 0,0 0 0,-1 0 0,-9 1 0,-1 1 0,1-1 0,0 2 0,0-1 0,0 2 0,-12 4 0,-48 22 0,1 4 0,1 2 0,2 3 0,2 4 0,-102 85 0,163-124 0,-1 0 0,1 0 0,-1 0 0,1 0 0,1 1 0,-1 0 0,0-1 0,1 1 0,0 1 0,0-1 0,1 0 0,-3 7 0,5-11 0,0 1 0,0-1 0,0 0 0,0 1 0,0-1 0,0 0 0,0 0 0,1 1 0,-1-1 0,0 0 0,1 0 0,-1 1 0,1-1 0,0 0 0,-1 0 0,1 0 0,0 0 0,-1 0 0,1 0 0,0 0 0,2 2 0,1 0 0,-1-1 0,1 1 0,0-1 0,0 0 0,1 0 0,-1-1 0,0 1 0,1-1 0,5 1 0,30 5 0,0-2 0,0-2 0,0-1 0,53-5 0,165-29 0,-18-19 0,-203 41 0,0-2 0,-2-1 0,1-2 0,40-24 0,-72 38 0,-1-1 0,0-1 0,0 1 0,0 0 0,0-1 0,0 1 0,0-1 0,3-5 0,-5 7 0,-1 0 0,0 1 0,1-1 0,-1 0 0,0 1 0,0-1 0,1 0 0,-1 1 0,0-1 0,0 0 0,0 1 0,0-1 0,0 0 0,0 0 0,0 1 0,0-1 0,0 0 0,0 0 0,0 1 0,0-1 0,-1 0 0,1 1 0,0-1 0,0 0 0,-1 1 0,1-1 0,-1-1 0,-2 0 0,0 0 0,0 0 0,0 1 0,0-1 0,-1 1 0,1 0 0,0-1 0,-1 1 0,1 1 0,-1-1 0,1 0 0,-1 1 0,1 0 0,-1 0 0,1 0 0,-5 1 0,-19 2 0,0 1 0,0 2 0,0 1 0,1 1 0,0 1 0,-48 24 0,73-33 0,-1 1 0,1-1 0,0 1 0,0-1 0,-1 1 0,1-1 0,0 1 0,0 0 0,0 0 0,0 0 0,0-1 0,-1 1 0,2 0 0,-1 0 0,0 0 0,0 1 0,0-1 0,0 0 0,1 0 0,-2 2 0,4-2 0,-1-1 0,1 1 0,-1-1 0,1 1 0,0-1 0,-1 0 0,1 0 0,0 1 0,-1-1 0,1 0 0,0-1 0,-1 1 0,1 0 0,0 0 0,1-1 0,43-7 0,0-2 0,-1-2 0,0-2 0,-1-2 0,-1-2 0,-1-2 0,59-36 0,-50 22 0,-1-2 0,-2-2 0,-2-2 0,-1-2 0,48-59 0,-85 91 0,43-57 0,-48 63 0,-1 0 0,0 0 0,0 0 0,0 0 0,0-1 0,-1 1 0,0 0 0,0-1 0,0 1 0,0-1 0,-1 1 0,0-1 0,1 1 0,-2-10 0,0 12 0,0 0 0,0-1 0,0 1 0,0 0 0,0 0 0,0 0 0,0 0 0,0 0 0,-1 0 0,1 0 0,-1 0 0,0 0 0,1 1 0,-1-1 0,0 1 0,0-1 0,0 1 0,0 0 0,0 0 0,0 0 0,-1 0 0,1 0 0,0 0 0,0 1 0,-4-1 0,-3-1 0,-1 1 0,0 0 0,1 1 0,-1 0 0,-10 1 0,-24 6 0,2 1 0,-1 2 0,1 3 0,1 1 0,0 1 0,1 3 0,-57 34 0,37-13 0,56-36 0,0 0 0,1 0 0,-1 0 0,1 1 0,-1 0 0,1 0 0,0 0 0,0 0 0,1 0 0,-1 0 0,-1 6 0,4-9 0,-1 0 0,1 0 0,0 0 0,-1-1 0,1 1 0,0 0 0,0 0 0,0 0 0,0 0 0,0 0 0,0 0 0,0 0 0,0 0 0,1 0 0,-1 0 0,0 0 0,0 0 0,1 0 0,-1 0 0,1 0 0,-1-1 0,1 1 0,-1 0 0,1 0 0,-1 0 0,1-1 0,0 1 0,0 0 0,-1-1 0,1 1 0,0-1 0,0 1 0,0-1 0,-1 1 0,1-1 0,0 1 0,0-1 0,0 0 0,0 1 0,0-1 0,0 0 0,0 0 0,0 0 0,1 0 0,50-1 0,-1-8 0,-1-2 0,-1-3 0,79-32 0,139-77 0,-238 109 0,-3 1 0,16-7 0,54-35 0,-69 30 0,-26 24 0,-1 0 0,0 1 0,1-1 0,-1 1 0,1-1 0,-1 0 0,0 1 0,0-1 0,1 0 0,-1 1 0,0-1 0,0 0 0,0 1 0,0-1 0,0 0 0,0 0 0,0 1 0,0-1 0,0 0 0,0 1 0,0-1 0,-1 0 0,1 0 0,-1 0 0,-1-1 0,0 0 0,0 1 0,-1-1 0,1 1 0,0 0 0,-1 0 0,1 0 0,-1 0 0,0 0 0,1 1 0,-1-1 0,0 1 0,1-1 0,-1 1 0,0 0 0,0 0 0,1 0 0,-5 2 0,-32 1 0,0 2 0,0 2 0,1 1 0,0 3 0,1 0 0,0 3 0,1 1 0,1 1 0,0 3 0,1 0 0,1 2 0,1 2 0,1 1 0,1 1 0,-36 39 0,58-56 0,0 1 0,1 0 0,0 0 0,1 0 0,-1 1 0,2 0 0,0 1 0,-8 18 0,13-28 0,0 1 0,-1-1 0,1 0 0,0 1 0,-1-1 0,1 0 0,0 1 0,0-1 0,0 0 0,0 1 0,1-1 0,-1 0 0,0 1 0,0-1 0,1 0 0,-1 1 0,1-1 0,-1 0 0,1 0 0,0 1 0,-1-1 0,1 0 0,0 0 0,0 0 0,0 0 0,0 0 0,0 0 0,0 0 0,0 0 0,0-1 0,1 2 0,2-1 0,-1 0 0,0 0 0,1 0 0,-1-1 0,1 1 0,-1-1 0,0 0 0,1 0 0,-1 0 0,1-1 0,-1 1 0,6-2 0,19-7 0,-1-2 0,-1 0 0,0-2 0,0-1 0,-1-1 0,28-21 0,14-12 0,-2-2 0,-3-4 0,-2-2 0,-2-2 0,-3-3 0,-2-2 0,81-130 0,-130 186 0,4-7 0,0 0 0,-1-1 0,0 0 0,6-20 0,-12 33 0,0-1 0,-1 1 0,1-1 0,-1 0 0,1 1 0,-1-1 0,0 0 0,0 1 0,0-1 0,0 0 0,0 1 0,0-1 0,-1 1 0,0-1 0,1 0 0,-1 1 0,0-1 0,0 1 0,0 0 0,-1-1 0,1 1 0,-1 0 0,1 0 0,-1 0 0,0 0 0,1 0 0,-1 0 0,0 0 0,0 0 0,-1 1 0,1-1 0,0 1 0,0 0 0,-4-2 0,-4 0 0,0 0 0,0 0 0,-1 1 0,1 1 0,-1-1 0,1 2 0,-13 0 0,-85 9 0,24 2 0,1 5 0,1 3 0,-125 45 0,151-42 0,0 3 0,1 2 0,2 3 0,1 1 0,-85 69 0,123-88 0,1 1 0,0 0 0,1 0 0,1 1 0,0 1 0,-17 30 0,26-41 0,0 0 0,-1 0 0,2 0 0,-1 0 0,0 0 0,1 0 0,0 1 0,0-1 0,0 1 0,1-1 0,0 1 0,-1-1 0,1 1 0,1-1 0,-1 1 0,1-1 0,0 0 0,0 1 0,0-1 0,0 0 0,1 1 0,0-1 0,0 0 0,0 0 0,0 0 0,0-1 0,1 1 0,0 0 0,0-1 0,0 0 0,0 0 0,7 5 0,3 1 0,1-1 0,0-1 0,0-1 0,0 0 0,1 0 0,0-2 0,0 0 0,0 0 0,1-2 0,-1 0 0,19 0 0,2-1 0,-1-1 0,1-2 0,65-13 0,-55 4 0,0-2 0,-1-2 0,-1-1 0,72-39 0,-83 36 0,-1 0 0,0-3 0,-2 0 0,-1-2 0,0-1 0,33-40 0,-55 58 0,-2 1 0,1-1 0,-1 0 0,0 0 0,0-1 0,-1 1 0,0-1 0,0 0 0,-1 0 0,3-13 0,-6 21 0,0-1 0,0 0 0,0 0 0,0 0 0,0 1 0,0-1 0,0 0 0,-1 1 0,1-1 0,0 0 0,-1 0 0,1 1 0,0-1 0,-1 0 0,1 1 0,-1-1 0,1 1 0,-1-1 0,1 1 0,-1-1 0,0 1 0,1-1 0,-1 1 0,0-1 0,1 1 0,-1 0 0,0-1 0,1 1 0,-1 0 0,0 0 0,0 0 0,1-1 0,-1 1 0,0 0 0,0 0 0,1 0 0,-1 0 0,0 0 0,0 0 0,1 0 0,-1 1 0,0-1 0,0 0 0,1 0 0,-2 1 0,-39 13 0,7 3 0,0 2 0,2 2 0,0 1 0,2 1 0,-30 30 0,-133 146 0,178-184 0,1 2 0,0-1 0,1 2 0,-15 28 0,28-46 0,0 0 0,-1 0 0,1 1 0,0-1 0,0 0 0,-1 0 0,1 1 0,0-1 0,0 0 0,0 0 0,-1 1 0,1-1 0,0 0 0,0 1 0,0-1 0,0 0 0,0 1 0,0-1 0,0 0 0,0 1 0,0-1 0,0 0 0,0 1 0,0-1 0,0 0 0,0 1 0,0-1 0,0 0 0,0 1 0,0-1 0,0 0 0,0 1 0,0-1 0,1 0 0,-1 1 0,0-1 0,0 0 0,0 0 0,1 1 0,-1-1 0,0 0 0,0 0 0,1 1 0,-1-1 0,0 0 0,0 0 0,1 0 0,-1 0 0,0 1 0,1-1 0,-1 0 0,0 0 0,1 0 0,-1 0 0,0 0 0,1 0 0,-1 0 0,0 0 0,1 0 0,-1 0 0,0 0 0,1 0 0,-1 0 0,0 0 0,1-1 0,11-3 0,-2-2 0,1 1 0,0-2 0,-1 1 0,0-2 0,-1 1 0,1-1 0,-2 0 0,12-14 0,-14 17 0,42-46 0,-2-2 0,-2-1 0,-2-3 0,-3-1 0,57-115 0,-90 161 0,-1 0 0,0 0 0,-1-1 0,0 0 0,-1 0 0,-1 0 0,0 0 0,0-15 0,-2 24 0,0 0 0,-1 1 0,1-1 0,-1 0 0,0 0 0,0 1 0,0-1 0,-1 0 0,1 1 0,-1-1 0,0 1 0,0 0 0,0-1 0,0 1 0,-1 0 0,1 0 0,-1 0 0,0 1 0,1-1 0,-1 1 0,-1 0 0,1-1 0,0 1 0,0 1 0,-1-1 0,1 0 0,-1 1 0,0 0 0,1 0 0,-7-1 0,-3-1 0,-1 1 0,0 0 0,0 1 0,0 1 0,0 0 0,1 1 0,-22 4 0,-8 4 0,-47 16 0,-40 20 0,2 6 0,2 5 0,-140 85 0,226-117 0,1 2 0,-69 57 0,97-72 0,0 0 0,1 1 0,0 1 0,0-1 0,-9 18 0,15-22 0,1-1 0,-1 1 0,1 0 0,1 0 0,0 0 0,0 0 0,0 0 0,1 0 0,0 1 0,1 14 0,0-20 0,0 1 0,1-1 0,-1 0 0,1-1 0,0 1 0,0 0 0,0 0 0,0 0 0,0 0 0,1-1 0,0 1 0,-1-1 0,1 1 0,0-1 0,0 1 0,0-1 0,0 0 0,4 3 0,0-2 0,-1 1 0,1-1 0,0 0 0,1 0 0,-1-1 0,0 1 0,1-2 0,7 3 0,8-1 0,1-1 0,0 0 0,-1-2 0,26-2 0,-7-4 0,-1 0 0,-1-3 0,1-2 0,-1-1 0,-1-1 0,64-33 0,-28 5 0,-1-3 0,80-63 0,-111 75 0,39-40 0,-68 59 0,0-1 0,-1 0 0,0-1 0,-2 0 0,1-1 0,9-22 0,-19 36 0,1 0 0,-1-1 0,0 1 0,0-1 0,0 1 0,-1-1 0,1 1 0,-1-1 0,1 0 0,-1 1 0,0-1 0,0 0 0,0 1 0,0-1 0,0 0 0,-1 1 0,1-1 0,-1 0 0,0 1 0,0-1 0,0 1 0,0-1 0,0 1 0,0 0 0,-1-1 0,1 1 0,-1 0 0,0 0 0,0 0 0,1 0 0,-1 0 0,0 1 0,-1-1 0,-2-2 0,-4 0 0,1 0 0,-1 0 0,0 0 0,0 2 0,0-1 0,0 1 0,-1 0 0,1 1 0,-11-1 0,-6 1 0,-1 2 0,0 1 0,0 0 0,0 2 0,-26 8 0,-131 46 0,134-41 0,-72 25 0,1 6 0,-175 96 0,280-134 0,1-1 0,0 2 0,-20 18 0,30-24 0,0 0 0,1 0 0,0 0 0,0 1 0,0-1 0,0 1 0,1 0 0,0 0 0,0 1 0,1-1 0,-4 12 0,6-16 0,-1 0 0,1 1 0,0-1 0,-1 0 0,1 1 0,0-1 0,0 0 0,1 1 0,-1-1 0,0 0 0,1 1 0,0-1 0,-1 0 0,1 0 0,0 1 0,0-1 0,0 0 0,0 0 0,1 0 0,-1 0 0,1 0 0,-1-1 0,1 1 0,-1 0 0,1-1 0,0 1 0,0-1 0,0 1 0,0-1 0,0 0 0,2 1 0,7 3 0,-1-1 0,1-1 0,0 0 0,0 0 0,13 0 0,-24-3 0,42 5 0,1-1 0,0-3 0,0-1 0,0-2 0,-1-3 0,1-1 0,-1-2 0,51-16 0,11-11 0,-2-4 0,100-54 0,-134 60 0,-1-2 0,-1-4 0,93-72 0,-156 109 0,0 0 0,0 0 0,-1 0 0,1-1 0,-1 1 0,1-1 0,-1 1 0,0-1 0,0 0 0,0 0 0,0 0 0,-1 0 0,2-4 0,-3 6 0,0 0 0,-1 1 0,1-1 0,-1 0 0,1 1 0,0-1 0,-1 0 0,1 1 0,-1-1 0,1 1 0,-1-1 0,0 1 0,1-1 0,-1 1 0,1 0 0,-1-1 0,0 1 0,1 0 0,-1-1 0,0 1 0,0 0 0,1 0 0,-1-1 0,0 1 0,1 0 0,-1 0 0,0 0 0,0 0 0,1 0 0,-1 0 0,0 0 0,0 0 0,1 1 0,-2-1 0,-19 3 0,1 0 0,0 1 0,-22 8 0,-93 32 0,-166 77 0,228-86 0,1 4 0,2 3 0,-113 88 0,176-124 0,0 1 0,0 0 0,0 0 0,1 0 0,0 1 0,-6 8 0,12-15 0,-1 0 0,0 0 0,1 0 0,-1 0 0,1 1 0,0-1 0,-1 0 0,1 0 0,0 0 0,0 0 0,-1 1 0,1-1 0,0 0 0,0 0 0,1 0 0,-1 1 0,0-1 0,0 0 0,0 0 0,1 0 0,-1 0 0,1 2 0,1-1 0,-1-1 0,1 0 0,0 1 0,-1-1 0,1 0 0,0 0 0,0 0 0,0 0 0,0 0 0,0 0 0,0-1 0,0 1 0,0-1 0,0 1 0,0-1 0,0 0 0,0 0 0,3 0 0,14 0 0,1 0 0,0-1 0,0-1 0,-1-1 0,1-1 0,32-11 0,117-54 0,143-91 0,-274 137 0,-1-2 0,-2-1 0,0-2 0,-2-2 0,54-61 0,-80 84 0,0-1 0,-1-1 0,-1 1 0,1-1 0,-1 0 0,-1-1 0,0 1 0,4-11 0,-8 17 0,1 0 0,-1 0 0,0 0 0,0 0 0,0 0 0,0 0 0,-1 0 0,1 0 0,-1 0 0,0 0 0,0 0 0,0 0 0,0 0 0,0 1 0,0-1 0,-1 0 0,0 1 0,1-1 0,-1 1 0,0 0 0,0-1 0,0 1 0,0 0 0,-1 0 0,1 0 0,-1 1 0,1-1 0,-1 0 0,1 1 0,-5-2 0,-10-6 0,-1 2 0,-1-1 0,0 2 0,1 0 0,-2 2 0,1 0 0,-28-2 0,-139 3 0,177 3 0,-56 3 0,0 2 0,0 3 0,1 4 0,0 1 0,1 4 0,1 3 0,1 2 0,0 2 0,2 4 0,1 2 0,2 2 0,-90 68 0,122-81 0,-35 35 0,53-48 0,0 0 0,1 1 0,0-1 0,0 1 0,1 0 0,0 0 0,0 1 0,1-1 0,0 1 0,-4 13 0,7-19 0,-1-1 0,1 1 0,0 0 0,0 0 0,0 0 0,0 0 0,0-1 0,0 1 0,1 0 0,-1 0 0,1 0 0,-1-1 0,1 1 0,-1 0 0,1-1 0,0 1 0,0 0 0,0-1 0,0 1 0,0-1 0,0 0 0,1 1 0,-1-1 0,0 0 0,3 3 0,2-1 0,-1 0 0,1 0 0,-1-1 0,1 0 0,0 0 0,0 0 0,7 1 0,15 2 0,1-1 0,-1-2 0,1-1 0,37-3 0,119-19 0,-140 14 0,163-23 0,307-86 0,-495 110 0,-14 5 0,1 0 0,-1-1 0,1 0 0,-1 0 0,0-1 0,0 0 0,0 0 0,0 0 0,0-1 0,-1 1 0,6-6 0,-11 8 0,0 1 0,1 0 0,-1 0 0,0-1 0,0 1 0,0 0 0,0-1 0,0 1 0,0 0 0,0-1 0,0 1 0,0 0 0,0-1 0,0 1 0,0 0 0,0-1 0,0 1 0,0 0 0,0-1 0,0 1 0,0 0 0,0 0 0,0-1 0,-1 1 0,1 0 0,0-1 0,0 1 0,0 0 0,0 0 0,-1-1 0,1 1 0,0 0 0,0 0 0,-1 0 0,1-1 0,0 1 0,0 0 0,-1 0 0,1 0 0,0 0 0,-1 0 0,1-1 0,0 1 0,-1 0 0,1 0 0,0 0 0,0 0 0,-1 0 0,1 0 0,0 0 0,-1 0 0,1 0 0,0 0 0,-1 0 0,1 1 0,-23-1 0,7 1 0,0 1 0,0 1 0,0 0 0,-25 9 0,40-9 0,9-1 0,14-2 0,-1-1 0,1-1 0,-1 0 0,0-2 0,38-12 0,107-44 0,-109 35 0,-1-3 0,-2-2 0,0-2 0,50-42 0,-253 166 0,11-9 0,-113 73 0,-239 160 0,462-292 0,28-24 0,0 0 0,0 0 0,0 1 0,0-1 0,0 0 0,0 0 0,0 0 0,0 0 0,0 0 0,0 1 0,0-1 0,0 0 0,0 0 0,0 0 0,1 0 0,-1 0 0,0 1 0,0-1 0,0 0 0,0 0 0,0 0 0,0 0 0,0 0 0,0 0 0,0 0 0,1 1 0,-1-1 0,0 0 0,0 0 0,0 0 0,0 0 0,0 0 0,1 0 0,-1 0 0,0 0 0,0 0 0,0 0 0,0 0 0,0 0 0,1 0 0,-1 0 0,0 0 0,0 0 0,0 0 0,0 0 0,0 0 0,1 0 0,-1 0 0,0 0 0,0 0 0,0 0 0,0 0 0,0 0 0,1-1 0,25-5 0,79-34 0,168-89 0,-112 49 0,21 0 0,296-88 0,-454 162 0,-39 14 0,11-6 0,-44 19 0,-60 16 0,-30 12 0,120-41 0,-1 1 0,2 0 0,-1 2 0,-30 24 0,45-34 0,1 1 0,0 0 0,0 0 0,0-1 0,1 1 0,-1 0 0,0 1 0,1-1 0,-1 0 0,1 0 0,-1 3 0,2-4 0,0-1 0,0 1 0,0-1 0,0 0 0,0 1 0,0-1 0,0 0 0,0 1 0,0-1 0,0 0 0,1 1 0,-1-1 0,0 0 0,0 1 0,0-1 0,1 0 0,-1 1 0,0-1 0,1 0 0,-1 1 0,0-1 0,0 0 0,1 0 0,-1 0 0,0 1 0,1-1 0,-1 0 0,1 0 0,-1 0 0,0 0 0,1 0 0,-1 0 0,0 0 0,1 0 0,-1 1 0,1-1 0,-1-1 0,0 1 0,1 0 0,0 0 0,8 0 0,-1-1 0,1 0 0,0-1 0,0 0 0,11-4 0,170-65 0,29-9 0,-172 65 0,-37 8 0,-15 3 0,-22 3 0,-9 6 0,1 2 0,0 1 0,1 2 0,0 1 0,0 2 0,2 1 0,-1 2 0,2 0 0,0 3 0,-43 33 0,16-6 0,2 3 0,3 2 0,1 2 0,-48 67 0,85-103 0,1 1 0,1 0 0,1 1 0,1 1 0,0 0 0,2 0 0,0 1 0,-7 25 0,16-44 0,-1 1 0,1 0 0,-1-1 0,1 1 0,0-1 0,0 1 0,0 0 0,0-1 0,0 1 0,1 0 0,-1-1 0,1 1 0,0-1 0,0 1 0,0-1 0,0 1 0,0-1 0,0 0 0,1 0 0,-1 1 0,1-1 0,0 0 0,-1 0 0,1 0 0,0-1 0,0 1 0,0 0 0,0-1 0,1 1 0,-1-1 0,0 0 0,0 0 0,1 0 0,-1 0 0,1 0 0,-1 0 0,6 0 0,5 2 0,1-1 0,-1-1 0,1 0 0,0-1 0,0 0 0,16-3 0,10-3 0,0-3 0,-1-1 0,0-1 0,0-3 0,44-22 0,-24 7 0,-1-3 0,77-56 0,-127 82 0,0 1 0,0-1 0,0 0 0,-1-1 0,1 0 0,-2 0 0,1 0 0,-1-1 0,0 0 0,9-17 0,-14 24 0,-1 0 0,0 0 0,1 0 0,-1-1 0,0 1 0,1 0 0,-1 0 0,0 0 0,0 0 0,0 0 0,0 0 0,0-1 0,0 1 0,-1 0 0,1 0 0,0 0 0,0 0 0,-1 0 0,1 0 0,-1 0 0,1 0 0,-1 0 0,1 0 0,-1 0 0,0 0 0,1 0 0,-1 0 0,0 0 0,0 0 0,0 1 0,0-1 0,1 0 0,-3 0 0,-43-12 0,43 13 0,-1 0 0,1-1 0,0 1 0,0-1 0,0 1 0,0-1 0,0 0 0,0 0 0,0-1 0,0 1 0,0 0 0,1-1 0,-1 0 0,1 1 0,-1-1 0,1 0 0,-4-4 0,5 3 0,1 1 0,0-1 0,0 1 0,0-1 0,0 1 0,1-1 0,-1 1 0,0-1 0,1 1 0,0-1 0,0 1 0,0-1 0,0 1 0,0 0 0,0 0 0,0-1 0,1 1 0,-1 0 0,4-3 0,-3 2 0,0 1 0,0-1 0,-1 1 0,1-1 0,-1 0 0,0 0 0,1 0 0,-1 1 0,-1-1 0,2-5 0,-2 6 0,-1 1 0,1-1 0,-1 1 0,1 0 0,-1-1 0,0 1 0,0 0 0,0-1 0,1 1 0,-1 0 0,0 0 0,0 0 0,-1 0 0,1 0 0,0 0 0,0 0 0,0 0 0,-1 0 0,1 1 0,0-1 0,-1 1 0,1-1 0,-1 1 0,1-1 0,-1 1 0,1 0 0,-1-1 0,-1 1 0,-43-8 0,-1 1 0,1 3 0,-1 1 0,-68 6 0,29-1 0,-548 3 0,615-6 0,-33 2 0,49-1 0,0 1 0,1-1 0,-1 1 0,0-1 0,0 1 0,1 0 0,-1 0 0,0 0 0,1 0 0,-1 1 0,1-1 0,0 0 0,-1 1 0,-1 2 0,3-2 0,0 0 0,0 0 0,0-1 0,0 1 0,0 0 0,1 0 0,-1 1 0,1-1 0,0 0 0,0 0 0,-1 0 0,1 0 0,0 0 0,1 0 0,-1 0 0,0 0 0,1 0 0,-1 0 0,2 4 0,-1-4 0,0 1 0,-1 0 0,1 0 0,-1 0 0,1 0 0,-1 0 0,0 0 0,0 0 0,-1 0 0,1 0 0,-1 0 0,1 0 0,-1 0 0,0 0 0,-2 4 0,-3 1 0,0 0 0,-1 0 0,0-1 0,0 0 0,-1-1 0,1 0 0,-1 0 0,-1-1 0,1 1 0,-17 6 0,-15 5 0,-46 13 0,70-25 0,-424 116 0,431-121 0,20-5 0,20-12 0,-27 9 0,-18 1 0,-4 5 0,0 1 0,0 0 0,-1 1 0,1 1 0,-31 5 0,-94 27 0,97-21 0,-13 2 0,1 2 0,1 4 0,-76 36 0,129-54 0,-1 0 0,1 0 0,0 1 0,0 0 0,0 0 0,1 0 0,-1 0 0,1 1 0,-6 6 0,8-9 0,1-1 0,0 0 0,0 0 0,0 1 0,0-1 0,0 0 0,0 1 0,0-1 0,0 0 0,0 0 0,0 1 0,-1-1 0,1 0 0,1 1 0,-1-1 0,0 0 0,0 1 0,0-1 0,0 0 0,0 0 0,0 1 0,0-1 0,0 0 0,0 1 0,1-1 0,-1 0 0,0 0 0,0 1 0,0-1 0,0 0 0,1 0 0,-1 0 0,0 1 0,0-1 0,1 0 0,-1 0 0,0 0 0,0 0 0,1 0 0,-1 1 0,0-1 0,1 0 0,-1 0 0,0 0 0,0 0 0,1 0 0,36-2 0,15-11 0,-1-2 0,96-41 0,97-65 0,-57 27 0,-142 72 0,79-34 0,-108 50 0,0 0 0,1 2 0,-1 0 0,1 0 0,25-1 0,-34 6 0,1 0 0,-1 0 0,0 1 0,0 0 0,-1 0 0,1 1 0,0 0 0,-1 0 0,11 6 0,-9-4 0,0 0 0,1-1 0,-1 0 0,1-1 0,19 4 0,0-5 0,0-1 0,0-2 0,-1-1 0,41-7 0,120-33 0,-161 35 0,182-57 0,262-116 0,-56 18 0,-250 106 0,188-38 0,-297 79 0,-109 15 0,1 2 0,0 2 0,0 2 0,1 3 0,-89 27 0,94-22 0,1 2 0,0 2 0,1 1 0,1 3 0,0 1 0,-70 54 0,108-73 0,0-1 0,0 0 0,1 1 0,-1 0 0,1 0 0,0 0 0,0 1 0,0-1 0,0 1 0,1-1 0,-4 10 0,6-13 0,0 0 0,0 0 0,0 0 0,-1 0 0,1 1 0,1-1 0,-1 0 0,0 0 0,0 0 0,0 0 0,1 0 0,-1 1 0,0-1 0,1 0 0,-1 0 0,1 0 0,-1 0 0,1 0 0,0 0 0,-1 0 0,2 1 0,1 0 0,-1 0 0,0-1 0,1 1 0,0-1 0,-1 0 0,1 1 0,0-1 0,0 0 0,0-1 0,-1 1 0,1 0 0,4 0 0,19 1 0,0 0 0,1-1 0,-1-2 0,47-7 0,110-29 0,-129 25 0,359-64 0,-384 74 0,-29 2 0,-1 0 0,1 0 0,0 0 0,0 0 0,0 0 0,0 0 0,0 0 0,0 0 0,0 0 0,0 1 0,0-1 0,0 0 0,0 0 0,0 0 0,0 0 0,0 0 0,0 0 0,0 0 0,0 0 0,0 0 0,0 1 0,0-1 0,0 0 0,0 0 0,0 0 0,0 0 0,0 0 0,0 0 0,0 0 0,0 0 0,0 0 0,0 0 0,0 1 0,0-1 0,0 0 0,0 0 0,0 0 0,0 0 0,0 0 0,1 0 0,-1 0 0,0 0 0,0 0 0,0 0 0,0 0 0,0 0 0,0 0 0,-46 18 0,7-4 0,-22 13 0,2 4 0,1 2 0,1 2 0,-91 76 0,137-102 0,-36 34 0,45-41 0,0 0 0,0 0 0,0 0 0,1 0 0,-1 0 0,1 1 0,0-1 0,-1 0 0,1 1 0,0-1 0,1 1 0,-1-1 0,0 1 0,1 0 0,-1-1 0,1 1 0,0-1 0,0 6 0,0-6 0,1-1 0,0 0 0,-1 0 0,1 1 0,0-1 0,-1 0 0,1 0 0,0 0 0,0 0 0,0 0 0,0 0 0,0 0 0,0-1 0,0 1 0,0 0 0,0 0 0,1-1 0,-1 1 0,0-1 0,0 1 0,1-1 0,-1 1 0,0-1 0,1 0 0,-1 0 0,0 0 0,1 0 0,-1 0 0,0 0 0,2 0 0,45-6 0,-9-5 0,0-2 0,-1-1 0,-1-2 0,50-29 0,133-94 0,-192 115 0,-18 11 0,-58 40 0,0 2 0,-55 45 0,66-46 0,30-23 0,0 0 0,1 0 0,0 1 0,0-1 0,-10 13 0,16-17 0,-1-1 0,1 1 0,0 0 0,-1-1 0,1 1 0,0-1 0,-1 1 0,1 0 0,0 0 0,0-1 0,0 1 0,0 0 0,-1-1 0,1 1 0,0 0 0,0 0 0,0-1 0,1 1 0,-1 0 0,0-1 0,0 1 0,0 0 0,0-1 0,1 1 0,-1 0 0,0-1 0,1 2 0,1-1 0,0 1 0,-1-1 0,1 0 0,0 0 0,0 0 0,0 0 0,0 0 0,0-1 0,0 1 0,0-1 0,0 1 0,0-1 0,0 0 0,4 1 0,64 1 0,0-2 0,86-12 0,-14 1 0,-95 10 0,-30 2 0,0-1 0,0-1 0,22-4 0,-64 10 0,1 1 0,0 2 0,1 0 0,0 1 0,0 2 0,1 0 0,0 1 0,-25 20 0,46-32 0,1 1 0,-1-1 0,0 0 0,0 1 0,1-1 0,-1 1 0,0-1 0,1 1 0,-1-1 0,1 1 0,-1-1 0,0 1 0,1 0 0,-1-1 0,1 1 0,-1 0 0,1 0 0,0-1 0,-1 1 0,1 0 0,0 0 0,0-1 0,-1 1 0,1 0 0,0 0 0,0 0 0,0 0 0,0-1 0,0 1 0,0 0 0,0 0 0,0 0 0,0 0 0,1-1 0,-1 1 0,0 0 0,1 0 0,-1-1 0,0 1 0,1 0 0,-1 0 0,1-1 0,-1 1 0,1 0 0,-1-1 0,1 1 0,-1-1 0,1 1 0,0 0 0,-1-1 0,1 0 0,0 1 0,-1-1 0,1 1 0,0-1 0,0 0 0,0 1 0,-1-1 0,1 0 0,0 0 0,0 0 0,0 0 0,-1 0 0,1 0 0,1 0 0,10 3 0,-1-2 0,0 1 0,24-2 0,14-3 0,1-2 0,-1-3 0,0-2 0,64-22 0,-40 7 0,-2-3 0,76-42 0,-80 29 0,-66 41 0,1-1 0,-1 0 0,0 0 0,0 1 0,0-1 0,0 0 0,1 0 0,-1 0 0,0 0 0,0-1 0,-1 1 0,1 0 0,0 0 0,0 0 0,-1-1 0,1 1 0,0 0 0,-1-1 0,1 1 0,-1-3 0,-1 3 0,0 0 0,0 1 0,0-1 0,-1 0 0,1 1 0,0-1 0,-1 1 0,1 0 0,0-1 0,-1 1 0,1 0 0,0 0 0,-1 0 0,1 0 0,-1 0 0,1 0 0,0 0 0,-1 0 0,1 0 0,-1 1 0,-1 0 0,-47 8 0,0 2 0,-94 35 0,-92 53 0,234-98 0,-55 28 0,57-29 0,-1 0 0,1 1 0,-1-1 0,1 0 0,-1 0 0,1 0 0,-1 1 0,1-1 0,0 0 0,-1 1 0,1-1 0,-1 0 0,1 1 0,0-1 0,-1 0 0,1 1 0,0-1 0,-1 1 0,1-1 0,0 1 0,0-1 0,-1 1 0,1-1 0,0 1 0,0-1 0,0 1 0,0-1 0,0 1 0,0-1 0,0 1 0,0-1 0,0 1 0,0-1 0,0 1 0,0-1 0,0 1 0,0-1 0,0 1 0,1-1 0,-1 1 0,0-1 0,0 1 0,0-1 0,1 1 0,-1-1 0,0 0 0,1 1 0,-1-1 0,0 1 0,1-1 0,-1 0 0,1 1 0,-1-1 0,0 0 0,1 0 0,-1 1 0,1-1 0,-1 0 0,1 0 0,-1 0 0,1 1 0,36 6 0,32-7 0,0-3 0,0-3 0,109-24 0,-98 16 0,-215 59 0,-472 170 0,606-215 0,-37 12 0,0 3 0,2 1 0,-1 1 0,-58 40 0,95-57 0,1 0 0,-1 0 0,0 0 0,0 0 0,1 0 0,-1 0 0,0 0 0,0 0 0,0 0 0,1 1 0,-1-1 0,0 0 0,0 0 0,0 0 0,0 0 0,1 1 0,-1-1 0,0 0 0,0 0 0,0 0 0,0 1 0,0-1 0,0 0 0,1 0 0,-1 1 0,0-1 0,0 0 0,0 0 0,0 0 0,0 1 0,0-1 0,0 0 0,0 0 0,0 1 0,0-1 0,0 0 0,0 0 0,0 1 0,0-1 0,-1 0 0,1 0 0,0 1 0,0-1 0,0 0 0,0 0 0,0 0 0,0 1 0,-1-1 0,1 0 0,0 0 0,0 0 0,0 0 0,0 1 0,-1-1 0,1 0 0,31-1 0,0-2 0,0-1 0,-1-2 0,0-1 0,45-16 0,-55 17 0,54-20 0,97-49 0,-112 46 0,1 3 0,97-29 0,-127 52 0,-25 7 0,-17 5 0,-25 8 0,-1-1 0,0-2 0,-1-2 0,-69 12 0,83-18 0,-146 25 0,-1-8 0,-1-7 0,-220-9 0,362-9 0,22-1 0,13-2 0,19-1 0,1 0 0,0 1 0,0 2 0,45-2 0,-11 2 0,447-66 0,-479 66 0,-1-2 0,1 0 0,-1-2 0,0-1 0,-1-1 0,1-1 0,37-22 0,-60 31-52,1 0-1,-1-1 1,0 1-1,0-1 1,0 1-1,1-1 1,-2 0-1,1 0 1,0 0-1,0 0 1,-1 0-1,1 0 1,-1 0-1,1-1 1,-1 1-1,0-1 1,0 1-1,0 0 1,0-1-1,-1 0 0,1 1 1,-1-1-1,1 0 1,-1 1-1,0-4 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2:02.214"/>
    </inkml:context>
    <inkml:brush xml:id="br0">
      <inkml:brushProperty name="width" value="0.35" units="cm"/>
      <inkml:brushProperty name="height" value="0.35" units="cm"/>
      <inkml:brushProperty name="color" value="#FFFFFF"/>
    </inkml:brush>
  </inkml:definitions>
  <inkml:trace contextRef="#ctx0" brushRef="#br0">2575 661 24575,'157'1'0,"433"-9"0,-419-2 0,236-44 0,-59-28 0,-288 63 0,0-2 0,-1-3 0,85-48 0,-132 65 0,-1 0 0,0-1 0,-1 0 0,1 0 0,-2-1 0,1-1 0,10-13 0,-19 21 0,1 0 0,-1 0 0,0 0 0,0 0 0,0 0 0,0 0 0,0 0 0,0-1 0,-1 1 0,1 0 0,-1-1 0,0 1 0,0-1 0,1 1 0,-1 0 0,-1-1 0,1 1 0,-1-5 0,0 4 0,-1 0 0,0 1 0,0-1 0,0 0 0,0 0 0,0 1 0,0-1 0,-1 1 0,1 0 0,-1 0 0,1 0 0,-1 0 0,0 0 0,0 0 0,0 1 0,0-1 0,-5 0 0,-16-7 0,0 2 0,-1 0 0,0 2 0,0 1 0,0 0 0,-1 2 0,-34 2 0,-186 22 0,131-3 0,2 6 0,1 4 0,-184 75 0,278-97 0,0 1 0,1 1 0,0 0 0,0 2 0,-18 14 0,32-23 0,1-1 0,-1 1 0,1 1 0,-1-1 0,1 0 0,0 0 0,0 1 0,0 0 0,0-1 0,1 1 0,-1 0 0,1 0 0,-1 0 0,1 0 0,0 0 0,0 0 0,1 0 0,-1 0 0,0 0 0,1 0 0,0 1 0,0-1 0,0 0 0,0 0 0,0 0 0,1 1 0,0-1 0,-1 0 0,1 0 0,0 0 0,0 0 0,1 0 0,-1 0 0,1 0 0,-1-1 0,1 1 0,0 0 0,4 4 0,9 8 0,0 0 0,0-1 0,2-1 0,-1-1 0,2 0 0,0-1 0,28 13 0,145 51 0,-146-59 0,-2 0 0,1-2 0,1-2 0,-1-2 0,2-2 0,-1-1 0,58-1 0,-96-6 0,1-1 0,0-1 0,0 1 0,-1-1 0,1 0 0,-1-1 0,0 0 0,0 0 0,0-1 0,0 0 0,0 0 0,-1 0 0,0-1 0,0 0 0,0 0 0,0-1 0,-1 1 0,0-1 0,0 0 0,-1-1 0,8-12 0,-3 2 0,-1-1 0,0 0 0,-1-1 0,-1 1 0,-1-1 0,-1-1 0,4-29 0,-7 42 0,-1-1 0,1 0 0,-1 0 0,-1 0 0,1 1 0,-1-1 0,-1 0 0,1 1 0,-1-1 0,-1 1 0,1-1 0,-1 1 0,-1 0 0,1 0 0,-1 1 0,0-1 0,-1 1 0,-9-12 0,7 13 0,1-1 0,-1 1 0,0 0 0,-1 0 0,1 1 0,-1 0 0,0 1 0,0-1 0,0 2 0,0-1 0,0 1 0,-1 0 0,1 1 0,-1 0 0,1 0 0,-14 1 0,3 1 0,0 1 0,0 1 0,0 1 0,0 0 0,-34 14 0,41-13 0,1-1 0,1 1 0,-1 1 0,1 0 0,0 1 0,0-1 0,1 2 0,0-1 0,0 2 0,-13 15 0,20-22 0,1-1 0,0 1 0,-1-1 0,1 1 0,0 0 0,0 0 0,0-1 0,0 1 0,0 0 0,0 0 0,1 0 0,-1 0 0,0 0 0,1 0 0,0 0 0,0 0 0,-1 1 0,1-1 0,0 0 0,1 0 0,-1 0 0,0 0 0,0 0 0,1 0 0,0 0 0,-1 0 0,1 0 0,0 0 0,0 0 0,0 0 0,0-1 0,0 1 0,0 0 0,1 0 0,-1-1 0,0 1 0,1-1 0,2 3 0,4 0 0,0 0 0,0 0 0,1 0 0,-1-1 0,1-1 0,-1 1 0,1-1 0,14 1 0,128 10 0,233-10 0,-252-5 0,-31 2 0,211-11 0,-310 11 0,0-1 0,-1 1 0,1-1 0,0 1 0,0 0 0,-1 0 0,1 0 0,0 0 0,0 0 0,-1 0 0,1 0 0,0 0 0,-1 1 0,1-1 0,0 1 0,-1-1 0,4 2 0,-18 14 0,-1-3 0,14-13 0,0 0 0,0 0 0,0 0 0,-1 1 0,1-1 0,0 0 0,0 0 0,0 1 0,0-1 0,0 0 0,0 1 0,0-1 0,-1 0 0,1 0 0,0 1 0,0-1 0,0 0 0,0 1 0,0-1 0,0 0 0,0 0 0,0 1 0,0-1 0,1 0 0,-1 1 0,0-1 0,0 0 0,0 0 0,0 1 0,0-1 0,0 0 0,1 0 0,-1 1 0,0-1 0,0 0 0,0 0 0,1 1 0,-1-1 0,0 0 0,0 0 0,1 0 0,-1 0 0,0 1 0,0-1 0,1 0 0,-1 0 0,0 0 0,0 0 0,1 0 0,-1 0 0,0 0 0,1 0 0,-1 0 0,0 0 0,1 0 0,-1 0 0,0 0 0,0 0 0,1 0 0,-1 0 0,0 0 0,1 0 0,-1 0 0,1-1 0,25 0 0,4-5 0,0-2 0,0-1 0,-1-1 0,0-1 0,44-25 0,126-90 0,-194 122 0,1 0 0,-1 0 0,0 0 0,0-1 0,-1 0 0,8-9 0,-12 13 0,1 0 0,-1 1 0,0-1 0,1 1 0,-1-1 0,0 0 0,0 1 0,1-1 0,-1 0 0,0 1 0,0-1 0,0 0 0,0 1 0,0-1 0,0 0 0,0 0 0,0 1 0,0-1 0,0 0 0,0 1 0,0-1 0,-1 0 0,1 1 0,0-1 0,-1 0 0,1 0 0,-2 0 0,1 0 0,0 0 0,-1 0 0,1 0 0,-1 0 0,0 1 0,1-1 0,-1 1 0,1-1 0,-1 1 0,0-1 0,0 1 0,1 0 0,-1 0 0,-3 0 0,-10 0 0,-1 1 0,1 0 0,0 1 0,-1 1 0,1 1 0,0 0 0,-26 11 0,6 0 0,1 2 0,-35 23 0,54-30 0,-1 1 0,2 0 0,-1 1 0,-15 18 0,25-25 0,0 1 0,1 0 0,-1 0 0,1 0 0,1 0 0,-1 1 0,1-1 0,0 1 0,0 0 0,1 0 0,0 0 0,0 0 0,0 11 0,1-16 0,1 0 0,0 0 0,0 0 0,0 0 0,0-1 0,1 1 0,-1 0 0,0 0 0,1 0 0,0 0 0,-1 0 0,1 0 0,0 0 0,0-1 0,0 1 0,0 0 0,0-1 0,0 1 0,1-1 0,-1 1 0,0-1 0,1 1 0,-1-1 0,3 2 0,0-2 0,0 1 0,0 0 0,0-1 0,0 0 0,1 0 0,-1 0 0,0 0 0,0-1 0,1 0 0,7 0 0,7-2 0,0 0 0,-1-2 0,1 0 0,21-8 0,20-7 0,-1-3 0,-1-2 0,106-62 0,-158 83 0,0-1 0,-1 0 0,1 0 0,-1-1 0,0 1 0,0-1 0,0 0 0,0-1 0,-1 1 0,0-1 0,0 0 0,3-7 0,-7 12 0,0 1 0,0-1 0,0 1 0,0-1 0,-1 0 0,1 1 0,0-1 0,0 1 0,-1-1 0,1 1 0,0-1 0,-1 1 0,1-1 0,-1 1 0,1-1 0,0 1 0,-1-1 0,1 1 0,-1 0 0,1-1 0,-1 1 0,1 0 0,-1-1 0,0 1 0,1 0 0,-1 0 0,1-1 0,-1 1 0,0 0 0,1 0 0,-1 0 0,1 0 0,-1 0 0,0 0 0,1 0 0,-1 0 0,0 0 0,1 0 0,-1 0 0,1 1 0,-1-1 0,0 0 0,1 0 0,-1 0 0,0 1 0,-35 8 0,-22 16 0,0 2 0,2 2 0,2 3 0,-101 77 0,142-99 0,0 1 0,1 0 0,1 0 0,-1 2 0,-15 23 0,25-35 0,1 1 0,0 0 0,0 0 0,0 0 0,0 0 0,0 0 0,0 0 0,0 0 0,1 1 0,-1-1 0,1 0 0,0 0 0,0 0 0,-1 1 0,1-1 0,1 0 0,-1 0 0,1 5 0,0-6 0,0 1 0,0-1 0,0 1 0,0-1 0,0 1 0,0-1 0,0 1 0,1-1 0,-1 0 0,0 0 0,1 1 0,-1-1 0,1 0 0,-1-1 0,1 1 0,0 0 0,3 1 0,3 0 0,0 0 0,-1-1 0,1 0 0,0 0 0,0 0 0,0-1 0,0-1 0,0 1 0,10-3 0,5-2 0,0-2 0,0 0 0,-1-1 0,0-1 0,-1-1 0,0-2 0,0 0 0,-2 0 0,1-2 0,-2-1 0,27-25 0,-41 36 0,0 0 0,0-1 0,0 0 0,-1 0 0,1 0 0,-1 0 0,0 0 0,0-1 0,2-7 0,-5 11 0,0 1 0,1-1 0,-1 0 0,0 0 0,0 0 0,-1 1 0,1-1 0,0 0 0,0 0 0,-1 1 0,1-1 0,-1 0 0,0 1 0,1-1 0,-1 0 0,0 1 0,0-1 0,0 1 0,0-1 0,0 1 0,0 0 0,0-1 0,-1 1 0,1 0 0,0 0 0,-1 0 0,1 0 0,-1 0 0,1 0 0,-1 0 0,0 1 0,1-1 0,-1 0 0,-2 0 0,-10-3 0,0 0 0,0 1 0,0 0 0,-1 1 0,1 1 0,-1 0 0,1 1 0,-1 0 0,1 1 0,-28 6 0,6 1 0,0 2 0,1 1 0,-41 19 0,33-10 0,1 2 0,1 1 0,2 2 0,0 2 0,-49 45 0,65-52 0,2 2 0,0 1 0,1 0 0,2 1 0,0 2 0,2-1 0,1 2 0,1 0 0,-16 43 0,28-64 0,0 0 0,0 0 0,1 0 0,0 0 0,0 0 0,0 1 0,1-1 0,0 0 0,0 0 0,2 12 0,-1-15 0,0 0 0,0 0 0,1 0 0,-1 0 0,1 0 0,-1 0 0,1 0 0,0 0 0,0-1 0,0 1 0,1-1 0,-1 0 0,1 0 0,-1 1 0,1-2 0,0 1 0,-1 0 0,1 0 0,0-1 0,0 0 0,0 1 0,4 0 0,4 1 0,0-1 0,0 0 0,0-1 0,0 0 0,0 0 0,1-1 0,-1-1 0,0 0 0,0 0 0,19-5 0,9-6 0,61-24 0,0-8 0,-2-5 0,-2-3 0,-3-5 0,150-119 0,-242 175 0,84-76 0,-78 70 0,-1 0 0,0 0 0,-1-1 0,1 0 0,-1 0 0,-1 0 0,0-1 0,0 0 0,4-12 0,-8 18 0,1 1 0,-1 0 0,1 0 0,-1 0 0,0 0 0,0 0 0,0 0 0,-1 0 0,1 0 0,0 0 0,-1 0 0,1-1 0,-1 1 0,0 0 0,1 1 0,-1-1 0,0 0 0,0 0 0,0 0 0,-1 0 0,1 1 0,0-1 0,-1 1 0,1-1 0,-1 1 0,1-1 0,-1 1 0,0 0 0,0 0 0,1 0 0,-1 0 0,0 0 0,-2-1 0,-7-2 0,0 0 0,-1 1 0,1 1 0,-20-3 0,30 5 0,-55-6 0,0 4 0,-1 1 0,1 3 0,0 3 0,0 2 0,0 2 0,1 3 0,1 2 0,0 2 0,1 3 0,1 2 0,1 3 0,-79 48 0,56-17 0,69-50 0,0 0 0,0 0 0,0 0 0,0 1 0,1-1 0,0 1 0,0 0 0,1 1 0,-4 8 0,6-13 0,0 0 0,1 0 0,-1 1 0,1-1 0,0 0 0,-1 0 0,1 1 0,0-1 0,1 0 0,-1 0 0,0 1 0,1-1 0,-1 0 0,1 0 0,-1 1 0,1-1 0,0 0 0,0 0 0,0 0 0,0 0 0,1 0 0,-1-1 0,0 1 0,1 0 0,0 0 0,-1-1 0,1 1 0,0-1 0,0 1 0,-1-1 0,1 0 0,0 0 0,0 0 0,1 0 0,-1 0 0,0 0 0,0-1 0,4 1 0,4 2 0,1 0 0,-1-1 0,1-1 0,0 1 0,0-2 0,-1 0 0,14-1 0,17-5 0,-1-2 0,0-1 0,70-27 0,-37 7 0,76-45 0,-117 56 0,-1-1 0,-1-2 0,-1-1 0,31-30 0,-46 39 0,-1-1 0,0-1 0,-1 0 0,-1-1 0,0 0 0,-1-1 0,0 0 0,-2 0 0,9-25 0,-15 37 0,-1 1 0,0-1 0,0 1 0,0-1 0,-1 0 0,1 0 0,-1 1 0,0-1 0,-1 0 0,1 0 0,-1 1 0,-2-8 0,2 9 0,0 1 0,0 0 0,-1-1 0,1 1 0,-1 0 0,0 0 0,1 0 0,-1 0 0,0 0 0,0 0 0,0 0 0,-1 1 0,1-1 0,0 1 0,0 0 0,-1-1 0,1 1 0,-1 0 0,1 0 0,-1 1 0,0-1 0,1 1 0,-1-1 0,0 1 0,-3 0 0,-12-1 0,-1 1 0,1 1 0,0 1 0,-1 1 0,1 0 0,0 1 0,1 1 0,-23 9 0,-20 12 0,-60 34 0,39-16 0,3 4 0,2 3 0,2 3 0,3 4 0,2 3 0,3 2 0,-65 82 0,94-102 0,20-24 0,0 1 0,1 0 0,1 1 0,1 0 0,1 1 0,1 1 0,-12 29 0,24-50 0,-1 0 0,0 0 0,0 0 0,1 0 0,0 0 0,-1 0 0,1 0 0,0 0 0,0 0 0,0 0 0,0 0 0,0 0 0,0 0 0,1 0 0,-1 0 0,1 0 0,-1 0 0,1 0 0,0 0 0,0 0 0,0 0 0,0 0 0,0-1 0,0 1 0,0-1 0,1 1 0,-1 0 0,1-1 0,-1 0 0,1 1 0,-1-1 0,1 0 0,0 0 0,0 0 0,-1 0 0,1 0 0,0 0 0,3 0 0,3 1 0,1 0 0,0-1 0,-1 0 0,1 0 0,0-1 0,0-1 0,16-1 0,16-6 0,0-2 0,-1-1 0,0-2 0,-1-2 0,59-31 0,-9-3 0,95-71 0,-88 49 0,-3-3 0,86-91 0,-117 101 0,-3-3 0,-3-3 0,61-98 0,-114 162 0,6-8 0,0-1 0,-2 1 0,11-27 0,-17 38 0,0 0 0,0 0 0,-1 0 0,1 0 0,0 0 0,-1 0 0,0 0 0,0 0 0,0 0 0,0 0 0,0 0 0,-1 0 0,1 1 0,-1-1 0,0 0 0,0 0 0,0 0 0,0 0 0,0 1 0,-1-1 0,1 0 0,-1 1 0,0-1 0,1 1 0,-1 0 0,-3-3 0,-1 1 0,0 0 0,-1 0 0,1 1 0,-1 0 0,0 1 0,0-1 0,0 1 0,0 0 0,0 1 0,0 0 0,0 0 0,-1 1 0,-11 0 0,-11 1 0,0 2 0,-37 7 0,-8 7 0,-135 51 0,-68 47 0,263-109 0,-323 152 0,271-122 0,1 3 0,-112 89 0,170-122 0,1 1 0,0-1 0,0 1 0,1 1 0,0-1 0,0 1 0,1 0 0,-5 10 0,9-16 0,-1 1 0,1 0 0,0 0 0,1 0 0,-1 0 0,0 0 0,1 0 0,0 0 0,-1 0 0,1 0 0,0 0 0,1 0 0,-1 0 0,1 0 0,-1 0 0,1 0 0,0 0 0,0 0 0,0 0 0,0 0 0,1 0 0,-1-1 0,1 1 0,0 0 0,-1-1 0,1 0 0,0 1 0,3 1 0,0 1 0,0-1 0,1 0 0,-1 0 0,1-1 0,0 1 0,0-1 0,0-1 0,0 1 0,1-1 0,11 3 0,2-1 0,0-2 0,32 2 0,10-5 0,0-3 0,0-2 0,-1-4 0,0-1 0,102-35 0,-35 0 0,188-96 0,-282 126 0,90-51 0,-110 58 0,-1 0 0,0 0 0,-1-1 0,0-1 0,-1 0 0,14-17 0,-24 27 0,0-1 0,0 1 0,0 0 0,0 0 0,0 0 0,0-1 0,-1 1 0,1 0 0,0-1 0,-1 1 0,1 0 0,-1-1 0,1 1 0,-1-1 0,0 1 0,0-1 0,0 1 0,0-1 0,0 1 0,0-1 0,0 1 0,0-1 0,0 1 0,-1-1 0,1 1 0,0 0 0,-1-1 0,0 1 0,0-3 0,-2 2 0,1 0 0,0 0 0,-1 0 0,0 0 0,1 1 0,-1-1 0,0 1 0,0-1 0,0 1 0,0 0 0,0 0 0,0 0 0,-5 0 0,-6-1 0,0 0 0,0 2 0,-1-1 0,1 2 0,-28 4 0,-75 21 0,29 1 0,1 4 0,2 4 0,1 4 0,2 3 0,2 3 0,2 5 0,-73 58 0,91-63 0,27-22 0,1 2 0,2 0 0,-45 49 0,74-73 0,0 0 0,0 0 0,0 0 0,0 0 0,0 0 0,0 1 0,0-1 0,0 0 0,1 0 0,-1 1 0,1-1 0,-1 0 0,1 1 0,-1-1 0,1 1 0,0-1 0,0 0 0,-1 1 0,1-1 0,0 1 0,0-1 0,1 1 0,-1-1 0,0 1 0,1 0 0,0-1 0,0 0 0,0 0 0,1 0 0,-1 0 0,0 0 0,1-1 0,-1 1 0,1 0 0,-1-1 0,1 1 0,-1-1 0,1 0 0,-1 1 0,1-1 0,-1 0 0,1 0 0,-1 0 0,1 0 0,-1 0 0,1-1 0,-1 1 0,1 0 0,2-2 0,19-5 0,0-1 0,-1-2 0,0 0 0,-1-1 0,0-1 0,28-22 0,12-11 0,-2-3 0,-2-3 0,-3-2 0,-2-2 0,-2-3 0,-3-2 0,42-69 0,-88 127 0,47-82 0,-44 76 0,0-1 0,0 0 0,-1 0 0,-1 0 0,1 0 0,-1 0 0,1-15 0,-3 22 0,0-1 0,0 1 0,0 0 0,0 0 0,0-1 0,-1 1 0,1 0 0,-1 0 0,0 0 0,1 0 0,-1-1 0,0 1 0,0 0 0,0 1 0,-1-1 0,1 0 0,0 0 0,-1 0 0,1 1 0,-1-1 0,1 1 0,-1-1 0,0 1 0,0-1 0,0 1 0,0 0 0,0 0 0,0 0 0,0 0 0,0 1 0,-4-2 0,-6 0 0,1 0 0,-1 1 0,0 1 0,1 0 0,-22 2 0,-40 7-18,1 3-1,-106 32 0,-143 65-550,234-77 309,-1121 405-232,1206-436 492,-377 144 0,269-98 0,-136 80 0,246-126 0,-50 35 0,49-36 0,0 1 0,1-1 0,-1 1 0,0 0 0,1 0 0,-1-1 0,1 1 0,-1 0 0,1 0 0,-1 0 0,1-1 0,0 1 0,-1 0 0,1 0 0,0 0 0,0 0 0,0 0 0,-1 0 0,1 0 0,0 1 0,1-1 0,0 0 0,-1 0 0,1-1 0,-1 1 0,1 0 0,0 0 0,0 0 0,0-1 0,-1 1 0,1 0 0,0-1 0,0 1 0,0-1 0,0 1 0,0-1 0,0 0 0,0 1 0,0-1 0,0 0 0,0 0 0,0 1 0,2-1 0,19 1 21,1 0-1,-1-2 1,0 0-1,0-1 1,0-2-1,0 0 1,34-11-1,337-124 1217,-327 113-1261,-37 15 24,180-77 0,-182 75 0,0-2 0,-1 0 0,-1-2 0,0-1 0,25-24 0,-46 38 0,0 0 0,0-1 0,0 1 0,0-1 0,-1 0 0,4-8 0,-6 11 0,0 1 0,-1-1 0,1 0 0,0 1 0,-1-1 0,0 0 0,1 0 0,-1 1 0,0-1 0,0 0 0,0 0 0,0 1 0,0-1 0,-1 0 0,1 1 0,-1-4 0,0 3 0,0 0 0,0 1 0,0-1 0,0 1 0,0 0 0,-1-1 0,1 1 0,0 0 0,-1-1 0,1 1 0,-1 0 0,1 0 0,-1 0 0,1 1 0,-1-1 0,-2-1 0,-2 0 0,1 1 0,-1-1 0,-1 1 0,1 0 0,0 0 0,-7 1 0,-25 1 0,0 1 0,1 3 0,0 1 0,0 2 0,0 1 0,-46 18 0,-13 12 0,-98 53 0,109-46 0,2 3 0,2 4 0,-125 108 0,201-158 0,0 1 0,1 1 0,0-1 0,0 0 0,0 1 0,0 0 0,1 0 0,0 0 0,0 0 0,0 1 0,-2 6 0,5-11 0,0-1 0,0 1 0,0-1 0,0 1 0,0-1 0,0 1 0,0-1 0,0 1 0,1-1 0,-1 1 0,0-1 0,0 1 0,0-1 0,1 1 0,-1-1 0,0 1 0,0-1 0,1 0 0,-1 1 0,0-1 0,1 1 0,-1-1 0,1 0 0,-1 0 0,0 1 0,1-1 0,-1 0 0,1 1 0,-1-1 0,1 0 0,-1 0 0,1 0 0,-1 0 0,1 1 0,-1-1 0,1 0 0,-1 0 0,1 0 0,-1 0 0,1 0 0,5-1 0,0 1 0,-1-1 0,1 0 0,-1 0 0,1 0 0,-1-1 0,6-2 0,36-15 0,-2-2 0,76-46 0,78-71 0,-155 106 0,390-314-486,-349 268 444,-3-5 0,121-159 0,-193 229 42,43-68 0,-50 77 0,-1-1 0,0 1 0,0-1 0,0 1 0,0-1 0,-1 0 0,0 0 0,0 0 0,0 1 0,-1-1 0,1 0 0,-1 0 0,0 0 0,-2-10 0,1 12 0,-1 0 0,1 0 0,-1 0 0,0 0 0,0 1 0,0-1 0,0 0 0,-1 1 0,1-1 0,0 1 0,-1 0 0,0 0 0,0 0 0,1 0 0,-1 0 0,0 1 0,-1-1 0,1 1 0,0 0 0,-5-2 0,-8-1 0,-1 0 0,1 2 0,-22-2 0,-28 1 63,1 4 0,0 2-1,0 3 1,0 3 0,1 3 0,-75 23 0,46-5-20,2 4 0,1 4 0,-131 75 0,175-86-43,1 1 0,2 3 0,1 1 0,1 2 0,2 2 0,1 2 0,2 1 0,-47 66 0,79-98 0,-1 0 0,1 1 0,0-1 0,1 1 0,0-1 0,0 1 0,0 0 0,1 0 0,-2 16 0,4-21 0,0 0 0,1 0 0,-1 0 0,1 0 0,-1 0 0,1 0 0,0-1 0,0 1 0,0 0 0,0 0 0,1-1 0,-1 1 0,1-1 0,0 0 0,-1 1 0,1-1 0,0 0 0,0 0 0,1 0 0,-1 0 0,0 0 0,1 0 0,-1-1 0,1 1 0,-1-1 0,1 0 0,0 0 0,-1 0 0,1 0 0,5 1 0,8 0 0,0 0 0,0 0 0,0-2 0,0 0 0,0-1 0,0 0 0,1-1 0,-2-1 0,1-1 0,18-6 0,32-10 0,-1-3 0,0-3 0,86-47 0,167-126 0,-198 109 0,-104 77 0,-2-1 0,0-1 0,-1 0 0,0-1 0,11-18 0,-22 32 0,0-1 0,0 1 0,-1-1 0,1 0 0,0 0 0,-1 0 0,0 0 0,0 0 0,0 0 0,0 0 0,0-1 0,0 1 0,-1 0 0,0 0 0,0-1 0,0 1 0,0 0 0,0 0 0,0-1 0,-1 1 0,-1-6 0,-1 6 0,0 0 0,1 0 0,-1 0 0,0 0 0,-1 1 0,1-1 0,0 1 0,-1 0 0,1 0 0,-1 0 0,0 1 0,1-1 0,-1 1 0,0 0 0,0 0 0,0 0 0,-6 0 0,-22-4 0,-1 1 0,0 2 0,0 1 0,0 2 0,0 1 0,-44 9 0,-198 55 0,222-52 0,-605 205 0,626-202 0,31-17 0,1 1 0,0-1 0,0 0 0,0 0 0,0 0 0,0 0 0,0 0 0,-1 0 0,1 0 0,0 0 0,0 1 0,0-1 0,0 0 0,0 0 0,0 0 0,0 0 0,0 1 0,0-1 0,-1 0 0,1 0 0,0 0 0,0 0 0,0 1 0,0-1 0,0 0 0,0 0 0,0 0 0,0 0 0,0 1 0,0-1 0,0 0 0,0 0 0,1 0 0,-1 0 0,0 1 0,0-1 0,0 0 0,0 0 0,0 0 0,0 0 0,0 0 0,0 1 0,0-1 0,1 0 0,-1 0 0,0 0 0,0 0 0,0 0 0,0 0 0,0 0 0,0 0 0,1 0 0,-1 1 0,0-1 0,0 0 0,0 0 0,0 0 0,1 0 0,-1 0 0,0 0 0,0 0 0,0 0 0,0 0 0,1 0 0,-1 0 0,0 0 0,0 0 0,7 0 0,0-1 0,0 1 0,-1-1 0,1 0 0,-1-1 0,13-3 0,22-12 0,0-1 0,-1-2 0,-1-2 0,70-51 0,-43 21 0,101-103 0,-145 129 0,-22 26 0,0 0 0,0 0 0,0 0 0,0 0 0,0-1 0,0 1 0,1 0 0,-1 0 0,0 0 0,0 0 0,0 0 0,0 0 0,0 0 0,0-1 0,0 1 0,0 0 0,0 0 0,0 0 0,1 0 0,-1 0 0,0 0 0,0-1 0,0 1 0,0 0 0,0 0 0,0 0 0,0 0 0,0-1 0,0 1 0,0 0 0,0 0 0,0 0 0,0 0 0,0 0 0,-1-1 0,1 1 0,0 0 0,0 0 0,0 0 0,0 0 0,0 0 0,0 0 0,0-1 0,0 1 0,0 0 0,0 0 0,-1 0 0,1 0 0,0 0 0,0 0 0,0 0 0,0 0 0,0 0 0,0-1 0,-1 1 0,1 0 0,0 0 0,0 0 0,0 0 0,0 0 0,0 0 0,-1 0 0,1 0 0,0 0 0,0 0 0,0 0 0,0 0 0,0 0 0,-1 0 0,-7 4 0,1-1 0,-1 1 0,1 0 0,0 1 0,-8 5 0,-254 201 0,-107 74 0,221-189 0,-101 70 0,214-126 0,41-40 0,1 0 0,-1 1 0,1-1 0,0 0 0,-1 1 0,1-1 0,-1 0 0,1 1 0,0-1 0,0 1 0,-1-1 0,1 1 0,0-1 0,0 1 0,-1-1 0,1 1 0,0-1 0,0 1 0,0-1 0,0 1 0,0-1 0,0 1 0,0-1 0,0 1 0,0-1 0,0 1 0,0 0 0,0-1 0,0 1 0,0-1 0,1 1 0,-1-1 0,0 1 0,0-1 0,1 1 0,-1-1 0,0 0 0,0 1 0,1-1 0,-1 1 0,1-1 0,-1 0 0,0 1 0,1-1 0,-1 0 0,1 1 0,-1-1 0,1 0 0,-1 0 0,2 1 0,4 1 0,1-1 0,0 0 0,1 0 0,-1-1 0,0 0 0,0 0 0,0-1 0,9-1 0,69-15 0,-4-4 0,0-4 0,-2-3 0,-1-4 0,-1-3 0,-2-3 0,-2-4 0,-1-2 0,-3-4 0,107-96 0,-160 129 0,0-1 0,-2 0 0,0-2 0,17-25 0,-28 38 0,0 0 0,0 0 0,0 0 0,-1 0 0,0-1 0,0 1 0,0-1 0,0 1 0,-1-1 0,0 0 0,0 1 0,-1-1 0,1 0 0,-1 0 0,-1 1 0,1-1 0,-1 0 0,0 1 0,0-1 0,-1 0 0,-2-7 0,2 9 0,-1 1 0,1 0 0,-1-1 0,1 1 0,-1 0 0,0 0 0,0 1 0,0-1 0,0 1 0,-1-1 0,1 1 0,-1 0 0,1 0 0,-6-1 0,-62-15 0,-18 5 0,0 5 0,-1 4 0,1 3 0,-1 5 0,1 3 0,-139 30 0,164-22 0,-106 40 0,144-44 0,-1 1 0,2 1 0,0 1 0,0 1 0,2 1 0,-29 26 0,47-38 0,0 1 0,0 0 0,1 0 0,0 0 0,0 1 0,0-1 0,1 1 0,0 0 0,-3 7 0,6-12 0,-1 1 0,1 0 0,-1 0 0,1-1 0,0 1 0,0 0 0,0 0 0,0 0 0,0-1 0,0 1 0,1 0 0,-1 0 0,1-1 0,-1 1 0,1 0 0,-1-1 0,1 1 0,0 0 0,0-1 0,0 1 0,0-1 0,0 0 0,0 1 0,0-1 0,1 0 0,-1 1 0,0-1 0,1 0 0,-1 0 0,1 0 0,-1 0 0,1-1 0,-1 1 0,1 0 0,0 0 0,-1-1 0,1 1 0,2-1 0,10 4 0,0 0 0,1-2 0,-1 1 0,0-2 0,1 0 0,0-1 0,-1 0 0,25-4 0,119-30 0,-155 33 0,129-40 0,-2-5 0,145-73 0,-263 113 0,78-41 0,-83 42 0,0 0 0,0 0 0,0-1 0,-1 0 0,0 0 0,0 0 0,0-1 0,-1 0 0,5-7 0,-9 13 0,0-1 0,-1 1 0,1 0 0,0 0 0,-1-1 0,1 1 0,-1 0 0,1-1 0,-1 1 0,0 0 0,0-1 0,0 1 0,1-1 0,-1 1 0,0 0 0,-1-1 0,1 1 0,0-1 0,0 1 0,-1 0 0,1-1 0,0 1 0,-1 0 0,0-1 0,1 1 0,-1 0 0,0 0 0,1-1 0,-1 1 0,0 0 0,0 0 0,0 0 0,0 0 0,0 0 0,0 0 0,0 1 0,-1-1 0,1 0 0,0 0 0,0 1 0,-1-1 0,1 1 0,0-1 0,-2 0 0,-8-2 0,-1 0 0,1 0 0,-1 1 0,-14-1 0,18 2 0,-79-6 0,-1 4 0,-168 17 0,-174 53 0,370-55 0,-103 34 0,142-38 0,0 1 0,0 0 0,1 2 0,0 0 0,0 2 0,2 0 0,-1 1 0,-15 16 0,31-28 0,0 1 0,1-1 0,-1 0 0,1 1 0,0 0 0,0 0 0,0 0 0,0 0 0,0 0 0,1 0 0,0 0 0,-1 0 0,1 0 0,0 1 0,0-1 0,1 1 0,-1-1 0,1 0 0,0 7 0,0-7 0,1-1 0,0 1 0,1 0 0,-1-1 0,0 1 0,1-1 0,-1 1 0,1-1 0,0 1 0,0-1 0,0 0 0,0 0 0,0 0 0,0 0 0,1-1 0,-1 1 0,1-1 0,3 3 0,9 2 0,1 1 0,-1-2 0,1 0 0,0-1 0,1-1 0,28 3 0,23-5 0,-1-2 0,1-3 0,-1-4 0,0-2 0,-1-3 0,0-3 0,100-38 0,6-19 0,-151 63 0,0-1 0,-1-1 0,-1-1 0,0-1 0,30-28 0,-48 41 0,1 0 0,-1 0 0,0 0 0,0 0 0,1 0 0,-1-1 0,0 1 0,0-1 0,0 1 0,0-1 0,0 1 0,-1-1 0,1 1 0,0-1 0,-1 0 0,1 1 0,-1-1 0,0 0 0,0 1 0,1-1 0,-1 0 0,0 0 0,0 1 0,0-1 0,-1 0 0,1 0 0,0 1 0,-1-1 0,1 0 0,-1 1 0,0-1 0,1 1 0,-1-1 0,0 0 0,0 1 0,0 0 0,-1-2 0,-4-2 0,1 1 0,-1-1 0,0 2 0,0-1 0,0 1 0,0-1 0,-1 2 0,-9-4 0,-24-7 0,-2 2 0,0 2 0,0 2 0,-82-3 0,26 9 0,-108 14 0,126-5 0,0 4 0,1 3 0,0 4 0,2 3 0,0 4 0,1 3 0,-102 55 0,122-53 0,3 1 0,1 3 0,1 2 0,-78 75 0,120-103 0,1 0 0,0 0 0,1 0 0,0 1 0,-11 21 0,17-30 0,0 1 0,0 0 0,0 0 0,1 0 0,-1 0 0,1 0 0,0-1 0,-1 1 0,1 0 0,0 0 0,0 0 0,0 0 0,1 0 0,-1 0 0,0 0 0,1 0 0,-1 0 0,1 0 0,0 0 0,-1-1 0,1 1 0,0 0 0,0 0 0,0-1 0,0 1 0,0-1 0,1 1 0,-1-1 0,1 1 0,-1-1 0,1 0 0,-1 0 0,1 1 0,-1-1 0,1 0 0,0-1 0,0 1 0,-1 0 0,1 0 0,0-1 0,0 1 0,3 0 0,16 3 0,0-1 0,0 0 0,0-1 0,1-1 0,-1-2 0,0 0 0,41-7 0,18-5 0,0-3 0,-2-3 0,0-4 0,-1-3 0,96-47 0,-112 42 0,-1-3 0,-2-2 0,-1-2 0,-2-4 0,-1-1 0,76-82 0,-127 122 0,40-48 0,-41 49 0,0-1 0,-1 1 0,1-1 0,0 1 0,-1-1 0,1 1 0,-1-1 0,0 0 0,0 0 0,0 0 0,0 0 0,-1 0 0,1 0 0,-1 0 0,0-5 0,0 7 0,0 0 0,0 1 0,0-1 0,-1 1 0,1-1 0,0 1 0,-1-1 0,1 1 0,-1 0 0,1-1 0,0 1 0,-1-1 0,1 1 0,-1 0 0,1-1 0,-1 1 0,1 0 0,-1 0 0,1-1 0,-1 1 0,1 0 0,-1 0 0,0 0 0,0 0 0,-27 2 0,11 3 0,-1 1 0,2 1 0,-1 0 0,1 1 0,-27 19 0,-85 69 0,13 3-169,5 6 1,-111 133-1,-160 270-338,336-438 507,-67 137 0,106-195 0,0 1 0,1-1 0,1 1 0,0 0 0,1 0 0,0 0 0,1 1 0,0 18 0,2-27 0,1-1 0,-1 1 0,1-1 0,1 1 0,-1-1 0,1 1 0,-1-1 0,1 0 0,0 0 0,1 0 0,-1 0 0,1 0 0,0 0 0,0-1 0,0 1 0,0-1 0,0 0 0,1 0 0,0 0 0,-1-1 0,1 1 0,0-1 0,0 0 0,0 0 0,1 0 0,-1 0 0,7 1 0,8 2 0,0 0 0,0-1 0,1-1 0,-1-1 0,1 0 0,23-2 0,127-16 0,-152 14 0,170-28-76,-1-9 0,-1-7-1,244-96 1,504-288-229,-883 403 302,636-321-364,-498 263 201,333-101 0,-493 177 33,1 0 272,0 1-1,0 1 1,0 2 0,50-3 0,-73 7-74,0 1 0,-1 1 1,1-1-1,0 1 1,-1 0-1,1 1 0,-1 0 1,1 0-1,-1 0 0,0 1 1,0-1-1,0 2 0,0-1 1,0 1-1,-1-1 0,1 1 1,-1 1-1,0-1 0,-1 1 1,1 0-1,-1 0 1,0 1-1,0-1 0,0 1 1,-1 0-1,5 11 0,7 19-65,-1 0 0,28 50 0,-37-76 0,1-1 0,0 0 0,1 0 0,0 0 0,0-1 0,1 0 0,0-1 0,0 1 0,1-2 0,9 7 0,2-3 0,1-2 0,0 0 0,0-1 0,0-1 0,1-1 0,0-1 0,0-1 0,0-1 0,1-1 0,-1-1 0,0-1 0,35-5 0,19-7 0,0-3 0,94-34 0,-86 24 0,-2-3 0,122-63 0,-150 62 0,45-23 0,-2-5 0,155-122 0,-243 173 0,-1-1 0,0 1 0,-1-2 0,0 1 0,8-14 0,-14 21 0,0 0 0,0 0 0,0-1 0,0 1 0,-1 0 0,1-1 0,-1 1 0,1 0 0,-1-1 0,1 1 0,-1-1 0,0 1 0,0-1 0,0 1 0,0-1 0,0 1 0,0-1 0,0 1 0,0-1 0,0 1 0,-1-1 0,1 1 0,-1-1 0,1 1 0,-1 0 0,0-1 0,1 1 0,-1 0 0,0-1 0,0 1 0,0 0 0,0 0 0,0 0 0,0 0 0,0 0 0,0 0 0,0 0 0,-1 0 0,1 0 0,0 1 0,-1-1 0,1 0 0,0 1 0,-1-1 0,1 1 0,-1 0 0,-2-1 0,-6-1 0,-1 0 0,1 1 0,0 0 0,-1 0 0,1 2 0,-1-1 0,1 1 0,-1 0 0,1 1 0,-17 6 0,1 0 0,0 1 0,-47 25 0,50-22 0,2 2 0,-1 0 0,-33 31 0,48-40 0,0 2 0,1-1 0,0 1 0,0 0 0,1 1 0,0-1 0,0 1 0,1 0 0,0 0 0,0 0 0,1 1 0,0-1 0,-4 17 0,7-22 0,0 0 0,0 0 0,0-1 0,0 1 0,0 0 0,1 0 0,-1-1 0,1 1 0,0 0 0,0-1 0,0 1 0,0 0 0,0-1 0,0 0 0,1 1 0,0-1 0,-1 0 0,1 1 0,0-1 0,0 0 0,0 0 0,0-1 0,0 1 0,0 0 0,1-1 0,-1 1 0,0-1 0,1 0 0,-1 0 0,1 0 0,0 0 0,-1 0 0,6 0 0,5 2 0,1 0 0,0-1 0,1-1 0,-1-1 0,20-1 0,16-2 0,-1-3 0,0-2 0,0-2 0,-1-2 0,-1-2 0,0-3 0,-1-1 0,-1-2 0,43-27 0,16-23 0,-70 45 0,2 1 0,0 2 0,51-23 0,-85 44 0,1 0 0,0 0 0,-1 0 0,1 0 0,0 0 0,0 1 0,-1 0 0,1-1 0,0 1 0,0 0 0,0 0 0,0 1 0,-1-1 0,6 2 0,-7-2 0,0 1 0,0 0 0,0 0 0,0-1 0,0 1 0,0 0 0,-1 0 0,1 0 0,0 0 0,0 0 0,-1 0 0,1 0 0,-1 0 0,1 0 0,-1 0 0,0 1 0,1-1 0,-1 0 0,0 0 0,0 0 0,0 1 0,0-1 0,0 0 0,0 0 0,0 0 0,0 0 0,0 1 0,0-1 0,-1 0 0,1 0 0,-1 0 0,1 0 0,-1 0 0,1 0 0,-1 1 0,0 0 0,-8 14 0,0 1 0,-2-2 0,0 1 0,0-1 0,-1-1 0,-1 0 0,0-1 0,-21 16 0,17-14 0,0 1 0,0 1 0,2 0 0,-26 37 0,39-52 0,1 0 0,0 0 0,-1 0 0,1 0 0,0 0 0,0 1 0,1-1 0,-1 0 0,0 0 0,1 1 0,-1-1 0,1 0 0,0 1 0,0-1 0,0 1 0,0-1 0,0 0 0,0 1 0,1-1 0,-1 0 0,2 5 0,-1-6 0,1 1 0,-1 0 0,1-1 0,0 1 0,-1-1 0,1 1 0,0-1 0,0 0 0,0 0 0,0 0 0,0 0 0,0 0 0,0 0 0,0 0 0,1-1 0,-1 1 0,0-1 0,3 1 0,9 0 0,0-1 0,-1 0 0,1 0 0,0-2 0,25-5 0,93-36 0,-52 15 0,-79 28 0,0 0 0,-1-1 0,1 1 0,0 0 0,0-1 0,-1 1 0,1 0 0,0 0 0,0-1 0,-1 1 0,1 0 0,0 0 0,0 0 0,0 0 0,-1 0 0,1 0 0,0 0 0,0 1 0,-1-1 0,1 0 0,0 0 0,0 1 0,-1-1 0,1 0 0,0 1 0,-1-1 0,1 0 0,0 1 0,0 0 0,-1 1 0,1 0 0,-1 0 0,0 1 0,0-1 0,0 0 0,0 0 0,-1 0 0,1 0 0,0 0 0,-1 1 0,0-1 0,1 0 0,-2 2 0,-13 35 0,-2-1 0,-2-1 0,-36 56 0,-88 106 0,51-75 0,87-117 0,-2 2 0,0 1 0,1-1 0,1 1 0,-7 13 0,12-22 0,-1 0 0,1 1 0,-1-1 0,1 0 0,0 0 0,-1 0 0,1 0 0,0 0 0,0 1 0,0-1 0,0 0 0,0 0 0,0 0 0,0 0 0,0 1 0,0-1 0,1 0 0,-1 0 0,0 0 0,1 0 0,-1 0 0,1 0 0,-1 0 0,1 0 0,0 0 0,-1 0 0,1 0 0,0 0 0,0 0 0,0 0 0,-1 0 0,1-1 0,0 1 0,0 0 0,0-1 0,0 1 0,0-1 0,0 1 0,1-1 0,-1 1 0,0-1 0,0 0 0,0 1 0,0-1 0,0 0 0,1 0 0,-1 0 0,0 0 0,2 0 0,11-1 0,-1 0 0,1-1 0,0 0 0,-1-2 0,1 1 0,-1-1 0,0-1 0,17-9 0,-16 8 0,144-59 0,278-160 0,-363 165 0,-65 55 0,1 1 0,0 0 0,1 1 0,-1-1 0,1 2 0,-1-1 0,1 2 0,17-2 0,29-7 0,-13-4 0,79-36 0,-67 25 0,-78 36 0,1 0 0,-36 24 0,53-32 0,0 0 0,0 0 0,1 0 0,-1 1 0,1 0 0,0 0 0,0 0 0,1 0 0,-1 1 0,1 0 0,0-1 0,0 1 0,0 0 0,1 1 0,-1-1 0,1 0 0,1 1 0,-1-1 0,-1 9 0,3-13 0,1 0 0,-1 0 0,0 0 0,0 0 0,1 0 0,-1 0 0,0 0 0,1 0 0,-1 0 0,1 0 0,-1 0 0,1 0 0,0 0 0,-1 0 0,1 0 0,0 0 0,0-1 0,0 1 0,-1 0 0,1-1 0,0 1 0,0 0 0,0-1 0,0 1 0,0-1 0,0 0 0,2 1 0,31 4 0,-15-8 0,1 0 0,-1-1 0,0-1 0,-1-1 0,1 0 0,-1-1 0,32-19 0,-11 7 0,3 1 0,-23 11 0,-1-1 0,0 0 0,0-2 0,-1 0 0,0-1 0,20-17 0,-36 28 0,-1 0 0,0 0 0,0-1 0,1 1 0,-1 0 0,0 0 0,0 0 0,1-1 0,-1 1 0,0 0 0,0 0 0,0 0 0,0-1 0,1 1 0,-1 0 0,0-1 0,0 1 0,0 0 0,0 0 0,0-1 0,0 1 0,0 0 0,0-1 0,0 1 0,0 0 0,0 0 0,0-1 0,0 1 0,0 0 0,0-1 0,0 1 0,0 0 0,0-1 0,0 1 0,0 0 0,0 0 0,0-1 0,-1 1 0,1 0 0,0 0 0,0-1 0,0 1 0,0 0 0,-1 0 0,1-1 0,0 1 0,0 0 0,-1 0 0,1 0 0,0 0 0,0-1 0,-1 1 0,1 0 0,0 0 0,-1 0 0,1 0 0,0 0 0,0 0 0,-1 0 0,1 0 0,0 0 0,-1 0 0,1 0 0,-1 0 0,-23-1 0,23 1 0,-22 1 0,1 2 0,0 0 0,0 1 0,0 2 0,1 0 0,0 1 0,0 1 0,1 1 0,0 1 0,0 1 0,1 0 0,0 2 0,1 0 0,1 1 0,0 1 0,1 0 0,1 1 0,0 1 0,1 0 0,1 1 0,-20 36 0,31-50 0,-1-1 0,1 1 0,1 0 0,-1 1 0,0-1 0,1 0 0,0 0 0,0 1 0,0-1 0,1 1 0,-1-1 0,1 1 0,0-1 0,1 0 0,0 6 0,0-7 0,0-1 0,1 1 0,-1-1 0,1 0 0,0 1 0,-1-1 0,1 0 0,0 0 0,1 0 0,-1 0 0,0-1 0,0 1 0,1 0 0,-1-1 0,1 0 0,-1 1 0,1-1 0,0 0 0,-1 0 0,1-1 0,0 1 0,0-1 0,0 1 0,-1-1 0,5 0 0,18 2 0,-1-2 0,1 0 0,-1-2 0,0 0 0,1-2 0,-1-1 0,39-12 0,-35 7 0,-1 0 0,0-2 0,-1 0 0,-1-2 0,0-1 0,30-23 0,-49 33 0,0 1 0,-1-1 0,1 0 0,-1 0 0,0-1 0,-1 1 0,1-1 0,-1 0 0,0 0 0,-1-1 0,5-10 0,-7 16 0,-1 1 0,0-1 0,0 1 0,0-1 0,0 1 0,0-1 0,0 1 0,0-1 0,0 1 0,0-1 0,0 1 0,0-1 0,-1 1 0,1-1 0,0 1 0,0 0 0,0-1 0,-1 1 0,1-1 0,0 1 0,0-1 0,-1 1 0,1 0 0,0-1 0,-1 1 0,1 0 0,-1-1 0,1 1 0,0 0 0,-1-1 0,1 1 0,-1 0 0,1 0 0,-1-1 0,1 1 0,-1 0 0,1 0 0,-1 0 0,1 0 0,-1 0 0,1 0 0,-1 0 0,1 0 0,-1 0 0,1 0 0,-1 0 0,1 0 0,-1 0 0,1 0 0,-1 0 0,0 1 0,-29 10 0,-19 16 0,1 3 0,1 1 0,2 3 0,2 1 0,-41 43 0,69-60 0,15-18 0,0 0 0,0 0 0,0 0 0,0 0 0,-1 0 0,1 1 0,0-1 0,0 0 0,0 0 0,0 0 0,0 0 0,0 0 0,0 0 0,0 0 0,0 0 0,0 1 0,0-1 0,0 0 0,0 0 0,0 0 0,0 0 0,0 0 0,0 0 0,0 1 0,0-1 0,0 0 0,0 0 0,0 0 0,0 0 0,0 0 0,0 0 0,0 0 0,0 1 0,0-1 0,0 0 0,0 0 0,0 0 0,0 0 0,0 0 0,0 0 0,0 0 0,1 0 0,-1 1 0,0-1 0,0 0 0,0 0 0,0 0 0,0 0 0,0 0 0,0 0 0,0 0 0,1 0 0,-1 0 0,0 0 0,0 0 0,0 0 0,0 0 0,0 0 0,0 0 0,1 0 0,-1 0 0,0 0 0,36-18 0,34-34 0,-2-3 0,84-88 0,-84 77 0,-45 45 0,-11 11 0,0-1 0,-1 0 0,0 0 0,-1-1 0,0 0 0,15-27 0,-25 38 0,0 1 0,1-1 0,-1 0 0,0 1 0,0-1 0,0 0 0,0 1 0,0-1 0,0 0 0,0 0 0,0 1 0,0-1 0,0 0 0,0 0 0,0 1 0,0-1 0,-1 0 0,1 1 0,0-1 0,0 0 0,-1 1 0,1-1 0,0 1 0,-1-1 0,1 0 0,-1 1 0,1-1 0,-1 1 0,1-1 0,-1 1 0,0-1 0,1 1 0,-1 0 0,1-1 0,-1 1 0,0 0 0,1-1 0,-1 1 0,0 0 0,1 0 0,-1 0 0,0 0 0,0-1 0,-1 1 0,-8-1 0,0 0 0,0 1 0,0 0 0,0 0 0,0 1 0,0 1 0,0 0 0,-15 4 0,-86 34 0,77-27 0,-26 9 0,2 4 0,0 1 0,-93 62 0,149-88 0,0 1 0,0-1 0,0 1 0,0-1 0,0 1 0,1 0 0,-1 0 0,0 0 0,1 0 0,-1 0 0,1 0 0,0 0 0,0 0 0,-2 4 0,3-5 0,0 0 0,0 0 0,0 0 0,0 0 0,0-1 0,1 1 0,-1 0 0,0 0 0,0 0 0,1 0 0,-1-1 0,0 1 0,1 0 0,-1 0 0,0 0 0,1-1 0,0 1 0,-1 0 0,1-1 0,-1 1 0,1 0 0,0-1 0,-1 1 0,1-1 0,0 1 0,1 0 0,4 1 0,-1 1 0,1-1 0,0 0 0,0-1 0,0 1 0,0-1 0,1-1 0,-1 1 0,0-1 0,7 0 0,-1-2 0,0 0 0,1 0 0,-2-1 0,1-1 0,0 0 0,-1 0 0,1-1 0,-1-1 0,0 0 0,-1 0 0,16-13 0,-18 13 0,-1 0 0,1 0 0,-1-1 0,-1 0 0,1-1 0,-1 1 0,-1-1 0,1-1 0,-1 1 0,-1-1 0,1 1 0,-2-1 0,1-1 0,-1 1 0,2-11 0,-5 18 0,1-1 0,-1 1 0,0-1 0,0 1 0,-1 0 0,1-1 0,0 1 0,-1-1 0,0 1 0,1 0 0,-1-1 0,0 1 0,0 0 0,0-1 0,-1 1 0,1 0 0,0 0 0,-1 0 0,1 0 0,-1 1 0,0-1 0,0 0 0,0 1 0,0-1 0,0 1 0,0-1 0,0 1 0,0 0 0,0 0 0,-1 0 0,1 0 0,-4-1 0,-6-1 0,0 0 0,0 1 0,0 0 0,-1 1 0,-15 0 0,-10 3 0,1 1 0,-1 2 0,1 1 0,-1 2 0,2 2 0,-44 17 0,14 0 0,0 3 0,-82 52 0,144-80 0,-39 28 0,41-29 0,0 1 0,0-1 0,1 1 0,-1 0 0,0 0 0,1 0 0,-1 0 0,1 0 0,-1 0 0,1 0 0,0 0 0,0 0 0,0 1 0,0-1 0,1 0 0,-2 4 0,3-5 0,-1-1 0,0 0 0,0 1 0,0-1 0,0 1 0,0-1 0,0 0 0,0 1 0,1-1 0,-1 1 0,0-1 0,0 0 0,0 1 0,1-1 0,-1 0 0,0 1 0,1-1 0,-1 0 0,0 1 0,1-1 0,-1 0 0,0 0 0,1 1 0,-1-1 0,0 0 0,1 0 0,-1 0 0,1 0 0,-1 1 0,1-1 0,-1 0 0,0 0 0,1 0 0,-1 0 0,1 0 0,-1 0 0,1 0 0,-1 0 0,0 0 0,1 0 0,-1-1 0,1 1 0,-1 0 0,0 0 0,1 0 0,-1 0 0,1-1 0,-1 1 0,19-7 0,-1 0 0,0-1 0,-1-1 0,0-1 0,23-18 0,-35 25 0,56-40 0,-3-3 0,-2-2 0,98-109 0,-149 152 0,0-1 0,-1 1 0,1-1 0,-2 0 0,1 0 0,0 0 0,-1-1 0,0 1 0,2-11 0,-4 16 0,-1-1 0,0 1 0,0-1 0,0 1 0,0 0 0,0-1 0,0 1 0,-1-1 0,1 1 0,0-1 0,-1 1 0,1 0 0,-1-1 0,1 1 0,-1 0 0,0-1 0,1 1 0,-1 0 0,-1-1 0,-1-1 0,1 1 0,0 0 0,-1 1 0,0-1 0,1 0 0,-1 1 0,0 0 0,0-1 0,0 1 0,0 0 0,0 1 0,-3-2 0,-10 0 0,0 0 0,0 0 0,0 1 0,0 2 0,0-1 0,0 2 0,-18 3 0,-110 33 0,117-30 0,18-5 0,-189 61 0,164-50 0,0 0 0,1 2 0,-49 33 0,76-45 0,0 1 0,0 0 0,1 0 0,0 0 0,0 0 0,0 1 0,1 0 0,-5 6 0,9-11 0,0 0 0,-1 0 0,1-1 0,-1 1 0,1 0 0,0 0 0,0-1 0,-1 1 0,1 0 0,0 0 0,0 0 0,0-1 0,0 1 0,0 0 0,0 0 0,0 0 0,0-1 0,1 1 0,-1 0 0,0 0 0,0 0 0,1-1 0,-1 1 0,0 0 0,1-1 0,-1 1 0,1 0 0,0 0 0,1 1 0,0-1 0,0 0 0,0 0 0,1-1 0,-1 1 0,0 0 0,1-1 0,-1 1 0,0-1 0,1 0 0,-1 0 0,1 0 0,-1 0 0,0 0 0,4-1 0,18-2 0,0 0 0,0-2 0,-1-1 0,35-13 0,91-46 0,-107 45 0,234-130 0,15-6 0,-407 216 0,-29 12 0,-383 99 0,413-140 0,49-5 0,63-25 0,0 1 0,0-1 0,1 1 0,-1 0 0,0 0 0,1 0 0,-1 0 0,1 0 0,0 0 0,0 1 0,-1-1 0,2 1 0,-1 0 0,0-1 0,1 1 0,-1 0 0,1 0 0,-2 5 0,3-7 0,0 0 0,0 0 0,0 0 0,0 0 0,0 0 0,0 0 0,0 0 0,1 0 0,-1 0 0,0 0 0,1 0 0,-1 0 0,0 0 0,1 0 0,-1 0 0,1 0 0,0 0 0,-1-1 0,1 1 0,0 0 0,-1 0 0,1-1 0,0 1 0,0 0 0,0-1 0,0 1 0,1 0 0,32 9 0,-17-10 0,-1 0 0,0 0 0,0-2 0,1 0 0,27-7 0,82-31 0,-82 24 0,89-29 0,-2-5 0,146-79 0,-274 127 0,43-27 0,-45 28 0,0 0 0,1 1 0,-1-1 0,0 0 0,0 0 0,0 0 0,1 0 0,-1 0 0,0 0 0,0 0 0,-1-1 0,1 1 0,0 0 0,0-1 0,-1 1 0,1 0 0,0-1 0,-1 1 0,1-1 0,-1 1 0,0-1 0,0 1 0,1-1 0,-1 1 0,0-1 0,0-1 0,-2 2 0,1-1 0,0 1 0,-1 0 0,1 0 0,-1 0 0,1 0 0,-1 0 0,0 1 0,1-1 0,-1 0 0,0 1 0,0-1 0,1 1 0,-1 0 0,0-1 0,0 1 0,0 0 0,1 0 0,-4 0 0,-33 0 0,0 1 0,-1 2 0,2 2 0,-48 11 0,-158 50 0,194-51 0,-483 134 0,506-143 0,17-4 0,1 0 0,-1 0 0,1 1 0,-1 0 0,1 0 0,-13 8 0,28-16 0,0 1 0,0 0 0,0 0 0,0 0 0,1 1 0,8-2 0,29-15 0,609-345 0,-636 355 0,-12 8 0,0-1 0,-1 0 0,0 0 0,1 0 0,-1 0 0,0-1 0,-1 0 0,1 0 0,-1 0 0,0 0 0,6-9 0,-10 13 0,0-1 0,0 1 0,-1-1 0,1 1 0,0-1 0,0 1 0,-1-1 0,1 1 0,0 0 0,-1-1 0,1 1 0,-1-1 0,1 1 0,0 0 0,-1-1 0,1 1 0,-1 0 0,1 0 0,-1-1 0,1 1 0,-1 0 0,1 0 0,-1 0 0,1-1 0,-1 1 0,1 0 0,-1 0 0,0 0 0,1 0 0,-1 0 0,1 0 0,-1 0 0,1 0 0,-1 0 0,1 1 0,-1-1 0,1 0 0,-1 0 0,0 1 0,-27 3 0,0 1 0,0 1 0,1 2 0,0 1 0,-51 24 0,38-16 0,-245 110 0,213-91 0,-126 87 0,196-121 0,-53 42 0,52-41 0,0 0 0,0 0 0,1 0 0,-1 0 0,1 1 0,-1-1 0,1 1 0,0-1 0,1 1 0,-1 0 0,1 0 0,-1 0 0,0 6 0,2-8 0,0-1 0,0 1 0,0-1 0,0 1 0,0-1 0,0 0 0,1 1 0,-1-1 0,0 1 0,1-1 0,-1 1 0,1-1 0,0 0 0,-1 0 0,1 1 0,0-1 0,0 0 0,0 0 0,0 0 0,0 0 0,0 0 0,0 0 0,0 0 0,1 0 0,-1 0 0,0 0 0,0-1 0,1 1 0,-1 0 0,0-1 0,3 1 0,4 1 0,0 0 0,-1-1 0,1 0 0,0-1 0,10 0 0,45-3 0,0-3 0,-1-3 0,71-19 0,179-70 0,-246 73 0,-1-2 0,86-50 0,-148 76 0,0-1 0,-1 1 0,1-1 0,-1 0 0,1 0 0,-1 0 0,0 0 0,1 0 0,-1-1 0,0 1 0,3-6 0,-5 8 0,0 0 0,0-1 0,0 1 0,0-1 0,0 1 0,0-1 0,0 1 0,0-1 0,0 1 0,0-1 0,0 1 0,0-1 0,-1 1 0,1 0 0,0-1 0,0 1 0,0-1 0,-1 1 0,1 0 0,0-1 0,0 1 0,-1-1 0,1 1 0,0 0 0,-1-1 0,1 1 0,-1-1 0,-24-8 0,-1 5 0,-1 0 0,1 2 0,-1 1 0,-40 4 0,-112 21 0,169-22 0,-682 142 0,636-129 0,-110 42 0,159-53 0,-1-1 0,1 1 0,0 0 0,1 0 0,-7 6 0,11-3 0,16-5 0,16-8 0,-1-1 0,0-1 0,0-2 0,-1 0 0,43-24 0,1 1 0,29-10 0,294-117 0,-320 138 0,-74 21 6,1 1 0,0-1 0,1 1-1,-1 0 1,0 0 0,0 0 0,0 0-1,0 0 1,0 0 0,0 1 0,0-1-1,0 1 1,3 1 0,-4-2-58,0 1 1,-1 0-1,1-1 0,-1 1 1,1 0-1,-1-1 0,1 1 1,-1 0-1,1 0 1,-1-1-1,0 1 0,1 0 1,-1 0-1,0 0 0,0-1 1,0 1-1,0 0 0,0 0 1,0 0-1,0 0 0,0 0 1,0 0-1,0-1 1,0 1-1,0 0 0,-1 0 1,1 1-1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0:09.139"/>
    </inkml:context>
    <inkml:brush xml:id="br0">
      <inkml:brushProperty name="width" value="0.35" units="cm"/>
      <inkml:brushProperty name="height" value="0.35" units="cm"/>
      <inkml:brushProperty name="color" value="#FFFFFF"/>
    </inkml:brush>
  </inkml:definitions>
  <inkml:trace contextRef="#ctx0" brushRef="#br0">6436 1590 24575,'-2'0'0,"0"1"0,1-1 0,-1 1 0,1 0 0,-1-1 0,1 1 0,-1 0 0,1 0 0,-1 0 0,1 0 0,0 0 0,-1 0 0,1 0 0,0 0 0,0 1 0,0-1 0,0 0 0,0 1 0,0-1 0,-1 3 0,-2 2 0,-14 23 0,1 1 0,1 1 0,1 1 0,2 0 0,-18 66 0,12-16 0,-12 115 0,28-168 0,0 0 0,3 1 0,0-1 0,6 44 0,-5-64 0,1 0 0,0 0 0,1 0 0,-1 0 0,2-1 0,-1 1 0,1-1 0,0 0 0,1 0 0,0 0 0,0-1 0,1 0 0,0 0 0,0 0 0,1-1 0,-1 0 0,1 0 0,13 8 0,-5-7 0,-1-1 0,1 0 0,0-1 0,0-1 0,1-1 0,-1 0 0,1 0 0,-1-2 0,1 0 0,0-1 0,24-3 0,13-3 0,-2-2 0,59-18 0,-26 2 0,-2-4 0,-1-3 0,118-63 0,-172 77 0,0 0 0,-1-2 0,0-1 0,-2-1 0,-1-1 0,0-2 0,-2 0 0,-1-1 0,0-1 0,-2 0 0,-2-2 0,0 0 0,-1-1 0,-2 0 0,-2-1 0,0 0 0,-2-1 0,-1-1 0,6-50 0,-13 73 0,0 0 0,-1 0 0,0 0 0,-1 0 0,0 0 0,0 0 0,-1 0 0,0 0 0,-5-12 0,6 17 0,-1 1 0,0 0 0,0 0 0,0 0 0,0 0 0,0 0 0,-1 0 0,1 0 0,-1 1 0,0-1 0,0 1 0,0 0 0,0 0 0,0 0 0,0 0 0,-1 0 0,1 1 0,0 0 0,-1-1 0,1 1 0,-1 1 0,0-1 0,1 0 0,-8 1 0,-1-1 0,1 2 0,-1 0 0,1 0 0,-1 1 0,1 0 0,-1 1 0,1 1 0,0-1 0,1 2 0,-1 0 0,1 0 0,-18 12 0,21-12 0,0 0 0,1 0 0,-1 0 0,1 1 0,1 0 0,-1 0 0,1 1 0,0 0 0,0 0 0,1 0 0,0 0 0,0 1 0,1-1 0,0 1 0,0 0 0,1 0 0,0 0 0,-1 11 0,2-16 0,1 0 0,0 0 0,-1 0 0,2-1 0,-1 1 0,0 0 0,0 0 0,1 0 0,-1 0 0,1-1 0,0 1 0,0 0 0,0-1 0,0 1 0,1 0 0,-1-1 0,1 0 0,-1 1 0,1-1 0,0 0 0,4 4 0,-3-4 0,0 0 0,1 0 0,-1-1 0,1 1 0,0-1 0,0 0 0,-1 0 0,1 0 0,0 0 0,0-1 0,0 0 0,0 1 0,0-2 0,4 1 0,7-2 0,0 0 0,1-2 0,-1 0 0,-1 0 0,1-1 0,-1-1 0,15-7 0,-12 1 0,0 1 0,-1-2 0,0 0 0,-1-1 0,-1 0 0,0-2 0,-1 1 0,0-2 0,-1 1 0,-1-2 0,-1 0 0,-1 0 0,0 0 0,-1-1 0,-1-1 0,5-24 0,-10 39 0,-1 1 0,0 0 0,0-1 0,0 1 0,-1-1 0,1 1 0,-1-1 0,0 1 0,-1-1 0,1 1 0,-1 0 0,0-1 0,0 1 0,0-1 0,-1 1 0,1 0 0,-1 0 0,0 0 0,0 0 0,-5-6 0,4 7 0,0 0 0,0 1 0,-1-1 0,1 1 0,-1 0 0,0 0 0,1 0 0,-1 1 0,0-1 0,0 1 0,0 0 0,-1 0 0,1 0 0,0 1 0,0-1 0,0 1 0,-1 0 0,1 0 0,0 0 0,0 1 0,0 0 0,-5 1 0,-8 2 0,0 1 0,1 1 0,0 0 0,0 1 0,1 1 0,-1 0 0,2 2 0,-17 11 0,8-3 0,1 1 0,1 1 0,1 0 0,-22 29 0,33-36 0,0 1 0,0 0 0,1 0 0,-9 26 0,14-33 0,0 1 0,1-1 0,0 1 0,1 0 0,-1 0 0,1 0 0,1 0 0,0 0 0,0 0 0,0 0 0,3 10 0,-2-15 0,0 0 0,0 0 0,1 0 0,-1 1 0,1-1 0,0-1 0,0 1 0,0 0 0,0 0 0,1-1 0,-1 1 0,1-1 0,0 0 0,-1 0 0,1 0 0,0 0 0,0 0 0,0-1 0,0 1 0,1-1 0,-1 0 0,0 0 0,1 0 0,6 1 0,4 0 0,0-1 0,0 0 0,0 0 0,23-3 0,5-4 0,-1-1 0,0-3 0,0 0 0,60-26 0,150-84 0,-148 67 0,-2-5 0,139-106 0,-228 153 0,0 1 0,-1-1 0,-1-1 0,0 0 0,0-1 0,-1 0 0,7-14 0,-14 23 0,1-1 0,-1 1 0,0-1 0,0 0 0,0 0 0,-1 0 0,0 0 0,0 0 0,0 0 0,-1 0 0,1 0 0,-1 0 0,0 0 0,-1 0 0,1-1 0,-1 1 0,0 0 0,0 0 0,-1 1 0,1-1 0,-1 0 0,0 0 0,-1 1 0,-4-8 0,5 9 0,-1 0 0,0 0 0,0 0 0,0 1 0,0-1 0,-1 1 0,1 0 0,-1 0 0,1 0 0,-1 0 0,0 1 0,0-1 0,1 1 0,-1 0 0,0 0 0,0 0 0,0 1 0,0-1 0,-1 1 0,1 0 0,0 0 0,-6 2 0,-5 0 0,0 1 0,1 1 0,0 0 0,-1 1 0,-12 7 0,-7 4 0,2 2 0,0 1 0,1 1 0,-28 24 0,-107 106 0,132-117 0,-37 34 0,3 4 0,3 3 0,4 3 0,3 2 0,-84 150 0,134-212 0,-30 63 0,36-75 0,0 0 0,0-1 0,1 1 0,-1 0 0,1 0 0,0 0 0,1 0 0,-1 0 0,1 0 0,0 0 0,0 0 0,2 7 0,-2-11 0,1 0 0,-1 0 0,1 0 0,0 0 0,0 0 0,0 0 0,0 0 0,-1 0 0,1 0 0,0-1 0,0 1 0,1 0 0,-1-1 0,0 1 0,0-1 0,0 1 0,0-1 0,0 0 0,1 1 0,-1-1 0,0 0 0,0 0 0,0 0 0,1 0 0,-1 0 0,0 0 0,0 0 0,1 0 0,-1 0 0,0-1 0,0 1 0,0 0 0,0-1 0,2 0 0,8-3 0,1-1 0,-1 1 0,-1-2 0,1 0 0,-1 0 0,16-13 0,59-55 0,267-321 0,-320 356 0,109-152 0,-135 183 0,-1-1 0,0 0 0,0 0 0,-1-1 0,-1 0 0,5-15 0,-8 24 0,0-1 0,0 0 0,0 0 0,1 1 0,-2-1 0,1 0 0,0 0 0,0 1 0,0-1 0,-1 0 0,1 0 0,-1 1 0,0-1 0,1 1 0,-1-1 0,0 0 0,-2-2 0,2 3 0,-1-1 0,0 1 0,0 0 0,0 0 0,1 0 0,-1 0 0,-1 0 0,1 0 0,0 0 0,0 0 0,0 1 0,0-1 0,-1 1 0,1 0 0,0 0 0,0 0 0,-4 0 0,-12 1 0,-1 0 0,1 2 0,0 0 0,0 1 0,-29 10 0,-85 42 0,120-50 0,-74 37 0,2 3 0,3 4 0,-127 102 0,101-50 0,72-67 0,7-11 0,28-24 0,0 0 0,0 0 0,0 0 0,0 0 0,0 0 0,0 0 0,0 0 0,0 0 0,0 0 0,0-1 0,0 1 0,0 0 0,0 0 0,0 0 0,0 0 0,0 0 0,0 0 0,0 0 0,0 0 0,0 0 0,0 0 0,0 0 0,0 0 0,0 0 0,0 0 0,0-1 0,0 1 0,0 0 0,0 0 0,0 0 0,-1 0 0,1 0 0,0 0 0,0 0 0,0 0 0,0 0 0,0 0 0,0 0 0,0 0 0,0 0 0,0 0 0,0 0 0,0 0 0,0 0 0,-1 0 0,1 0 0,0 0 0,0 0 0,0 0 0,0 0 0,0 0 0,13-19 0,117-152 0,180-313 0,-304 471 0,30-61 0,-34 69 0,0-1 0,0 1 0,0-1 0,-1 0 0,0 1 0,0-1 0,-1 0 0,1 0 0,-1 0 0,-1-8 0,0 12 0,0 0 0,0-1 0,1 1 0,-1 0 0,-1 0 0,1 0 0,0 0 0,0 0 0,-1 0 0,1 1 0,-1-1 0,0 0 0,1 1 0,-1-1 0,0 1 0,0 0 0,0-1 0,0 1 0,0 0 0,0 0 0,0 0 0,0 0 0,-1 1 0,1-1 0,0 1 0,-1-1 0,1 1 0,0 0 0,-1 0 0,1 0 0,0 0 0,-1 0 0,1 0 0,-3 1 0,-11 1 0,0 1 0,0 1 0,-25 8 0,39-12 0,-40 16 0,2 1 0,0 1 0,1 3 0,-50 34 0,-135 121 0,198-152 0,0 0 0,-41 53 0,60-67 0,-1 0 0,2 0 0,-1 1 0,2 1 0,-1-1 0,2 1 0,-1-1 0,2 1 0,-1 0 0,2 1 0,-3 21 0,5-29 0,0 0 0,0-1 0,0 1 0,0 0 0,1-1 0,0 1 0,0-1 0,1 1 0,-1-1 0,1 1 0,0-1 0,0 0 0,0 0 0,0 0 0,1 0 0,0 0 0,5 6 0,-3-6 0,1 0 0,-1 0 0,1 0 0,0-1 0,0 0 0,0 0 0,0 0 0,0-1 0,1 0 0,-1 0 0,8 1 0,10 0 0,-1-1 0,1-2 0,-1 0 0,1-1 0,-1-1 0,26-6 0,20-7 0,-1-2 0,-1-4 0,0-2 0,-2-4 0,87-48 0,-100 45 0,-1-2 0,-1-3 0,-3-2 0,0-2 0,-3-2 0,65-76 0,-101 107 0,16-19 0,21-35 0,-40 56 0,-1 0 0,0 0 0,0 0 0,0 0 0,-1-1 0,0 1 0,-1-1 0,0 0 0,2-18 0,-4 25 0,0 0 0,0 0 0,0 0 0,0 0 0,-1 0 0,1 1 0,-1-1 0,1 0 0,-1 0 0,0 0 0,1 0 0,-1 1 0,0-1 0,0 0 0,0 1 0,-1-1 0,1 1 0,0-1 0,0 1 0,-3-2 0,0 0 0,-1 1 0,1-1 0,0 1 0,-1 0 0,1 1 0,-1-1 0,0 1 0,-5-1 0,-15-2 0,0 2 0,-1 0 0,1 2 0,0 1 0,-1 1 0,1 1 0,0 1 0,-36 10 0,-6 7 0,-124 56 0,97-30 0,1 5 0,3 4 0,2 4 0,-142 126 0,198-156 0,1 0 0,-33 44 0,53-59 0,0-1 0,2 2 0,0-1 0,0 1 0,2 1 0,0-1 0,-9 36 0,15-51 0,0 1 0,1 0 0,-1 0 0,1-1 0,0 1 0,-1 0 0,1 0 0,0 0 0,0 0 0,0 0 0,0 0 0,1-1 0,-1 1 0,0 0 0,1 0 0,-1 0 0,1-1 0,0 1 0,-1 0 0,1 0 0,0-1 0,0 1 0,0-1 0,0 1 0,1-1 0,-1 1 0,0-1 0,1 0 0,-1 0 0,0 1 0,1-1 0,0 0 0,-1 0 0,1 0 0,0-1 0,-1 1 0,1 0 0,0-1 0,0 1 0,-1-1 0,1 1 0,0-1 0,0 0 0,0 0 0,0 0 0,0 0 0,3-1 0,10 0 0,0-1 0,1 0 0,-1-1 0,27-10 0,460-199 0,-385 157 0,47-24 0,-133 55 0,-31 24 0,1 0 0,-1-1 0,0 1 0,0 0 0,0 0 0,0 0 0,0-1 0,1 1 0,-1 0 0,0 0 0,0 0 0,0-1 0,0 1 0,0 0 0,0 0 0,0-1 0,0 1 0,0 0 0,0 0 0,0-1 0,0 1 0,0 0 0,0 0 0,0-1 0,0 1 0,0 0 0,0 0 0,0 0 0,0-1 0,-1 1 0,1 0 0,0 0 0,0-1 0,0 1 0,0 0 0,0 0 0,-1 0 0,1 0 0,0-1 0,-1 1 0,-21-2 0,2 5 0,1 0 0,-1 1 0,1 2 0,0 0 0,1 0 0,-28 16 0,-2 3 0,-52 38 0,-74 66 0,152-110 0,0 0 0,1 2 0,1 1 0,1 0 0,-19 30 0,37-50 0,0-1 0,-1 1 0,1 0 0,0 0 0,0 0 0,0 0 0,0 0 0,1 0 0,-1 1 0,1-1 0,-1 0 0,1 0 0,0 0 0,-1 1 0,1-1 0,1 2 0,0-3 0,0 0 0,0 0 0,0 0 0,0 0 0,0 0 0,0-1 0,0 1 0,0 0 0,1-1 0,-1 1 0,0-1 0,0 1 0,1-1 0,-1 0 0,0 1 0,1-1 0,-1 0 0,1 0 0,-1 0 0,0 0 0,1 0 0,-1 0 0,0 0 0,1-1 0,-1 1 0,0 0 0,1-1 0,-1 1 0,2-2 0,16-3 0,0 0 0,0-2 0,0 0 0,-1-1 0,28-17 0,87-65 0,-87 57 0,31-20 0,-2-5 0,70-69 0,-123 106 0,-2-1 0,0-1 0,-2-1 0,-1 0 0,0-1 0,-2-1 0,-1-1 0,-1 0 0,-1-1 0,12-44 0,-21 61 0,-1 0 0,0 0 0,-1 0 0,0 0 0,0-1 0,-1 1 0,-3-19 0,2 24 0,-1 0 0,1 0 0,-2 0 0,1 1 0,0-1 0,-1 0 0,0 1 0,0 0 0,-1 0 0,0 0 0,0 0 0,0 0 0,0 1 0,-1 0 0,-5-5 0,0 1 0,-1 1 0,0 0 0,-1 0 0,0 1 0,1 1 0,-2 0 0,1 0 0,-1 1 0,1 1 0,-1 0 0,-17-1 0,11 3 0,0 1 0,1 0 0,-1 2 0,0 0 0,1 1 0,-1 1 0,-19 7 0,-12 8 0,2 2 0,0 3 0,1 1 0,-71 52 0,14-2-72,4 5-1,4 4 1,3 4 0,4 4-1,4 3 1,5 5-1,-70 110 1,143-198 72,-1 0 0,2 1 0,-8 19 0,13-30 0,0 0 0,1-1 0,-1 1 0,1 0 0,0 0 0,-1 0 0,1 0 0,0 0 0,0 0 0,0 0 0,1 0 0,-1 2 0,1-4 0,-1 1 0,0-1 0,0 1 0,1-1 0,-1 1 0,0-1 0,1 1 0,-1-1 0,0 0 0,1 1 0,-1-1 0,1 1 0,-1-1 0,1 0 0,-1 0 0,1 1 0,-1-1 0,1 0 0,-1 0 0,1 0 0,-1 1 0,1-1 0,-1 0 0,1 0 0,-1 0 0,1 0 0,0 0 0,4-1 0,0 0 0,-1 0 0,1-1 0,-1 1 0,1-1 0,-1 0 0,0 0 0,8-6 0,47-34 189,-2-2-1,95-97 0,-125 115-174,25-25-14,-1-2 0,-3-2 0,75-113 0,-114 153 0,-1 0 0,0 0 0,-1-1 0,-1 1 0,5-19 0,-10 31 0,0-1 0,0 1 0,-1-1 0,1 0 0,-1 1 0,0-1 0,0 0 0,0 1 0,0-1 0,0 0 0,-1 1 0,0-1 0,0 0 0,0 1 0,0-1 0,0 1 0,-1-1 0,0 1 0,1 0 0,-1 0 0,0 0 0,-1 0 0,1 0 0,0 0 0,-1 0 0,0 1 0,0 0 0,1-1 0,-7-2 0,-3-1 0,-1 1 0,0 1 0,0 0 0,0 0 0,0 2 0,-1-1 0,1 2 0,0 0 0,-1 0 0,-24 3 0,-2 2 0,-1 2 0,-57 16 0,25-1 0,1 3 0,-85 40 0,122-47 0,2 1 0,0 1 0,1 2 0,0 2 0,2 1 0,-38 38 0,55-47 0,0 0 0,2 2 0,-1-1 0,2 1 0,0 1 0,1 0 0,1 0 0,1 1 0,0-1 0,2 2 0,0-1 0,1 1 0,1-1 0,1 1 0,0 0 0,3 35 0,0-51 0,0 0 0,0 0 0,0 0 0,0 0 0,1-1 0,-1 1 0,1 0 0,0-1 0,0 1 0,1-1 0,-1 1 0,1-1 0,0 0 0,-1 0 0,1 0 0,1-1 0,-1 1 0,0-1 0,1 0 0,-1 0 0,1 0 0,-1 0 0,1 0 0,0-1 0,0 1 0,0-1 0,0 0 0,8 0 0,3 1 0,-1-1 0,1 0 0,0-1 0,0-1 0,0 0 0,27-7 0,-10-1 0,-1-2 0,-1 0 0,0-2 0,0-2 0,-2-1 0,53-37 0,-32 15 0,-1-2 0,74-80 0,-92 86 0,-2 0 0,25-40 0,-46 64 0,-1-1 0,0 0 0,0 0 0,-1-1 0,0 0 0,-1 0 0,-1 0 0,1 0 0,-2-1 0,0 1 0,1-23 0,-4 31 0,1 1 0,-1-1 0,0 1 0,0-1 0,0 1 0,0-1 0,-1 1 0,1 0 0,-1 0 0,0 0 0,0 0 0,0 0 0,0 0 0,0 0 0,-1 1 0,1-1 0,-1 1 0,0 0 0,1-1 0,-1 1 0,0 1 0,-1-1 0,1 0 0,0 1 0,0-1 0,-1 1 0,1 0 0,-1 0 0,1 0 0,-1 1 0,1-1 0,-1 1 0,-5 0 0,-7 0 0,0 0 0,0 0 0,0 2 0,1 0 0,-1 1 0,-21 6 0,-22 12 0,0 2 0,-104 57 0,-97 86 0,229-144 0,1 0 0,-50 51 0,66-53 0,16-11 0,0-8 0,0-1 0,1 0 0,-1 0 0,1 0 0,-1-1 0,0 1 0,1 0 0,-1-1 0,1 0 0,-1 1 0,0-1 0,0 0 0,4-3 0,33-16 0,-1-2 0,-1-1 0,-1-3 0,-1 0 0,-2-3 0,0 0 0,-3-2 0,0-1 0,-2-2 0,-1-1 0,-2-1 0,-2-1 0,25-52 0,-45 83 0,5-9 0,-2 0 0,1-1 0,-2 1 0,5-22 0,-9 34 0,-1 0 0,1 0 0,-1 1 0,0-1 0,1 0 0,-1 0 0,0 0 0,-1 0 0,1 0 0,-1 0 0,1 0 0,-1 0 0,0 1 0,0-1 0,0 0 0,0 1 0,0-1 0,-1 0 0,1 1 0,-1-1 0,0 1 0,0 0 0,0 0 0,0 0 0,0 0 0,0 0 0,0 0 0,-1 0 0,1 1 0,-1-1 0,-3-1 0,-1 1 0,0 0 0,0 0 0,0 1 0,0-1 0,-1 2 0,1-1 0,0 1 0,0 0 0,-1 1 0,1 0 0,0 0 0,0 0 0,0 1 0,-9 3 0,-13 6 0,1 1 0,-29 17 0,45-23 0,-30 15 0,1 3 0,2 1 0,0 1 0,2 3 0,1 1 0,1 1 0,-46 54 0,74-75 0,0 0 0,1 0 0,0 1 0,1-1 0,0 1 0,1 0 0,0 1 0,0-1 0,1 1 0,1-1 0,-1 16 0,2-23 0,1 1 0,0-1 0,0 1 0,0-1 0,0 1 0,1-1 0,0 1 0,0-1 0,0 0 0,1 1 0,-1-1 0,1 0 0,0 0 0,0 0 0,0 0 0,1 0 0,0-1 0,-1 1 0,1-1 0,0 1 0,1-1 0,-1 0 0,1 0 0,-1-1 0,1 1 0,0-1 0,0 0 0,0 0 0,0 0 0,0 0 0,7 1 0,4 1 0,1-2 0,0 0 0,0 0 0,0-2 0,-1 0 0,1 0 0,0-2 0,0 0 0,0 0 0,-1-2 0,0 0 0,1-1 0,-1 0 0,-1-1 0,16-9 0,-15 7 0,0-1 0,0 0 0,-1-1 0,-1 0 0,1-1 0,-2-1 0,0 0 0,0-1 0,-1 0 0,0 0 0,-1-1 0,-1-1 0,13-26 0,-21 38 0,1-1 0,-1 1 0,0 0 0,0-1 0,0 1 0,0-1 0,0 1 0,-1-1 0,0 0 0,0 1 0,0-1 0,0 0 0,0 1 0,-1-1 0,1 1 0,-1-1 0,0 1 0,0-1 0,-1 1 0,1 0 0,-1-1 0,1 1 0,-1 0 0,0 0 0,0 0 0,-1 0 0,1 0 0,0 1 0,-1-1 0,0 1 0,1-1 0,-6-2 0,-4-2 0,1 1 0,-2 0 0,1 1 0,0 1 0,-1 0 0,0 0 0,-24-3 0,-2 2 0,0 1 0,0 2 0,0 2 0,-1 2 0,1 1 0,-76 16 0,86-11 0,0 0 0,0 2 0,1 1 0,1 1 0,0 2 0,0 1 0,2 0 0,0 2 0,-45 40 0,38-25 0,2 3 0,1 0 0,2 2 0,1 1 0,2 1 0,-30 67 0,28-47 0,3 2 0,3 0 0,2 1 0,-10 73 0,23-99 0,1 0 0,2 1 0,2 43 0,2-62 0,0 1 0,1 0 0,0 0 0,2-1 0,0 0 0,1 0 0,15 30 0,-18-43 0,-1 0 0,1 0 0,1-1 0,-1 1 0,1-1 0,-1 1 0,1-1 0,0-1 0,1 1 0,-1 0 0,1-1 0,-1 0 0,1 0 0,0 0 0,0-1 0,0 0 0,8 3 0,-5-4 0,0 0 0,0 0 0,-1 0 0,1-1 0,0 0 0,0-1 0,0 0 0,0 0 0,0-1 0,15-4 0,3-5 0,0-1 0,-1 0 0,0-2 0,-1-1 0,39-32 0,-10 3 0,-1-1 0,-3-3 0,-1-2 0,-3-2 0,73-112 0,-106 145 0,-1 0 0,-1-1 0,-1 0 0,-1-1 0,9-35 0,-15 50 0,-1 0 0,0 0 0,0 0 0,-1 0 0,0 0 0,0 0 0,0 0 0,-1 0 0,1 0 0,-2 0 0,1 0 0,-1 0 0,1 1 0,-1-1 0,-1 0 0,1 1 0,-1 0 0,0-1 0,-1 1 0,1 0 0,-1 0 0,0 1 0,0-1 0,-9-6 0,2 4 0,0 0 0,0 1 0,0 0 0,-1 1 0,0 1 0,0 0 0,-1 0 0,1 1 0,-1 1 0,1 0 0,-1 0 0,0 2 0,-19 0 0,-3 2 0,0 2 0,1 1 0,-61 17 0,53-9 0,2 2 0,0 2 0,0 2 0,2 2 0,1 1 0,0 1 0,2 3 0,-50 45 0,136-134 0,-3-2 0,54-98 0,-92 145 0,0-1 0,9-26 0,-19 43 0,1 0 0,0 0 0,-1 0 0,1 0 0,-1 0 0,1-1 0,-1 1 0,0 0 0,0 0 0,0 0 0,0 0 0,0 0 0,-1-3 0,0 5 0,1-1 0,0 1 0,-1 0 0,1-1 0,0 1 0,-1 0 0,1-1 0,0 1 0,-1 0 0,1 0 0,-1-1 0,1 1 0,-1 0 0,1 0 0,-1 0 0,1 0 0,-1 0 0,1 0 0,-1 0 0,1 0 0,-1 0 0,1 0 0,-1 0 0,1 0 0,0 0 0,-1 0 0,1 0 0,-1 0 0,1 0 0,-1 1 0,1-1 0,-1 0 0,1 0 0,-1 1 0,-8 4 0,1 0 0,0 0 0,0 1 0,-12 12 0,-72 72 0,4 4 0,-143 197 0,131-140 0,-119 238 0,175-300 0,-36 110 0,75-187 0,1 1 0,0 0 0,1 1 0,-2 24 0,5-37 0,0 0 0,0 0 0,0 0 0,0 0 0,0 0 0,0 0 0,0-1 0,0 1 0,0 0 0,0 0 0,0 0 0,1 0 0,-1 0 0,0 0 0,1-1 0,-1 1 0,1 0 0,-1 0 0,1 0 0,-1-1 0,1 1 0,0 0 0,-1-1 0,1 1 0,0 0 0,-1-1 0,1 1 0,0-1 0,0 1 0,0-1 0,-1 0 0,1 1 0,0-1 0,0 0 0,0 1 0,0-1 0,0 0 0,0 0 0,0 0 0,-1 0 0,1 0 0,0 0 0,0 0 0,0 0 0,0 0 0,0-1 0,0 1 0,0 0 0,0 0 0,-1-1 0,2 0 0,12-6 0,-1 0 0,-1-1 0,1 0 0,-1-1 0,16-16 0,61-57-122,-4-5 0,-4-3-1,69-101 1,196-322-270,-346 513 393,8-12-1,188-317 0,-195 328 0,11-23 0,17-49 0,-27 67 0,0 1 0,-1 0 0,0-1 0,0 1 0,0-1 0,-1 1 0,0-1 0,0 1 0,0-1 0,-1 1 0,0-1 0,0 1 0,0 0 0,0-1 0,-3-4 0,2 7 0,0 0 0,0 0 0,0 0 0,0 1 0,-1-1 0,1 1 0,-1-1 0,1 1 0,-1 0 0,0 0 0,0 0 0,0 0 0,0 1 0,0-1 0,-1 1 0,1 0 0,0 0 0,-1 0 0,1 0 0,0 1 0,-5-1 0,-8 0 0,0 0 0,0 1 0,-23 4 0,-7 2 153,1 3 1,-81 26 0,-91 48 265,149-55-419,2 4 0,1 2 0,2 2 0,-85 67 0,116-78 0,1 3 0,2 0 0,0 2 0,2 1 0,2 1 0,1 1 0,1 2 0,2 0 0,-25 55 0,42-79 0,-1-1 0,2 1 0,-1 0 0,1 0 0,1 0 0,0 0 0,0 16 0,2-25 0,0 1 0,0-1 0,0 0 0,1 0 0,-1 0 0,1 1 0,-1-1 0,1 0 0,0 0 0,0 0 0,0 0 0,0 0 0,0 0 0,1-1 0,-1 1 0,1 0 0,1 2 0,0-3 0,0 1 0,-1-1 0,1 1 0,0-1 0,0 0 0,0 0 0,0 0 0,0 0 0,0-1 0,0 1 0,0-1 0,1 0 0,-1 0 0,0 0 0,6-1 0,7-1 0,0-1 0,0-1 0,0-1 0,0 0 0,-1-1 0,1-1 0,-2 0 0,1-1 0,15-12 0,123-99 0,-146 114 0,58-52 0,-3-2 0,97-119 0,-157 175 0,5-6 0,0 0 0,-1 0 0,9-19 0,-14 26 0,0 1 0,-1 0 0,1 0 0,-1 0 0,1-1 0,-1 1 0,1 0 0,-1 0 0,0-1 0,0 1 0,0 0 0,0-1 0,0 1 0,0 0 0,0-1 0,0 1 0,0 0 0,0-1 0,-1 1 0,1 0 0,-1-1 0,1 1 0,-1 0 0,1 0 0,-1 0 0,0 0 0,1-1 0,-1 1 0,0 0 0,0 0 0,0 0 0,0 1 0,0-1 0,0 0 0,0 0 0,0 0 0,0 1 0,-1-1 0,1 1 0,-2-1 0,-2-1 0,-1 1 0,1 0 0,-1 0 0,0 1 0,1 0 0,-1 0 0,1 0 0,-1 1 0,0 0 0,1 0 0,-9 2 0,-67 26 0,72-25 0,-57 26 0,1 3 0,2 2 0,-68 50 0,-161 150 0,281-225 0,-11 8 0,1 1 0,0 0 0,2 2 0,0 0 0,2 1 0,-23 38 0,39-58 0,-1 0 0,1-1 0,0 1 0,0 1 0,0-1 0,1 0 0,-1 0 0,0 0 0,1 0 0,0 1 0,-1-1 0,1 0 0,0 0 0,0 1 0,0 1 0,1-3 0,-1 0 0,1-1 0,-1 1 0,1-1 0,-1 1 0,1-1 0,-1 1 0,1-1 0,-1 1 0,1-1 0,-1 0 0,1 1 0,0-1 0,-1 0 0,1 1 0,0-1 0,-1 0 0,1 0 0,0 0 0,0 1 0,-1-1 0,1 0 0,0 0 0,-1 0 0,1 0 0,0 0 0,0 0 0,-1-1 0,2 1 0,9-3 0,-1 0 0,0 0 0,0-1 0,0-1 0,13-7 0,41-30 0,-2-2 0,-1-3 0,67-68 0,23-19 0,-137 123 0,118-104 0,-115 98 0,0-1 0,-1 0 0,-2-2 0,25-39 0,-37 55 0,0 0 0,1 0 0,-2 0 0,1 0 0,0 0 0,-1-1 0,1 1 0,-1-1 0,-1 1 0,1-1 0,-1 1 0,1-1 0,-1 0 0,0 1 0,-1-1 0,1 1 0,-1-1 0,-1-4 0,-1 5 0,1 0 0,0 1 0,-1-1 0,0 1 0,0-1 0,0 1 0,0 0 0,0 0 0,0 1 0,-1-1 0,0 1 0,1-1 0,-1 1 0,0 1 0,0-1 0,0 0 0,0 1 0,0 0 0,-7-2 0,-21-3 0,0 1 0,0 1 0,0 2 0,0 1 0,0 2 0,-51 6 0,-8 8 0,-94 27 0,79-13 0,-190 79 0,254-89 0,0 2 0,2 2 0,0 1 0,2 2 0,1 2 0,1 2 0,-35 36 0,53-46 0,-30 43 0,43-57 0,2 0 0,-1 0 0,1 0 0,-1 1 0,2 0 0,-1-1 0,1 1 0,0 0 0,1 0 0,-1 1 0,0 12 0,2-18 0,1 0 0,-1 0 0,0 0 0,1 0 0,-1 0 0,1 0 0,-1-1 0,1 1 0,0 0 0,0 0 0,0 0 0,0-1 0,0 1 0,0-1 0,1 1 0,-1-1 0,0 1 0,1-1 0,-1 0 0,1 1 0,-1-1 0,1 0 0,0 0 0,3 1 0,-1 0 0,1-1 0,1 1 0,-1-1 0,0 0 0,0 0 0,0-1 0,1 1 0,9-2 0,2-1 0,0-1 0,0 0 0,0-1 0,-1-1 0,1-1 0,-1 0 0,0-1 0,15-10 0,119-82 0,-123 80 0,198-154 0,-193 146 0,-1-2 0,-2-2 0,0 0 0,38-58 0,-64 85 0,0 0 0,0-1 0,-1 1 0,1-1 0,-1 0 0,0 0 0,0 0 0,-1 0 0,1 0 0,-1 0 0,-1-1 0,1 1 0,-1 0 0,1-1 0,-2-7 0,0 10 0,-1 0 0,1 0 0,-1 0 0,1 0 0,-1 0 0,0 0 0,0 0 0,-1 1 0,1-1 0,0 1 0,-1 0 0,1-1 0,-1 1 0,0 1 0,0-1 0,0 0 0,0 0 0,0 1 0,0 0 0,0 0 0,0 0 0,-1 0 0,1 0 0,0 1 0,-6-1 0,-13-3 0,-1 2 0,0 1 0,0 0 0,0 2 0,-39 6 0,-119 31 0,154-31 0,-60 13 0,2 4 0,0 3 0,-104 50 0,163-64 0,1 1 0,1 0 0,0 2 0,1 1 0,1 1 0,0 0 0,2 2 0,0 0 0,1 2 0,2 0 0,0 1 0,1 1 0,1 0 0,-16 37 0,22-40 0,1 0 0,1 0 0,1 1 0,0 0 0,2 0 0,1 0 0,-1 27 0,4-43 0,0-1 0,0 1 0,1 0 0,-1 0 0,1-1 0,1 1 0,-1 0 0,1-1 0,0 1 0,0-1 0,0 0 0,1 0 0,0 0 0,0 0 0,0 0 0,1 0 0,-1-1 0,1 0 0,0 1 0,1-1 0,-1-1 0,1 1 0,-1-1 0,1 0 0,0 0 0,0 0 0,1-1 0,-1 1 0,0-1 0,1-1 0,-1 1 0,10 1 0,4-1 0,1 0 0,0-2 0,0 0 0,0-1 0,-1-1 0,1-1 0,-1-1 0,1 0 0,-1-2 0,0 0 0,20-10 0,2-2 0,-2-2 0,0-2 0,-2-2 0,36-28 0,-23 9 0,-3-2 0,-1-2 0,-3-2 0,-2-2 0,39-64 0,-77 112 0,48-81 0,-46 76 0,-1-1 0,-1 1 0,1-1 0,-1 0 0,-1 0 0,0 0 0,2-15 0,-4 23 0,1 0 0,-1 1 0,0-1 0,0 0 0,0 0 0,1 0 0,-1 0 0,0 0 0,0 1 0,0-1 0,0 0 0,-1 0 0,1 0 0,0 0 0,0 1 0,0-1 0,-1 0 0,1 0 0,0 0 0,-1 1 0,1-1 0,-1 0 0,1 0 0,-1 1 0,1-1 0,-1 0 0,1 1 0,-1-1 0,1 1 0,-1-1 0,0 1 0,0-1 0,1 1 0,-1-1 0,0 1 0,0 0 0,1-1 0,-1 1 0,0 0 0,0 0 0,0-1 0,-1 1 0,-1 1 0,0 0 0,-1 0 0,1 0 0,0 0 0,-1 1 0,1-1 0,0 1 0,0 0 0,-3 2 0,-41 32 0,1 3 0,-71 77 0,81-78 0,-51 63 0,67-82 0,18-24 0,8-16 0,85-179 0,-21 55 0,48-168 0,-107 275 0,-2 0 0,-1 0 0,-2-1 0,-2 0 0,-1 0 0,-4-61 0,-1 85 0,-1-1 0,-1 1 0,0 0 0,-1 0 0,-1 0 0,0 0 0,-1 1 0,-1 0 0,0 0 0,-1 1 0,0 0 0,-1 1 0,0 0 0,-1 0 0,-1 1 0,1 1 0,-2 0 0,0 0 0,-24-13 0,8 7 0,0 1 0,-1 2 0,-1 1 0,0 1 0,-1 1 0,0 2 0,0 1 0,-54-4 0,57 11 0,-1 1 0,0 1 0,1 1 0,-1 2 0,1 1 0,0 1 0,1 2 0,0 1 0,0 0 0,1 3 0,1 0 0,-32 21 0,-26 23 0,2 3 0,-86 84 0,125-105 0,2 1 0,2 3 0,-59 82 0,82-102 0,1 2 0,1-1 0,1 2 0,1 0 0,2 0 0,1 1 0,0 0 0,2 1 0,-5 41 0,12-64 0,-1-1 0,1 1 0,0-1 0,0 1 0,0-1 0,1 1 0,0-1 0,0 0 0,0 1 0,0-1 0,0 0 0,1 1 0,0-1 0,0 0 0,0 0 0,0-1 0,1 1 0,0 0 0,-1-1 0,1 1 0,1-1 0,-1 0 0,0 0 0,1 0 0,-1-1 0,1 1 0,0-1 0,0 0 0,0 0 0,0 0 0,0-1 0,1 1 0,-1-1 0,0 0 0,8 1 0,10 1 0,0-1 0,-1-1 0,1-1 0,0-1 0,0-1 0,22-5 0,13-5 0,-1-2 0,-1-3 0,0-2 0,100-51 0,191-133 0,-327 191 0,40-30 0,-45 23 0,-14 18 0,0 1 0,0-1 0,0 1 0,0-1 0,0 1 0,0-1 0,0 1 0,0-1 0,0 1 0,0-1 0,0 1 0,0-1 0,0 1 0,-1-1 0,1 1 0,0-1 0,0 1 0,-1 0 0,1-1 0,0 1 0,0-1 0,-1 1 0,1 0 0,-1-1 0,1 0 0,-4 0 0,1-1 0,0 0 0,-1 1 0,1 0 0,-1 0 0,1 0 0,-1 0 0,0 0 0,-4 1 0,-12-2 0,0 2 0,0 0 0,1 1 0,-1 1 0,0 1 0,1 1 0,-30 9 0,-8 7 0,-66 33 0,55-18 0,2 2 0,2 4 0,1 2 0,2 3 0,3 2 0,1 3 0,3 2 0,2 3 0,3 2 0,2 2 0,3 2 0,3 1 0,-50 105 0,79-142 0,1 0 0,1 0 0,1 1 0,1 1 0,-4 36 0,11-62 0,0 1 0,1-1 0,0 0 0,0 1 0,0-1 0,0 0 0,0 1 0,0-1 0,0 0 0,1 1 0,-1-1 0,1 0 0,0 1 0,-1-1 0,1 0 0,0 0 0,1 0 0,-1 0 0,0 0 0,0 0 0,1 0 0,-1 0 0,1-1 0,3 3 0,-2-2 0,1-1 0,0 0 0,-1 0 0,1-1 0,0 1 0,0-1 0,0 0 0,-1 0 0,1 0 0,0 0 0,0-1 0,0 0 0,-1 1 0,1-1 0,0-1 0,3 0 0,16-7 0,-1 0 0,0-1 0,-1-2 0,32-21 0,87-73 0,595-594-1315,-645 608 1402,-72 74-87,245-269 0,-256 278 0,0 1 0,0-1 0,-1-1 0,-1 1 0,1-1 0,7-20 0,-13 29 0,0 0 0,0 0 0,1 0 0,-1 0 0,0 0 0,0 0 0,0 0 0,0 0 0,-1 0 0,1 0 0,0 0 0,0 0 0,0 0 0,-1 0 0,1 0 0,-1 0 0,1 0 0,-1 0 0,1 1 0,-1-1 0,1 0 0,-1 0 0,0 0 0,1 1 0,-1-1 0,0 0 0,0 1 0,1-1 0,-1 0 0,0 1 0,0-1 0,0 1 0,0 0 0,0-1 0,0 1 0,0 0 0,0-1 0,0 1 0,0 0 0,0 0 0,0 0 0,0 0 0,0 0 0,0 0 0,-2 0 0,-8 1 0,1 0 0,-1 1 0,0 0 0,0 0 0,1 1 0,-1 1 0,-11 5 0,-80 41 0,86-42 0,-71 43 175,2 4 1,3 4-1,2 3 1,3 4-1,3 3 1,-67 81-1,108-113-175,-30 44 0,54-67 0,0 1 0,1 0 0,0 0 0,1 1 0,1 0 0,-7 24 0,12-37 0,0 0 0,1-1 0,-1 1 0,1 0 0,0-1 0,-1 1 0,1 0 0,1-1 0,-1 1 0,0 0 0,0-1 0,1 1 0,0 0 0,-1-1 0,1 1 0,2 3 0,-2-5 0,1 0 0,0 0 0,-1 0 0,1 1 0,-1-2 0,1 1 0,0 0 0,0 0 0,0 0 0,0-1 0,-1 1 0,1-1 0,0 0 0,0 1 0,0-1 0,0 0 0,0 0 0,0 0 0,0-1 0,0 1 0,0 0 0,0-1 0,0 1 0,0-1 0,-1 0 0,3 0 0,31-13 0,0-1 0,-1-2 0,-1-1 0,-1-2 0,36-28 0,28-25 0,-4-3 0,-3-5 0,-3-3 0,88-115 0,-89 83 0,-74 99 0,-1 0 0,0-1 0,-2-1 0,12-33 0,-18 48 0,-1 0 0,0 0 0,0 1 0,0-1 0,0-1 0,-1 1 0,1 0 0,-1 0 0,0 0 0,0 0 0,-1 0 0,1 0 0,-1 0 0,0 0 0,0 0 0,0 0 0,-1 0 0,1 0 0,-1 1 0,0-1 0,0 1 0,0-1 0,-1 1 0,1 0 0,-1-1 0,1 1 0,-1 1 0,0-1 0,-1 0 0,1 1 0,-7-5 0,-2 2 0,1 1 0,-1 0 0,-1 0 0,1 1 0,0 1 0,-1 0 0,1 1 0,-1 0 0,-18 1 0,-37 5-1,1 2 0,0 3 0,0 3 0,-81 27 0,-253 110-446,286-99 398,-176 104 0,240-122 50,1 1 0,1 3 1,2 2-1,2 2 0,-55 64 1,84-85-2,1 0 0,-20 36 0,30-48 0,1 1 0,0 0 0,1 0 0,0 0 0,0 0 0,1 0 0,0 0 0,1 1 0,-1 16 0,2-23 2,0-1 0,1 1 1,-1 0-1,1 0 1,-1-1-1,1 1 1,0 0-1,0-1 0,0 1 1,1 0-1,-1-1 1,1 0-1,-1 1 0,1-1 1,0 0-1,-1 0 1,1 0-1,0 0 0,1 0 1,-1 0-1,0 0 1,0-1-1,1 1 1,-1-1-1,1 0 0,-1 0 1,1 0-1,0 0 1,4 1-1,2 0 40,1-1 0,-1 1 1,0-2-1,1 1 0,-1-2 0,1 1 0,-1-1 1,11-2-1,14-6-28,-1 0 0,0-3 0,-1 0 0,0-2 0,-1-2 0,52-34 0,-5-6-18,88-80 0,-115 91 4,-1-2 0,62-79 0,-107 119 0,1 0 0,-1 0 0,-1 0 0,0 0 0,0-1 0,0 0 0,-1 0 0,0 0 0,0 0 0,-1 0 0,0-1 0,1-12 0,-4 17 0,1 0 0,-1 0 0,0 0 0,0 0 0,0 0 0,-1 0 0,1 0 0,-1 0 0,0 0 0,0 1 0,0-1 0,-1 1 0,1-1 0,-1 1 0,0 0 0,0 0 0,0 0 0,0 1 0,-1-1 0,1 1 0,-1-1 0,1 1 0,-1 0 0,0 1 0,0-1 0,-6-1 0,-7-3 0,0 0 0,-1 2 0,1 0 0,-1 1 0,0 1 0,0 0 0,0 2 0,0 0 0,-31 4 0,1 4 0,-1 2 0,-65 22 0,36-4 5,1 4-1,2 2 1,2 4 0,1 3-1,-70 53 1,41-17-172,3 3 0,-140 152-1,201-194 156,2 2 1,1 1-1,3 2 0,1 1 0,3 2 0,1 0 0,-20 54 1,41-89 11,1 0 0,0 0 0,1 0 0,0 1 0,1-1 0,1 1 0,-1 15 0,2-26 0,0 0 0,0 0 0,0 0 0,0 1 0,1-1 0,-1 0 0,0 0 0,1 0 0,-1 1 0,1-1 0,-1 0 0,1 0 0,0 0 0,0 0 0,-1 0 0,1 0 0,0 0 0,0-1 0,0 1 0,0 0 0,0 0 0,0-1 0,0 1 0,0 0 0,0-1 0,0 1 0,2 0 0,2-1 0,-1 0 0,0 0 0,1 0 0,-1 0 0,0-1 0,1 0 0,-1 1 0,0-2 0,0 1 0,0 0 0,0-1 0,6-3 0,51-29 0,-3-1 0,-1-4 0,81-70 0,37-40-176,161-178 0,-223 202 59,-4-5 0,103-165 0,-212 295 117,77-129 0,-68 112 0,-1 0 0,0-1 0,-2 0 0,0-1 0,4-21 0,-9 35 0,0 1 0,-1 0 0,1 0 0,-1-1 0,0 1 0,0-1 0,-1 1 0,1 0 0,-1-1 0,0 1 0,0 0 0,-3-7 0,3 10 0,0-1 0,-1 0 0,1 0 0,-1 1 0,1-1 0,-1 1 0,0-1 0,0 1 0,0 0 0,1 0 0,-1 0 0,0 0 0,0 0 0,-1 0 0,1 0 0,0 0 0,0 1 0,0-1 0,0 1 0,-1 0 0,1 0 0,0 0 0,0 0 0,-1 0 0,1 0 0,-5 1 0,-11 3-1,-1 0 0,1 1 0,0 0 0,-25 13 0,-81 42 131,111-54-91,-77 44 243,3 3 0,2 4 0,-93 81 0,78-50-292,-174 201-1,223-226 11,-50 80 0,84-115 0,1 0 0,2 0 0,1 2 0,1 0 0,-13 52 0,24-78 0,0-1 0,0 1 0,0-1 0,1 1 0,0-1 0,-1 1 0,1-1 0,0 1 0,1-1 0,-1 1 0,1-1 0,1 5 0,-2-7 0,1-1 0,-1 1 0,1 0 0,-1-1 0,1 1 0,-1-1 0,1 1 0,-1-1 0,1 1 0,0-1 0,-1 0 0,1 1 0,0-1 0,-1 0 0,1 1 0,0-1 0,-1 0 0,1 0 0,0 1 0,0-1 0,0 0 0,-1 0 0,2 0 0,33-11 0,-12-2 0,0-1 0,-1 0 0,-1-2 0,28-27 0,83-90 0,-129 129 0,93-101-236,137-199 1,-179 222 117,-4-1 0,-4-3 0,47-123 0,-85 188 118,0-1 0,-2 0 0,-1-1 0,5-34 0,-9 51 0,-1 1 0,0-1 0,0 1 0,0-1 0,-1 1 0,1-1 0,-1 1 0,-1 0 0,1-1 0,-1 1 0,0 0 0,0 0 0,0 0 0,-1 0 0,1 0 0,-1 1 0,0-1 0,-1 1 0,1 0 0,-1 0 0,0 0 0,0 0 0,-5-3 0,3 4 0,0 0 0,-1 0 0,1 0 0,-1 1 0,0 0 0,0 0 0,0 1 0,0 0 0,0 0 0,0 0 0,0 1 0,0 0 0,0 1 0,0 0 0,-8 1 0,-20 5 9,0 2 0,1 1 0,-61 26 0,-110 67-191,83-32 100,2 5 1,4 6 0,4 4 0,4 6 0,3 4-1,5 4 1,5 5 0,-84 119 0,134-160 68,3 2 1,-61 130-1,86-157 40,2 1 0,2 0 0,2 1-1,1 0 1,2 0 0,-4 72 0,11-102 21,1-1-1,1 1 1,-1-1 0,2 1-1,-1-1 1,1 1 0,1-1 0,0 0-1,1 0 1,0 0 0,0 0-1,1-1 1,0 0 0,12 16 0,-8-15-45,0-1-1,1 0 1,1 0 0,-1-1 0,1-1 0,1 0 0,-1 0 0,1-1 0,0-1 0,1 0 0,22 6 0,8-1-10,1-2 1,0-2-1,1-2 0,-1-2 1,1-2-1,-1-1 1,0-3-1,53-11 0,7-6-141,-1-5-1,-1-5 0,-1-4 1,-2-4-1,-2-4 0,148-91 1,-109 47-122,-4-7 0,-3-5 1,192-193-1,-224 190 266,-4-3-1,-5-4 1,-5-4-1,126-228 1,-134 183-74,-68 140 73,-1 1 1,-1-1-1,-1-1 0,0 1 0,-1 0 0,0-33 0,-3 43 9,0 1 0,0 0 1,-1 0-1,0 0 0,-1 0 0,0 1 1,0-1-1,0 0 0,-1 1 1,0-1-1,0 1 0,0 0 0,-1 0 1,0 0-1,0 0 0,-1 1 0,1-1 1,-1 1-1,0 0 0,-1 1 1,1-1-1,-1 1 0,0 0 0,-9-4 1,-1 1 77,-1 1 0,0 1 0,0 0 0,-1 1 0,1 1 1,-1 0-1,0 2 0,-32 0 0,-18 4 14,1 3-1,0 4 0,-94 24 1,-194 81 551,193-48-604,3 6 0,4 8 0,-253 175-1,354-219-15,2 3 1,-61 60-1,100-88-24,1 1 0,0 1 0,1 0 0,1 0 0,0 1 0,1 0 1,1 1-1,0 0 0,1 0 0,1 1 0,0 0 0,1 0 0,-4 30 0,9-41 25,-1 1 0,1-1 0,0 1 0,0-1 0,1 1 0,0-1 0,0 1 0,1-1 0,-1 0 0,1 0 0,1 1-1,-1-1 1,1-1 0,0 1 0,0 0 0,1-1 0,0 1 0,7 7 0,-5-8 5,1 0 0,-1 0 0,1-1 0,0 0 1,0 0-1,0 0 0,0-1 0,1 0 0,-1-1 0,1 0 0,0 0 1,0 0-1,-1-1 0,1 0 0,12-1 0,11-1-33,-1-2 0,0-1 0,0-1 0,0-2 0,0-1 0,-1-1 0,-1-1 0,1-2 0,41-24 0,1-6 0,-3-2 0,89-75 0,-73 48 0,139-154 0,-176 169 0,-2-3 0,-3-1 0,63-119 0,-93 156 0,-1-1 0,-1 0 0,-1-1 0,-1 0 0,-2 0 0,0-1 0,3-40 0,-9 61 0,0 0 0,0 0 0,0 0 0,0 0 0,-1 0 0,0 0 0,0 0 0,-1 0 0,1 0 0,-1 0 0,0 1 0,0-1 0,-1 1 0,1-1 0,-1 1 0,0 0 0,0 0 0,0 0 0,-5-4 0,2 4 0,0 0 0,0 0 0,0 1 0,0 0 0,-1 0 0,0 0 0,0 1 0,1 0 0,-1 0 0,0 1 0,-1-1 0,-7 1 0,-13 1 0,0 0 0,0 2 0,0 1 0,0 2 0,-49 14 0,26-3 0,0 3 0,1 1 0,2 3 0,0 2 0,2 2 0,0 2 0,2 2 0,2 2 0,1 1 0,1 3 0,2 1 0,2 2 0,1 1 0,3 2 0,1 1 0,2 1 0,2 2 0,3 1 0,1 0 0,-22 73 0,34-86 0,-9 56 0,19-80 0,0 0 0,0 0 0,1 1 0,0-1 0,1 1 0,0-1 0,1 0 0,5 21 0,-5-28 0,0 0 0,0 0 0,0 0 0,0 0 0,0 0 0,1-1 0,0 1 0,0-1 0,0 1 0,0-1 0,0 0 0,1 0 0,-1-1 0,1 1 0,0-1 0,0 0 0,0 1 0,0-2 0,0 1 0,0 0 0,1-1 0,-1 0 0,0 0 0,1 0 0,-1-1 0,7 1 0,7-1 0,-1-1 0,0 0 0,1-2 0,-1 0 0,31-9 0,6-7-2,-1-1-1,-1-3 0,-1-3 0,-2-1 1,0-3-1,52-42 0,16-23-386,117-120 0,43-84 217,-211 218 178,103-166 1,-161 235-7,-1 0 0,-1-1 0,0-1 0,-1 1 0,6-19 0,-11 30 0,0 0 0,1 1 0,-1-1 0,0 0 0,0 0 0,0 0 0,0 1 0,0-1 0,0 0 0,-1 0 0,1 1 0,-1-1 0,1 0 0,-1 0 0,0 1 0,1-1 0,-1 0 0,0 1 0,0-1 0,-1-1 0,-1 2 0,1-1 0,0 1 0,-1 0 0,1 0 0,0 0 0,-1 0 0,1 0 0,-1 0 0,0 1 0,1-1 0,-1 1 0,0 0 0,1 0 0,-1 0 0,1 0 0,-1 0 0,0 0 0,-2 1 0,-26 6 0,1 1 0,0 1 0,1 2 0,0 1 0,0 1 0,-38 24 0,-111 72 0,-303 243 0,412-295 239,2 4 0,3 2 0,-76 97 0,123-139-239,-23 41 0,39-60 0,0-1 0,0 0 0,0 1 0,0 0 0,0-1 0,1 1 0,-1-1 0,1 1 0,-1 0 0,1-1 0,0 1 0,-1 0 0,1 0 0,0-1 0,0 4 0,1-5 0,-1 1 0,1-1 0,0 0 0,-1 1 0,1-1 0,-1 0 0,1 0 0,-1 0 0,1 0 0,0 0 0,-1 1 0,1-1 0,-1 0 0,1 0 0,0 0 0,-1 0 0,1-1 0,-1 1 0,1 0 0,-1 0 0,1 0 0,0 0 0,-1-1 0,1 1 0,-1 0 0,1 0 0,-1-1 0,1 1 0,0-1 0,12-7 0,0 0 0,22-19 0,46-45 0,-4-4-1,83-105 1,116-195-595,-216 287 535,75-154 0,-129 230 60,0 0 0,-1 0 0,-1 0 0,5-28 0,-8 39 0,-1-1 0,1 1 0,-1-1 0,0 1 0,0-1 0,0 1 0,-1-1 0,1 1 0,0-1 0,-1 1 0,0 0 0,0-1 0,1 1 0,-1-1 0,-1 1 0,1 0 0,0 0 0,0 0 0,-1 0 0,1 0 0,-1 0 0,0 0 0,0 0 0,0 0 0,1 1 0,-1-1 0,-1 1 0,1 0 0,0-1 0,0 1 0,-4-1 0,-1 0 0,0 1 0,1 0 0,-1 0 0,0 0 0,0 1 0,0 0 0,0 1 0,0 0 0,1 0 0,-1 0 0,0 1 0,1 0 0,-9 3 0,-19 9 0,-42 23 0,73-36 0,-64 37 0,1 3 0,3 3 0,-102 91 0,-151 186 0,227-221-5,-80 116 0,143-179 23,2 2 1,1 1-1,2 1 1,2 0-1,2 1 1,-23 85 0,38-116 47,-1 0 1,2 0 0,-1-1 0,1 1 0,1 0-1,0 0 1,3 18 0,-2-26-65,0 0 0,0 0 0,0 0 0,0 0 0,0-1 0,1 1 0,-1-1 0,1 1 0,0-1-1,0 0 1,0 1 0,0-1 0,0 0 0,1 0 0,-1 0 0,0-1 0,1 1 0,-1-1 0,1 1 0,0-1 0,0 0 0,-1 0 0,1 0 0,0 0 0,0 0 0,0-1 0,0 0-1,0 1 1,0-1 0,0 0 0,6-1 0,9 0-2,0 0 0,1-2 0,-1 0 0,34-11 0,77-34 0,-34 4-100,-1-3-1,136-95 1,155-148-479,-276 197 579,116-126 0,-209 202 0,8-9 0,29-40 0,-49 60 0,1 0 0,-2 0 0,1 0 0,-1 0 0,0-1 0,0 1 0,-1-1 0,0 0 0,0 0 0,-1 0 0,1 0 0,-1-13 0,-1 17 0,-1-1 0,1 1 0,-1 0 0,0 0 0,0 0 0,0 0 0,0 0 0,-1 0 0,1 0 0,-1 1 0,0-1 0,0 0 0,0 1 0,0-1 0,0 1 0,-1 0 0,1 0 0,0 0 0,-1 0 0,0 0 0,0 0 0,-5-2 0,-1 0 0,-1 0 0,0 1 0,1 0 0,-1 1 0,-1 0 0,-15-1 0,-5 2 0,0 1 0,1 2 0,-1 1 0,1 1 0,-1 2 0,-35 11 0,-17 10 0,-79 38 0,66-21 46,2 3 0,2 4 0,2 5 0,-107 87 0,154-108 19,1 3 0,2 1 0,1 2 0,3 2 0,1 1 0,3 1 0,1 2 0,3 2 0,-40 90 0,55-104-65,-10 45 0,20-67 0,0-1 0,1 1 0,1 0 0,0 0 0,1 0 0,3 24 0,-3-35 0,0 0 0,1 1 0,-1-1 0,1 0 0,-1 0 0,1 0 0,0 0 0,0 0 0,0 0 0,0 0 0,0 0 0,1-1 0,-1 1 0,0 0 0,1-1 0,0 1 0,-1-1 0,1 1 0,0-1 0,-1 0 0,1 0 0,0 0 0,0 0 0,0 0 0,0 0 0,0 0 0,0 0 0,1-1 0,-1 1 0,0-1 0,0 0 0,0 0 0,1 0 0,-1 0 0,4 0 0,4-2 0,1 0 0,0 0 0,0-1 0,-1 0 0,20-9 0,0-4 0,-1 0 0,-1-2 0,0-1 0,-1-1 0,-1-1 0,-1-1 0,-1-2 0,-2 0 0,0-2 0,35-52 0,-38 47 0,0 0 0,-2-1 0,-1-1 0,-2-1 0,-1 0 0,-2-1 0,-1 0 0,-2-1 0,7-65 0,-15 89 0,1 1 0,-2-1 0,0 0 0,0 1 0,-1-1 0,-1 1 0,0 0 0,0 0 0,-1 0 0,0 0 0,-10-16 0,12 23 0,-1 0 0,0 0 0,0 0 0,0 0 0,-1 0 0,1 1 0,-1 0 0,0-1 0,0 1 0,0 1 0,0-1 0,-1 1 0,1-1 0,-1 1 0,1 0 0,-1 1 0,0-1 0,0 1 0,1 0 0,-1 0 0,0 1 0,0-1 0,0 1 0,0 0 0,0 1 0,0-1 0,0 1 0,-7 1 0,4 1 0,0-1 0,1 1 0,-1 0 0,0 0 0,1 1 0,0 0 0,0 1 0,0 0 0,0 0 0,-5 6 0,-4 4 0,2 1 0,-22 30 0,4 0 0,3 1 0,1 2 0,3 1 0,2 1 0,2 1 0,2 0 0,3 2 0,2 0 0,3 1 0,2 0 0,-3 69 0,12-105 0,0 0 0,1-1 0,1 1 0,8 34 0,-8-48 0,-1 0 0,1 1 0,0-1 0,0 0 0,1 0 0,-1 0 0,1 0 0,0-1 0,0 1 0,1-1 0,-1 0 0,1 0 0,0 0 0,0 0 0,1-1 0,-1 1 0,1-1 0,-1 0 0,1-1 0,0 1 0,6 1 0,-2-1 0,1-1 0,-1 0 0,1-1 0,-1 0 0,1 0 0,-1-1 0,1 0 0,-1-1 0,1 0 0,-1-1 0,13-3 0,-6 0 0,-1-1 0,1 0 0,-2-1 0,1-1 0,-1-1 0,15-10 0,-1-4 0,-2 0 0,0-2 0,-1 0 0,-2-2 0,30-43 0,-25 27 0,-2-1 0,-2-2 0,-1 0 0,-3-1 0,-2-1 0,-2-1 0,15-78 0,-28 111 0,-1 0 0,0 0 0,-1 0 0,-1 0 0,0 0 0,-1 0 0,-1 1 0,-6-24 0,6 33 0,0-1 0,-1 1 0,0 0 0,0 0 0,0 0 0,-1 0 0,0 0 0,0 1 0,0 0 0,-1-1 0,0 2 0,0-1 0,0 1 0,-1-1 0,1 2 0,-1-1 0,0 0 0,0 1 0,0 0 0,-1 1 0,-6-3 0,-6 1 0,0 0 0,0 1 0,0 0 0,0 2 0,0 1 0,0 0 0,-1 1 0,1 1 0,0 1 0,1 0 0,-1 2 0,-31 11 0,-2 4 0,1 3 0,1 1 0,-53 36 0,21-4-227,2 2-1,3 5 1,3 2-1,3 4 1,-104 130-1,114-118-6598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0:17.753"/>
    </inkml:context>
    <inkml:brush xml:id="br0">
      <inkml:brushProperty name="width" value="0.35" units="cm"/>
      <inkml:brushProperty name="height" value="0.35" units="cm"/>
      <inkml:brushProperty name="color" value="#FFFFFF"/>
    </inkml:brush>
  </inkml:definitions>
  <inkml:trace contextRef="#ctx0" brushRef="#br0">6759 1617 24575,'31'0'0,"1"-2"0,0-2 0,-1-1 0,0-1 0,0-2 0,41-15 0,-30-1 0,-42 24 0,1-1 0,0 1 0,-1-1 0,1 1 0,0-1 0,-1 0 0,1 1 0,-1-1 0,1 0 0,-1 1 0,0-1 0,1 0 0,-1 0 0,0 0 0,1 1 0,-1-1 0,0 0 0,0 0 0,1-1 0,-2 1 0,1 0 0,-1 0 0,1 0 0,-1 0 0,1 1 0,-1-1 0,1 0 0,-1 0 0,0 1 0,1-1 0,-1 1 0,0-1 0,0 0 0,0 1 0,1-1 0,-1 1 0,0 0 0,0-1 0,0 1 0,0 0 0,0-1 0,-2 1 0,-3-1 0,0 0 0,0 0 0,-1 1 0,1 0 0,-1 0 0,1 0 0,0 1 0,0 0 0,-1 0 0,1 1 0,-7 2 0,-24 5 0,40-12 0,1 1 0,-1-1 0,1 0 0,-1 0 0,0 0 0,-1 0 0,1-1 0,0 1 0,2-5 0,1-13 0,-7 20 0,1 1 0,0-1 0,-1 1 0,1-1 0,-1 1 0,1 0 0,-1-1 0,1 1 0,-1-1 0,0 1 0,1 0 0,-1-1 0,1 1 0,-1 0 0,0 0 0,1-1 0,-1 1 0,0 0 0,1 0 0,-1 0 0,0 0 0,1 0 0,-1 0 0,0 0 0,1 0 0,-1 0 0,1 0 0,-1 1 0,0-1 0,1 0 0,-1 0 0,-1 1 0,-2 0 0,0 0 0,-1 1 0,1 0 0,0 0 0,0 0 0,0 0 0,0 0 0,0 1 0,0-1 0,1 1 0,0 0 0,-1 1 0,1-1 0,0 0 0,0 1 0,-3 5 0,5-7 0,0-1 0,0 1 0,1 0 0,-1 0 0,0 0 0,1-1 0,-1 1 0,1 0 0,0 0 0,-1 0 0,1 0 0,0 0 0,0 0 0,1 0 0,-1 0 0,0 0 0,0 0 0,1 0 0,-1 0 0,1 0 0,0-1 0,0 1 0,0 0 0,-1 0 0,1-1 0,1 1 0,-1 0 0,0-1 0,0 1 0,1-1 0,-1 0 0,1 1 0,-1-1 0,1 0 0,-1 0 0,1 0 0,0 0 0,0 0 0,3 1 0,6 2 0,0 1 0,0-2 0,1 0 0,0 0 0,-1-1 0,1 0 0,0-1 0,0-1 0,0 0 0,0 0 0,0-1 0,20-5 0,8-3 0,-1-1 0,53-22 0,-86 30 0,2-1 0,0 1 0,0-1 0,0-1 0,-1 0 0,1 0 0,-1 0 0,0-1 0,0 0 0,12-11 0,-19 15 0,0 0 0,1 0 0,-1 0 0,0 1 0,1-1 0,-1 0 0,0 0 0,0 0 0,0 0 0,0 0 0,0 0 0,0 0 0,0 1 0,0-1 0,0 0 0,0 0 0,0 0 0,0 0 0,-1 0 0,1 1 0,0-1 0,-1 0 0,1 0 0,-1 0 0,1 1 0,-1-1 0,1 0 0,-1 0 0,1 1 0,-1-1 0,0 1 0,1-1 0,-1 0 0,0 1 0,1-1 0,-1 1 0,0 0 0,0-1 0,0 1 0,1 0 0,-1-1 0,0 1 0,0 0 0,0 0 0,0 0 0,-1 0 0,-43-11 0,44 11 0,-16-2 0,-1 0 0,0 1 0,0 1 0,0 1 0,-26 4 0,39-5 0,0 1 0,-1 0 0,1 1 0,0-1 0,0 1 0,0 0 0,0 1 0,1-1 0,-1 1 0,1 0 0,-1 0 0,1 0 0,0 1 0,0-1 0,0 1 0,1 0 0,-1 0 0,1 0 0,0 1 0,0-1 0,1 1 0,-4 8 0,5-12 0,0 1 0,1 0 0,-1-1 0,1 1 0,0 0 0,-1-1 0,1 1 0,0 0 0,0 0 0,0 0 0,0-1 0,0 1 0,1 0 0,-1 0 0,0-1 0,1 1 0,-1 0 0,1-1 0,0 1 0,-1-1 0,1 1 0,0 0 0,0-1 0,2 2 0,-1 0 0,1-1 0,0 0 0,0 0 0,0 0 0,0-1 0,0 1 0,0-1 0,0 1 0,1-1 0,-1 0 0,6 1 0,6 0 0,0 0 0,-1-1 0,1-1 0,0 0 0,15-2 0,32-10 0,0-2 0,-2-4 0,0-1 0,-1-4 0,92-47 0,-113 50 0,-1-2 0,68-51 0,-100 70 0,0-2 0,-1 1 0,1-1 0,-1 1 0,6-11 0,-9 14 0,0 0 0,0-1 0,-1 1 0,1-1 0,0 1 0,-1-1 0,1 0 0,-1 1 0,0-1 0,1 1 0,-1-1 0,0 0 0,0 1 0,0-1 0,0 0 0,-1-2 0,-1 0 0,0 1 0,0 0 0,-1 1 0,1-1 0,-1 0 0,1 1 0,-1-1 0,0 1 0,0 0 0,0 0 0,0 0 0,0 0 0,0 1 0,-1-1 0,1 1 0,-1 0 0,1 0 0,-1 0 0,1 1 0,-6-2 0,-16-2 0,-1 1 0,1 0 0,0 2 0,-1 1 0,1 1 0,-1 1 0,-33 7 0,-174 52 0,232-61 0,-329 118 0,292-102 0,1 3 0,0 1 0,2 2 0,1 1 0,0 2 0,-43 42 0,68-59 0,1 1 0,-1 0 0,2 1 0,-1 0 0,1 0 0,1 0 0,-1 1 0,2 0 0,0 0 0,-5 16 0,9-27 0,1 1 0,0-1 0,0 0 0,0 0 0,0 0 0,0 1 0,0-1 0,0 0 0,0 0 0,0 1 0,0-1 0,0 0 0,0 0 0,0 0 0,0 1 0,0-1 0,1 0 0,-1 0 0,0 0 0,0 0 0,0 1 0,0-1 0,0 0 0,0 0 0,0 0 0,1 0 0,-1 1 0,0-1 0,0 0 0,0 0 0,0 0 0,1 0 0,-1 0 0,0 0 0,0 1 0,0-1 0,1 0 0,-1 0 0,0 0 0,0 0 0,0 0 0,1 0 0,-1 0 0,0 0 0,0 0 0,0 0 0,1 0 0,-1 0 0,0 0 0,0 0 0,0 0 0,1 0 0,-1-1 0,0 1 0,0 0 0,0 0 0,1 0 0,-1 0 0,0 0 0,0 0 0,0 0 0,0-1 0,0 1 0,1 0 0,-1 0 0,0 0 0,0-1 0,12-6 0,1-1 0,-2 0 0,1-1 0,-2-1 0,1 1 0,12-17 0,-1 0 0,30-46 0,-48 66 0,0 0 0,-1 0 0,0 0 0,0 0 0,0-1 0,-1 0 0,1 1 0,0-10 0,-3 14 0,0 0 0,0 0 0,0-1 0,0 1 0,0 0 0,-1 0 0,1 0 0,-1 0 0,1-1 0,-1 1 0,0 0 0,0 0 0,0 0 0,0 0 0,0 1 0,-1-1 0,1 0 0,0 0 0,-1 1 0,0-1 0,1 1 0,-1-1 0,0 1 0,1 0 0,-1 0 0,0-1 0,0 1 0,0 0 0,-3 0 0,-6-3 0,1 0 0,-1 1 0,0 0 0,-1 1 0,1 0 0,0 1 0,-1 0 0,1 1 0,-18 1 0,-10 4 0,-52 12 0,82-15 0,-66 16 0,-141 55 0,168-53 0,1 2 0,2 3 0,-80 55 0,110-69 0,0 2 0,1 0 0,1 1 0,-15 17 0,24-26 0,0 0 0,1 0 0,0 0 0,0 1 0,0-1 0,0 1 0,1 0 0,0 0 0,0-1 0,0 1 0,1 0 0,0 1 0,0-1 0,0 0 0,1 0 0,1 9 0,-1-13 0,1 1 0,0 0 0,0 0 0,0 0 0,0-1 0,1 1 0,-1 0 0,1-1 0,0 0 0,-1 1 0,1-1 0,0 0 0,0 0 0,0 0 0,1 0 0,-1 0 0,1 0 0,-1-1 0,1 1 0,-1-1 0,1 0 0,0 1 0,-1-1 0,6 1 0,1 0 0,0 0 0,0-1 0,1 0 0,-1 0 0,0-1 0,18-1 0,-4-3 0,0-2 0,0 0 0,-1-1 0,0-1 0,0-1 0,-1-1 0,0-1 0,0-1 0,-2 0 0,20-16 0,28-27 0,78-81 0,-143 135 0,36-37 0,-2-1 0,33-45 0,-60 72 0,-1 0 0,0 0 0,-1-1 0,0-1 0,-1 1 0,-1-1 0,0 0 0,0 0 0,-2-1 0,0 1 0,0-1 0,0-17 0,-4 26 0,1-1 0,-1 1 0,0 0 0,-1 0 0,0 0 0,1 0 0,-2 0 0,1 1 0,-1-1 0,0 0 0,0 1 0,0 0 0,-1 0 0,0 0 0,0 0 0,0 1 0,-1-1 0,1 1 0,-1 0 0,0 0 0,0 1 0,0 0 0,-1 0 0,1 0 0,-10-3 0,-4-2 0,0 2 0,-1 0 0,1 1 0,-1 1 0,0 1 0,-34-1 0,25 5 0,-1 1 0,1 2 0,0 0 0,0 2 0,0 1 0,1 2 0,0 0 0,-37 20 0,-7 7 0,-120 82 0,158-96 0,1 1 0,1 2 0,1 1 0,2 1 0,-42 50 0,69-75 0,0 0 0,1 0 0,-1 1 0,1-1 0,-1 0 0,1 1 0,0-1 0,0 1 0,0-1 0,-2 6 0,4-8 0,-1 1 0,0-1 0,1 0 0,-1 0 0,0 1 0,1-1 0,-1 0 0,0 0 0,1 1 0,-1-1 0,1 0 0,-1 0 0,0 0 0,1 0 0,-1 0 0,1 0 0,-1 0 0,0 0 0,1 1 0,-1-1 0,1-1 0,-1 1 0,1 0 0,-1 0 0,0 0 0,1 0 0,-1 0 0,1 0 0,-1 0 0,0-1 0,1 1 0,-1 0 0,0 0 0,1 0 0,-1-1 0,0 1 0,1 0 0,-1-1 0,13-6 0,0 0 0,-1-1 0,14-11 0,28-29 0,-3-3 0,-1-2 0,71-98 0,109-195 0,-217 325 0,3-4 0,0 0 0,-1-2 0,-2 1 0,13-36 0,-26 60 0,1 1 0,-1-1 0,0 1 0,1 0 0,-1-1 0,0 1 0,0-1 0,0 1 0,0-1 0,0 1 0,0-1 0,0 1 0,0-1 0,-1 1 0,1-1 0,-1 1 0,0-3 0,0 4 0,1-1 0,-1 0 0,0 1 0,0-1 0,1 1 0,-1-1 0,0 1 0,0-1 0,1 1 0,-1 0 0,0-1 0,0 1 0,0 0 0,0 0 0,0 0 0,0-1 0,1 1 0,-1 0 0,0 0 0,0 0 0,-1 1 0,-7 0 0,1 1 0,-1 0 0,1 1 0,-15 7 0,22-10 0,-37 18 0,0 1 0,1 2 0,-43 33 0,-94 88 0,133-107 0,-17 14 0,-94 79 0,-175 191 0,298-286 0,2 1 0,1 1 0,-22 41 0,45-71 0,0 0 0,0 0 0,0 1 0,1-1 0,0 1 0,0 0 0,0 0 0,-1 6 0,3-11 0,0 0 0,0-1 0,0 1 0,0 0 0,0-1 0,0 1 0,0 0 0,0 0 0,1-1 0,-1 1 0,0 0 0,0-1 0,1 1 0,-1 0 0,1-1 0,-1 1 0,0 0 0,1-1 0,-1 1 0,1-1 0,-1 1 0,1-1 0,-1 1 0,1-1 0,0 1 0,0-1 0,2 1 0,-1 0 0,1-1 0,-1 1 0,1-1 0,-1 0 0,1 1 0,0-1 0,-1-1 0,1 1 0,-1 0 0,1-1 0,2 0 0,24-6 0,-1-2 0,0-1 0,42-21 0,90-56 0,-45 15-234,-3-4-1,-3-6 1,126-121-1,253-315 26,-449 473 209,-18 23 0,0-2 0,-2 0 0,-1-1 0,-1 0 0,15-30 0,-31 43 0,-13 17 0,-17 17 0,-37 38 0,10-9 0,-427 418 1156,443-428-1165,39-40 9,-18 17 0,1 2 0,0 0 0,-15 26 0,18-13 0,15-32 0,0 0 0,0 0 0,0 0 0,0 0 0,0 0 0,0 0 0,1-1 0,-1 1 0,0 0 0,1 0 0,-1 0 0,0 0 0,1 0 0,-1-1 0,1 1 0,-1 0 0,1 0 0,-1-1 0,1 1 0,0 0 0,-1-1 0,1 1 0,0-1 0,0 1 0,-1-1 0,1 1 0,0-1 0,0 1 0,0-1 0,0 0 0,0 0 0,-1 1 0,1-1 0,0 0 0,0 0 0,0 0 0,0 0 0,0 0 0,0 0 0,1 0 0,10 0 0,1 0 0,-1-1 0,1 0 0,-1-1 0,0-1 0,13-3 0,82-32 0,-47 11 0,-1-3 0,-2-3 0,-1-2 0,-1-2 0,65-59 0,-51 34 0,-3-3 0,-3-3 0,65-92 0,-121 151 0,17-24 0,22-40 0,-42 66 0,0-1 0,0 0 0,-1 0 0,0-1 0,0 1 0,-1 0 0,0-1 0,0 0 0,-1 1 0,0-1 0,-1-10 0,0 17 0,0 0 0,0 0 0,-1-1 0,1 1 0,-1 0 0,0 0 0,0 0 0,1-1 0,-1 1 0,-1 0 0,1 0 0,0 0 0,0 1 0,-1-1 0,1 0 0,-1 0 0,1 1 0,-1-1 0,0 1 0,0-1 0,0 1 0,0 0 0,0 0 0,0 0 0,-3-2 0,-1 2 0,1 0 0,-1 0 0,1 0 0,-1 0 0,1 1 0,-1 0 0,0 0 0,1 1 0,-1-1 0,-8 3 0,-16 5 0,0 1 0,0 2 0,1 0 0,-29 17 0,-118 74 0,110-62 0,-83 54 0,4 7 0,-246 222 0,390-321 0,-42 41 0,42-42 0,-1 0 0,1 0 0,0 1 0,0-1 0,-1 0 0,1 1 0,0-1 0,0 1 0,0-1 0,1 1 0,-1-1 0,0 1 0,1 0 0,-1 0 0,1-1 0,-1 1 0,1 0 0,0 0 0,-1-1 0,1 1 0,0 0 0,0 0 0,0-1 0,1 3 0,0-4 0,1 1 0,0-1 0,-1 0 0,1 0 0,-1 1 0,1-1 0,-1 0 0,1-1 0,-1 1 0,1 0 0,-1 0 0,1-1 0,-1 1 0,1-1 0,-1 1 0,0-1 0,1 1 0,-1-1 0,1 0 0,-1 0 0,0 0 0,2-1 0,40-24 0,-1-3 0,-1 0 0,-1-3 0,42-44 0,-35 28 0,-3-1 0,68-100 0,-100 131 0,0-2 0,14-34 0,-24 50 0,-1 1 0,0 0 0,0-1 0,0 1 0,-1-1 0,1 0 0,-1 1 0,0-8 0,0 10 0,0 0 0,0 0 0,-1 0 0,1 0 0,0 0 0,-1 0 0,1 0 0,-1 0 0,1 0 0,-1 0 0,1 0 0,-1 0 0,0 0 0,0 1 0,1-1 0,-1 0 0,0 0 0,0 1 0,0-1 0,-1 0 0,-2-1 0,-1 1 0,0 0 0,1 0 0,-1 0 0,0 1 0,0 0 0,1 0 0,-1 0 0,0 0 0,1 1 0,-1 0 0,-6 1 0,-23 6 0,1 2 0,1 1 0,-1 1 0,-49 28 0,-124 83 0,205-122 0,-276 191 0,213-141 0,2 3 0,-62 68 0,101-94 0,1 0 0,1 2 0,2 0 0,1 1 0,1 1 0,2 0 0,1 2 0,2-1 0,1 1 0,1 1 0,-5 41 0,13-63 0,-1 0 0,2 0 0,0 0 0,1 0 0,0 1 0,1-1 0,2 15 0,-2-23 0,1-1 0,-1 1 0,1 0 0,0-1 0,0 1 0,1-1 0,-1 1 0,1-1 0,0 0 0,0 0 0,0 0 0,1-1 0,-1 1 0,1-1 0,0 0 0,0 0 0,0 0 0,0-1 0,1 1 0,-1-1 0,9 3 0,-3-2 0,0 0 0,-1 0 0,1-2 0,0 1 0,1-1 0,-1 0 0,0-1 0,0-1 0,17-2 0,-4-1 0,0-1 0,-1-1 0,30-13 0,-5-2 0,-2-2 0,0-1 0,65-49 0,112-106 0,-204 164 0,207-185 0,-183 158 0,-1-1 0,67-96 0,-106 136 0,7-10 0,-1 0 0,0-1 0,7-19 0,-14 30 0,0 1 0,0-1 0,0 0 0,0 0 0,0 0 0,-1 0 0,1 0 0,-1 0 0,0 0 0,0 0 0,0 0 0,0 0 0,-1 0 0,1 0 0,-1 0 0,0 0 0,1 0 0,-1 0 0,-1 1 0,1-1 0,0 0 0,-1 1 0,1-1 0,-3-2 0,-3 0 0,0 0 0,0 1 0,0 0 0,0 0 0,-1 1 0,0 0 0,0 0 0,1 1 0,-1 0 0,-1 0 0,1 1 0,0 0 0,-13 0 0,-39-1 0,-1 2 0,1 3 0,0 3 0,-109 24 0,67-4 0,-196 79 0,257-88 0,1 2 0,2 2 0,0 2 0,1 1 0,-40 34 0,57-41 0,0 2 0,2 1 0,0 0 0,2 1 0,0 1 0,1 0 0,1 1 0,1 1 0,-16 41 0,22-46 0,0 0 0,1 1 0,1-1 0,0 1 0,2 0 0,0 0 0,1 21 0,2-37 0,0-1 0,0 1 0,1-1 0,0 1 0,-1-1 0,1 1 0,1-1 0,-1 0 0,0 0 0,1 1 0,-1-1 0,1 0 0,0 0 0,5 5 0,-5-7 0,0 1 0,0-1 0,0 1 0,1-1 0,-1 0 0,1 0 0,-1 0 0,0-1 0,1 1 0,0 0 0,-1-1 0,1 0 0,-1 1 0,1-1 0,-1 0 0,1 0 0,0-1 0,-1 1 0,1 0 0,-1-1 0,1 0 0,-1 0 0,3-1 0,13-4 0,-1-2 0,0 0 0,0-1 0,29-21 0,66-60 0,19-29 0,-7-6 0,129-165 0,-232 265 0,-2 0 0,0-1 0,-2-1 0,0-1 0,13-32 0,-29 58 0,0-1 0,0 0 0,0 0 0,0 0 0,-1 0 0,1 1 0,-1-1 0,0 0 0,0 0 0,0 0 0,0 0 0,0 0 0,0 0 0,-1 0 0,0 0 0,1 0 0,-1 1 0,0-1 0,-1 0 0,-1-3 0,1 3 0,0 1 0,-1-1 0,0 0 0,0 1 0,0-1 0,0 1 0,0 0 0,0 0 0,0 0 0,-1 1 0,1-1 0,-1 1 0,-6-2 0,-8-1 0,0 1 0,0 1 0,-1 0 0,1 2 0,-32 3 0,-20 5 3,0 3 0,-86 26 0,-139 57-112,264-83 73,-665 267-644,619-242 680,-94 61 0,141-78 0,2 2 0,0 1 0,1 0 0,2 3 0,-40 47 0,58-64-4,1 1 1,1-1-1,0 1 1,0 1-1,1-1 0,0 1 1,-4 13-1,8-21 21,-1 0 0,1 0 0,-1 0 0,1 1 0,0-1 0,0 0-1,0 0 1,0 0 0,0 1 0,0-1 0,1 0 0,-1 0 0,1 0 0,-1 0-1,1 0 1,0 0 0,0 0 0,0 0 0,0 0 0,0 0 0,0 0 0,0 0-1,1-1 1,-1 1 0,1-1 0,-1 1 0,1-1 0,0 1 0,0-1 0,0 0 0,-1 0-1,1 0 1,0 0 0,0 0 0,0 0 0,0-1 0,1 1 0,-1 0 0,0-1-1,0 0 1,3 1 0,8 0 4,1 0 0,-1-1 0,0 0 0,0-1-1,0-1 1,25-6 0,84-32-31,35-27 10,257-155 0,-326 173 0,-3-5 0,-2-3 0,121-110 0,-195 158 0,0 0 0,-1-1 0,13-18 0,-20 27 0,-1 0 0,1 0 0,-1 0 0,1 1 0,-1-1 0,1 0 0,-1 0 0,0-1 0,1 1 0,-1 0 0,0 0 0,0 0 0,0 0 0,0 0 0,0 0 0,0 0 0,0 0 0,0 0 0,0 0 0,0 0 0,-1-1 0,0 1 0,0 0 0,0 0 0,0 0 0,0 1 0,-1-1 0,1 0 0,0 1 0,0-1 0,-1 1 0,1-1 0,0 1 0,0 0 0,-1-1 0,1 1 0,0 0 0,-1 0 0,1 0 0,0 0 0,-1 0 0,1 0 0,-3 1 0,-24 5 0,0 1 0,0 1 0,1 1 0,0 1 0,-49 27 0,51-25 0,-67 35 0,3 4 0,2 4 0,2 4 0,3 3 0,3 4 0,2 3 0,4 4 0,-118 151 0,182-212 0,-40 59 0,45-65 0,1 0 0,0 0 0,0 0 0,0 0 0,1 0 0,0 1 0,0-1 0,1 1 0,-1 7 0,2-12 0,0-1 0,0 1 0,0-1 0,0 0 0,0 1 0,1-1 0,-1 1 0,0-1 0,1 0 0,-1 1 0,1-1 0,0 0 0,-1 0 0,1 1 0,0-1 0,0 0 0,0 0 0,0 0 0,0 0 0,0 0 0,0 0 0,0 0 0,0 0 0,0-1 0,0 1 0,1 0 0,-1-1 0,0 1 0,0-1 0,1 1 0,-1-1 0,1 0 0,-1 1 0,0-1 0,1 0 0,-1 0 0,1 0 0,-1 0 0,0 0 0,3-1 0,7 0 0,0 0 0,0-1 0,0-1 0,17-5 0,82-36 0,-2-5 0,105-64 0,-135 69 0,319-189 0,-307 173 0,-3-3 0,99-95 0,-175 147 0,0 0 0,-1 0 0,12-18 0,-21 28 0,0 0 0,0 0 0,0 0 0,0 0 0,-1-1 0,1 1 0,0 0 0,-1 0 0,1 0 0,-1-1 0,1 1 0,-1 0 0,0-1 0,0 1 0,1 0 0,-1-1 0,0 1 0,0 0 0,0-1 0,0 1 0,-1 0 0,1-1 0,0 1 0,0 0 0,-1-1 0,1 1 0,-1 0 0,1 0 0,-1-1 0,0 1 0,1 0 0,-1 0 0,0 0 0,0 0 0,0 0 0,0 0 0,0 0 0,-1-1 0,-4-1 0,1 1 0,-1-1 0,0 1 0,0 0 0,0 1 0,0-1 0,-9 0 0,-15-1 0,-1 1 0,1 1 0,0 2 0,-1 1 0,-37 7 0,-152 45 0,84-9 0,3 6 0,2 6 0,-223 132 0,351-187 0,0 0 0,1-1 0,-1 1 0,-1 0 0,1-1 0,0 0 0,0 0 0,0 0 0,-1 0 0,-4 0 0,8-1 0,-1 0 0,1 0 0,0 0 0,-1-1 0,1 1 0,0 0 0,-1-1 0,1 1 0,0 0 0,-1-1 0,1 1 0,0 0 0,0-1 0,-1 1 0,1 0 0,0-1 0,0 1 0,0-1 0,0 1 0,-1-1 0,1 1 0,0 0 0,0-1 0,0 1 0,0-1 0,0 1 0,0-1 0,0 1 0,0 0 0,0-1 0,0 1 0,1-1 0,-1 1 0,0-1 0,0 1 0,0 0 0,0-1 0,1 1 0,-1-1 0,0 1 0,1-1 0,7-14 0,0 0 0,17-23 0,-23 34 0,179-263 0,-174 257 0,0 1 0,-1-2 0,1 1 0,7-19 0,-13 28 0,-1-1 0,1 0 0,0 0 0,-1 0 0,1 0 0,-1 1 0,1-1 0,-1 0 0,0 0 0,0 0 0,0 0 0,0 0 0,0 0 0,-1 0 0,1 0 0,0 0 0,-1 0 0,1 1 0,-1-1 0,0 0 0,0 0 0,0 0 0,0 1 0,0-1 0,0 1 0,0-1 0,0 1 0,-1-1 0,-1-1 0,-2 0 0,0 1 0,-1-1 0,0 1 0,1 0 0,-1 0 0,0 0 0,0 1 0,0 0 0,-1 0 0,1 1 0,0 0 0,0 0 0,-7 1 0,-91 13 0,100-14 0,-77 19 0,0 3 0,1 3 0,2 4 0,1 3 0,-95 55 0,159-81 0,0 1 0,1 1 0,0 0 0,0 0 0,1 1 0,-17 18 0,27-26 0,0-1 0,0 1 0,1 0 0,-1 0 0,0 0 0,1 0 0,-1 0 0,0 0 0,1 0 0,-1 0 0,1 0 0,-1 1 0,1-1 0,0 0 0,0 0 0,-1 0 0,1 0 0,0 1 0,0-1 0,0 0 0,0 0 0,0 0 0,0 0 0,1 1 0,-1-1 0,0 0 0,1 0 0,-1 0 0,0 0 0,1 0 0,0 0 0,-1 1 0,1-1 0,-1-1 0,1 1 0,0 0 0,0 0 0,0 0 0,0 0 0,-1 0 0,1-1 0,0 1 0,0 0 0,0-1 0,1 1 0,-1-1 0,0 1 0,1-1 0,7 4 0,0-1 0,0-1 0,0 1 0,17 1 0,10 0 0,1-2 0,-1-1 0,0-2 0,1-1 0,-1-2 0,0-1 0,-1-2 0,1-2 0,-1-1 0,-1-2 0,0-1 0,-1-1 0,0-2 0,-1-2 0,41-29 0,-67 42 0,0 1 0,0-2 0,0 1 0,-1 0 0,0-1 0,0 0 0,-1-1 0,0 1 0,7-13 0,-10 17 0,-1 0 0,1 1 0,-1-1 0,1 0 0,-1 0 0,0 1 0,0-1 0,0 0 0,0 0 0,0 0 0,0 1 0,0-1 0,-1 0 0,1 0 0,-1 1 0,1-1 0,-1 0 0,-1-2 0,0 1 0,0 1 0,0 0 0,0 0 0,0-1 0,-1 1 0,1 0 0,-1 1 0,1-1 0,-1 0 0,0 1 0,0 0 0,1-1 0,-1 1 0,-5-1 0,-6-2 0,-1 1 0,0 1 0,0 0 0,0 1 0,0 1 0,0 0 0,0 1 0,-23 4 0,-124 33 0,150-35 0,-85 25 0,1 5 0,-121 58 0,176-70 0,1 1 0,1 2 0,1 2 0,1 1 0,1 2 0,2 1 0,-47 53 0,66-64 0,1 1 0,0 0 0,2 1 0,1 0 0,-18 46 0,24-52 0,0 2 0,1-1 0,0 0 0,2 1 0,0-1 0,1 1 0,0 0 0,1-1 0,4 22 0,-4-33 0,1 1 0,1-1 0,-1 1 0,1-1 0,0 0 0,0 0 0,1 0 0,-1 0 0,1 0 0,0 0 0,1-1 0,-1 0 0,1 1 0,0-1 0,0-1 0,0 1 0,0 0 0,1-1 0,-1 0 0,1 0 0,0 0 0,0-1 0,0 0 0,0 0 0,1 0 0,-1 0 0,0-1 0,1 0 0,-1 0 0,10 0 0,5 0 0,0-1 0,0-1 0,0 0 0,0-2 0,0 0 0,-1-2 0,30-9 0,4-7 0,0-2 0,-2-3 0,-1-1 0,-1-3 0,-1-2 0,74-65 0,-9-8 0,125-148 0,-193 204 0,-2-3 0,53-85 0,-91 128 0,-1 0 0,1 0 0,-2 0 0,5-15 0,-7 23 0,-1 0 0,1 0 0,-1 0 0,0-1 0,0 1 0,1 0 0,-1 0 0,0-1 0,0 1 0,0 0 0,0 0 0,0-1 0,-1 1 0,1 0 0,0 0 0,0 0 0,-1-1 0,1 1 0,-1 0 0,1 0 0,-1 0 0,1 0 0,-1 0 0,0 0 0,0 0 0,1 0 0,-1 0 0,0 0 0,0 0 0,0 1 0,0-1 0,0 0 0,0 0 0,0 1 0,0-1 0,-1 1 0,1-1 0,0 1 0,0 0 0,0-1 0,-1 1 0,1 0 0,-2 0 0,-7 0 0,1 0 0,-1 2 0,1-1 0,0 1 0,-1 0 0,1 1 0,0 0 0,-12 6 0,-80 44 0,52-20 0,1 2 0,2 2 0,1 1 0,2 3 0,2 2 0,2 1 0,2 2 0,-48 77 0,78-110 0,-1-1 0,2 1 0,0 1 0,0 0 0,1-1 0,1 2 0,-3 16 0,6-28 0,1 1 0,-1-1 0,1 0 0,0 1 0,0-1 0,1 1 0,-1-1 0,1 1 0,-1-1 0,1 0 0,0 0 0,0 1 0,1-1 0,-1 0 0,1 0 0,-1 0 0,1 0 0,0 0 0,0-1 0,0 1 0,1 0 0,-1-1 0,1 0 0,-1 1 0,1-1 0,0 0 0,0 0 0,0-1 0,0 1 0,0-1 0,0 1 0,0-1 0,0 0 0,7 1 0,3 0 0,0 0 0,0-1 0,0 0 0,0-2 0,0 1 0,0-1 0,1-1 0,-2-1 0,1 1 0,0-2 0,0 0 0,18-9 0,13-6 0,-1-3 0,46-32 0,-22 10 0,-3-3 0,87-82 0,-117 96 0,-1-2 0,-2-1 0,-1-1 0,-2-2 0,34-62 0,-56 89 0,0 0 0,0 0 0,-2-1 0,1 1 0,-1-1 0,-1 0 0,2-15 0,-5 25 0,0-1 0,0 0 0,0 1 0,-1-1 0,1 0 0,-1 1 0,0-1 0,0 1 0,0-1 0,0 1 0,-1-1 0,0 1 0,1 0 0,-1-1 0,0 1 0,0 0 0,-1 1 0,1-1 0,-1 0 0,1 1 0,-1-1 0,0 1 0,0 0 0,0 0 0,0 0 0,-1 0 0,1 0 0,0 1 0,-7-3 0,-22-5 0,0 1 0,-1 1 0,0 2 0,0 1 0,-40 0 0,2 2 0,0 3 0,0 3 0,1 4 0,0 2 0,0 3 0,-68 23 0,96-22 0,1 1 0,0 1 0,1 3 0,1 1 0,1 2 0,1 2 0,0 1 0,2 2 0,2 1 0,-56 60 0,79-77 0,1 1 0,1 0 0,0 0 0,0 1 0,2 0 0,-1 1 0,-6 20 0,12-30 0,0-1 0,0 1 0,0-1 0,1 1 0,-1-1 0,1 1 0,0 0 0,0-1 0,0 1 0,0 0 0,1-1 0,-1 1 0,1-1 0,0 1 0,0-1 0,0 1 0,1-1 0,-1 1 0,1-1 0,0 0 0,0 0 0,0 0 0,0 0 0,0 0 0,1-1 0,0 1 0,-1-1 0,1 1 0,0-1 0,0 0 0,0 0 0,0 0 0,0 0 0,1-1 0,4 2 0,7 2 0,0-1 0,0-1 0,0-1 0,1 0 0,-1-1 0,0 0 0,1-1 0,-1-1 0,1-1 0,-1 0 0,0-1 0,20-5 0,1-3 0,0-2 0,-1-1 0,0-1 0,34-22 0,-23 9 0,-2-1 0,-1-3 0,-1-2 0,53-54 0,-77 69 0,0 0 0,-2-2 0,0 0 0,-1 0 0,-1-2 0,-1 0 0,-2 0 0,0-1 0,-1 0 0,-1-1 0,5-29 0,-12 48 0,-1 1 0,-1 0 0,1-1 0,-1 1 0,0-1 0,0 1 0,-1-1 0,1 1 0,-1 0 0,0-1 0,-3-6 0,2 9 0,0-1 0,0 1 0,0 0 0,-1 0 0,1-1 0,-1 2 0,0-1 0,1 0 0,-2 1 0,1-1 0,0 1 0,0 0 0,-1 0 0,1 0 0,-1 0 0,-5-1 0,-18-6 0,-1 1 0,0 1 0,0 1 0,0 2 0,0 1 0,-1 1 0,0 2 0,1 1 0,-29 4 0,-1 3 0,1 2 0,0 3 0,-79 29 0,88-24 0,0 2 0,1 2 0,1 3 0,1 1 0,1 2 0,-58 50 0,77-56 0,1 0 0,2 2 0,0 1 0,2 1 0,0 0 0,2 2 0,1 0 0,2 1 0,0 0 0,2 1 0,-13 43 0,22-58 0,0 2 0,1-1 0,0 0 0,2 0 0,-1 1 0,2-1 0,1 1 0,0-1 0,3 20 0,-1-27 0,-1-1 0,1 1 0,0 0 0,0-1 0,1 0 0,1 1 0,-1-2 0,1 1 0,1 0 0,-1-1 0,1 0 0,0 0 0,1-1 0,0 0 0,0 0 0,0 0 0,15 7 0,-7-6 0,0 0 0,0-1 0,0-1 0,1-1 0,0 0 0,0-1 0,0-1 0,1 0 0,-1-2 0,0 1 0,1-2 0,-1 0 0,0-1 0,0-1 0,24-7 0,3-2 0,0-3 0,-1-1 0,-1-2 0,59-36 0,-5-9 0,-2-4 0,-4-4 0,127-129 0,-175 161 0,-1-2 0,-3-1 0,-1-2 0,33-56 0,-65 95 0,-1-1 0,0 0 0,-1 0 0,1 0 0,-1 0 0,-1 0 0,1 0 0,-1-1 0,0 1 0,0-10 0,-1 14 0,0-1 0,-1 1 0,0 0 0,1 0 0,-1-1 0,0 1 0,0 0 0,0 0 0,-1 0 0,1 0 0,0 0 0,-1 0 0,1 0 0,-1 1 0,0-1 0,1 0 0,-1 1 0,0-1 0,0 1 0,0 0 0,0 0 0,0 0 0,-1 0 0,1 0 0,0 0 0,0 0 0,-1 1 0,1-1 0,0 1 0,-4-1 0,-10-1 0,0 1 0,-1 0 0,1 1 0,0 1 0,-1 0 0,-20 5 0,-109 29 0,40-2 0,2 5 0,1 4 0,-152 86 0,208-100 0,2 2 0,1 2 0,2 2 0,1 2 0,1 2 0,3 1 0,1 2 0,1 1 0,3 2 0,2 1 0,2 1 0,1 2 0,-21 54 0,42-85 0,0 1 0,0-1 0,2 1 0,-5 35 0,9-50 0,-1 0 0,1 0 0,0 0 0,0 0 0,0 0 0,0 0 0,0 0 0,1 1 0,0-1 0,-1 0 0,1 0 0,0 0 0,1-1 0,-1 1 0,0 0 0,1 0 0,-1-1 0,1 1 0,0-1 0,0 1 0,0-1 0,0 0 0,1 0 0,-1 1 0,0-2 0,1 1 0,0 0 0,-1 0 0,1-1 0,0 0 0,0 1 0,0-1 0,-1 0 0,1-1 0,1 1 0,2 0 0,1 0 0,1-1 0,-1 0 0,0 0 0,1-1 0,-1 0 0,0 0 0,0-1 0,0 0 0,0 0 0,0-1 0,0 1 0,8-6 0,12-7 0,42-33 0,-64 44 0,117-94-197,-5-5 0,-5-6-1,196-243 1,-258 289 197,-3-2 0,62-110 0,-106 168 0,1 1 0,-1 0 0,-1-1 0,1 1 0,-1-1 0,0 0 0,0 0 0,-1 0 0,0 0 0,0 0 0,-1 0 0,0 0 0,0 0 0,-1 0 0,1 0 0,-2 0 0,-1-9 0,0 11 0,0 0 0,-1 0 0,1 0 0,-1 1 0,0 0 0,0 0 0,0 0 0,0 0 0,-1 0 0,1 1 0,-1 0 0,0 0 0,0 0 0,0 1 0,-1 0 0,1 0 0,-1 0 0,1 0 0,-1 1 0,1 0 0,-12-1 0,-15-1 0,-1 1 0,1 1 0,-1 2 0,0 1 0,-40 9 0,-166 45 0,154-29-11,0 3 0,-81 42 0,110-44 52,2 3 0,1 2 0,-85 69 0,115-82 3,2 2 0,1 0 0,0 1 0,2 1 0,0 0 0,2 2-1,1 0 1,1 0 0,1 2 0,1 0 0,2 0 0,0 1 0,2 0-1,-4 34 1,10-51-44,0 1 0,1-1 0,0 1 0,1-1 0,1 1 0,0-1 0,5 25 0,-4-32 0,-1 1 0,2-1 0,-1 1 0,1-1 0,-1 0 0,1 0 0,1 0 0,-1-1 0,1 1 0,-1-1 0,2 0 0,-1 0 0,0 0 0,1 0 0,-1-1 0,1 0 0,0 0 0,0 0 0,0 0 0,6 1 0,0 0 0,1-1 0,-1 0 0,1-1 0,0 0 0,-1-1 0,1 0 0,0 0 0,0-2 0,13-1 0,3-2 0,-1-2 0,0 0 0,30-12 0,0-5 0,0-3 0,-2-2 0,0-2 0,-3-3 0,0-2 0,90-81 0,-69 46 0,-4-2 0,-2-3 0,87-131 0,-124 163 0,-2-2 0,-2-1 0,32-77 0,-56 118 0,0 0 0,0 0 0,-1 1 0,1-1 0,-1 0 0,0 0 0,0-1 0,-1 1 0,1 0 0,-1 0 0,0 0 0,-1 0 0,1 0 0,-1 0 0,0 0 0,0 0 0,-1 0 0,0 0 0,1 0 0,-4-5 0,0 5 0,1 1 0,-1 0 0,1 0 0,-1 0 0,-1 1 0,1 0 0,0-1 0,-1 2 0,0-1 0,1 1 0,-1 0 0,0 0 0,0 1 0,0-1 0,-12 0 0,-21-2 0,0 2 0,0 1 0,1 2 0,-1 1 0,0 3 0,-68 16 0,19 3 0,-151 62 0,170-57 0,2 4 0,1 2 0,-115 82 0,156-98 0,2 0 0,0 1 0,1 2 0,1 0 0,1 1 0,1 2 0,1-1 0,1 2 0,1 1 0,2 0 0,0 0 0,-11 38 0,22-56 0,0 0 0,1 0 0,0 1 0,1-1 0,0 1 0,1-1 0,0 1 0,1 10 0,-1-18 0,1 1 0,0-1 0,-1 1 0,1-1 0,0 0 0,0 0 0,0 1 0,0-1 0,0 0 0,1 0 0,-1 0 0,1 0 0,-1 0 0,1 0 0,0-1 0,0 1 0,-1 0 0,1-1 0,0 0 0,1 1 0,-1-1 0,0 0 0,0 0 0,0 0 0,1 0 0,-1-1 0,1 1 0,-1 0 0,0-1 0,1 0 0,-1 0 0,1 0 0,-1 0 0,1 0 0,4-1 0,5 0 0,0-2 0,-1 1 0,1-2 0,-1 1 0,1-1 0,-1-1 0,0 0 0,12-9 0,8-5 0,52-44 0,-15 2 0,-4-2 0,-2-4 0,-4-2 0,-2-2 0,-3-3 0,-4-2 0,-3-2 0,46-109 0,-87 175 0,-1 1 0,1-1 0,-2 1 0,0-1 0,0 0 0,-1 0 0,1-25 0,-4 33 0,1 0 0,-1 0 0,0-1 0,0 1 0,0 0 0,-1 0 0,0 0 0,1 0 0,-2 0 0,1 1 0,0-1 0,-1 1 0,1-1 0,-1 1 0,0 0 0,0 0 0,0 0 0,-1 0 0,1 0 0,-1 1 0,1 0 0,-1 0 0,0 0 0,0 0 0,-4-1 0,-7-3 0,0 1 0,0 1 0,0 0 0,0 1 0,-1 0 0,-16 1 0,-103 4 0,-57 18 0,-374 89 0,508-95 0,0 3 0,-63 28 0,102-37 0,1 1 0,0 1 0,1 1 0,0 1 0,0 0 0,2 1 0,-1 0 0,2 2 0,0-1 0,-17 25 0,4 2 0,2 1 0,1 1 0,3 1 0,2 1 0,1 1 0,-18 79 0,28-88 0,1-1 0,2 1 0,1 0 0,3 0 0,0 0 0,3 1 0,1-1 0,2-1 0,14 57 0,-15-79 0,1-1 0,0 0 0,1 0 0,0 0 0,1 0 0,1-1 0,0-1 0,0 1 0,1-1 0,1-1 0,0 1 0,0-2 0,1 1 0,0-2 0,1 1 0,-1-1 0,2-1 0,-1 0 0,1-1 0,0-1 0,0 0 0,1 0 0,0-1 0,0-1 0,0 0 0,0-1 0,14 0 0,-5-1 0,0-1 0,0-1 0,0 0 0,-1-2 0,1-1 0,-1-1 0,0-1 0,0 0 0,-1-2 0,1 0 0,-2-2 0,1 0 0,-2-2 0,1 0 0,-1-1 0,21-19 0,-21 13 0,-1-1 0,-1-1 0,0-1 0,-2 0 0,0-1 0,-2-1 0,-1 0 0,0-1 0,-2 0 0,-1 0 0,-1-1 0,-1-1 0,-2 1 0,4-33 0,-8 53 0,-1 0 0,0 0 0,0 0 0,0 0 0,0 0 0,-1 0 0,0 1 0,0-1 0,-1 0 0,0 0 0,0 1 0,0-1 0,-1 1 0,1-1 0,-1 1 0,0 0 0,-1 0 0,-4-4 0,2 3 0,0 1 0,-1 0 0,1 1 0,-1-1 0,0 1 0,-1 1 0,1-1 0,0 1 0,-1 1 0,0-1 0,0 1 0,-15-2 0,-7 2 0,1 0 0,-1 2 0,1 1 0,0 2 0,-1 0 0,1 2 0,0 2 0,1 0 0,0 2 0,0 1 0,1 1 0,-38 22 0,7-1 0,1 3 0,2 3 0,1 2 0,-70 69 0,94-80 0,1 1 0,2 2 0,-31 46 0,55-75 0,1 1 0,-1-1 0,1 0 0,0 1 0,0 0 0,1 0 0,-1-1 0,1 1 0,0 0 0,0 0 0,0 0 0,0 0 0,1 0 0,0 1 0,0-1 0,0 0 0,0 0 0,1 0 0,1 7 0,-1-9 0,-1-1 0,1 1 0,0-1 0,1 1 0,-1-1 0,0 0 0,0 1 0,0-1 0,1 0 0,-1 0 0,1 0 0,-1 0 0,1 0 0,-1 0 0,1-1 0,0 1 0,3 1 0,0-1 0,0 0 0,0-1 0,0 1 0,0-1 0,1 0 0,-1 0 0,0-1 0,7-1 0,21-6 0,-1-1 0,-1-1 0,0-2 0,0-2 0,-1 0 0,-1-2 0,34-25 0,184-154 0,-47 8 0,-171 156 0,-1-1 0,-1-1 0,-3-2 0,30-51 0,-50 79 0,-1 0 0,0-1 0,0 1 0,0 0 0,-1-1 0,0 0 0,-1 1 0,0-1 0,0 0 0,0-13 0,-1 19 0,-1 0 0,1 0 0,-1 0 0,1 0 0,-1 1 0,1-1 0,-1 0 0,0 0 0,0 1 0,0-1 0,0 0 0,0 1 0,0-1 0,0 1 0,-1 0 0,1-1 0,0 1 0,-1 0 0,-1-1 0,0 0 0,0 1 0,-1 0 0,1 0 0,0 0 0,-1 0 0,1 0 0,0 1 0,-1 0 0,1 0 0,-1 0 0,1 0 0,-1 0 0,1 1 0,-5 0 0,-10 3 0,0 1 0,-1 1 0,2 1 0,-1 0 0,1 1 0,0 1 0,-16 11 0,-108 87 0,129-98 0,-211 183 0,176-146 0,1 2 0,-56 76 0,93-113 0,1 1 0,0 0 0,0 0 0,1 1 0,1-1 0,0 2 0,1-1 0,-5 21 0,9-33 0,1 1 0,0 0 0,0 0 0,0 0 0,0-1 0,0 1 0,0 0 0,0 0 0,0 0 0,1 0 0,-1-1 0,1 1 0,0 0 0,-1-1 0,1 1 0,0 0 0,0-1 0,0 1 0,0-1 0,0 1 0,0-1 0,1 0 0,-1 1 0,2 1 0,0-2 0,0 1 0,0-1 0,0 0 0,0 0 0,0 0 0,0 0 0,1-1 0,-1 1 0,0-1 0,0 0 0,0 0 0,1 0 0,-1 0 0,4-1 0,6-1 0,0-1 0,0-1 0,-1 0 0,1 0 0,-1-1 0,18-11 0,2-3 0,38-29 0,-19 7 0,-1-2 0,-2-2 0,-2-2 0,-3-2 0,-1-2 0,-3-1 0,-2-3 0,-2 0 0,35-80 0,-63 119 0,-1-1 0,0 1 0,-1-1 0,3-25 0,-7 37 0,0 1 0,-1 0 0,0-1 0,0 1 0,0 0 0,0-1 0,-1 1 0,1 0 0,-1-1 0,0 1 0,-1 0 0,1 0 0,-1 0 0,0 0 0,0 0 0,0 0 0,0 1 0,-1-1 0,1 1 0,-1-1 0,-5-4 0,3 5 0,0 0 0,0 0 0,0 0 0,0 1 0,-1 0 0,1 0 0,-1 0 0,1 1 0,-1 0 0,0 0 0,1 0 0,-1 1 0,-12 0 0,-2 2 0,0 0 0,-38 9 0,9 3 0,2 3 0,-1 1 0,2 2 0,1 3 0,-62 40 0,31-11 0,2 3 0,-73 71 0,129-110 0,0 2 0,2 0 0,0 0 0,1 2 0,1 0 0,-18 33 0,29-48 0,1 0 0,0 0 0,1 0 0,-1 0 0,1 0 0,0 1 0,0-1 0,0 0 0,1 1 0,0-1 0,0 1 0,1-1 0,-1 0 0,3 11 0,-1-11 0,1-1 0,-1 1 0,1 0 0,0-1 0,0 1 0,1-1 0,-1 0 0,1 0 0,0 0 0,0-1 0,0 1 0,1-1 0,-1 0 0,1 0 0,-1-1 0,1 1 0,10 3 0,3 0 0,1-1 0,0-1 0,-1 0 0,2-1 0,-1-1 0,0-1 0,0-1 0,1-1 0,-1 0 0,0-1 0,0-1 0,33-10 0,-1-2 0,-2-2 0,1-3 0,69-38 0,-74 32 0,-2-1 0,-1-3 0,-1-1 0,40-40 0,-53 44 0,-2-1 0,-1-1 0,-1-2 0,-2 0 0,-1-1 0,19-39 0,-35 61 0,0-1 0,-1 0 0,0-1 0,0 1 0,-2-1 0,1 1 0,-1-1 0,0-23 0,-2 30 0,-1 0 0,1 0 0,-1 0 0,0 0 0,-1 0 0,1 0 0,-1 0 0,0 0 0,0 1 0,0-1 0,-1 1 0,0-1 0,0 1 0,0 0 0,0 0 0,0 0 0,-1 1 0,0-1 0,0 1 0,0 0 0,0 0 0,-9-5 0,-3 0 0,-1 1 0,-1 1 0,1 0 0,-1 1 0,0 1 0,0 1 0,0 1 0,-21-1 0,-156 8 0,194-5 0,-78 7 0,0 3 0,0 4 0,1 4 0,1 2 0,-75 32 0,104-33 0,2 2 0,0 2 0,1 2 0,2 2 0,0 1 0,2 3 0,2 1 0,-68 72 0,86-79 0,2 1 0,2 0 0,0 1 0,1 1 0,2 1 0,-16 45 0,23-54 0,1 1 0,0 0 0,2 0 0,0 0 0,2 1 0,0-1 0,1 1 0,1-1 0,1 1 0,6 30 0,-6-46 0,1 0 0,0 0 0,0 0 0,1 0 0,-1 0 0,1-1 0,0 1 0,1-1 0,-1 0 0,1 0 0,0 0 0,1 0 0,-1-1 0,10 8 0,-6-7 0,0 0 0,0-1 0,0 0 0,1 0 0,0-1 0,0 0 0,0 0 0,0-1 0,10 1 0,5 0 0,-1-2 0,1-1 0,-1-1 0,0-1 0,0-1 0,1-1 0,23-7 0,-20 2 0,-1-1 0,0-1 0,-1-1 0,0-1 0,-1-2 0,0 0 0,-2-1 0,0-2 0,0 0 0,26-30 0,-11 6 0,-3-1 0,-1-2 0,-2-1 0,32-65 0,-59 103 0,15-29 0,21-55 0,-36 82 0,-1-1 0,0 0 0,0 1 0,-1-1 0,-1 0 0,0 0 0,0 0 0,-1-1 0,-1 1 0,-2-17 0,2 24 0,0 0 0,-1 0 0,1 0 0,-1-1 0,0 2 0,0-1 0,-1 0 0,1 0 0,-1 1 0,0-1 0,0 1 0,0 0 0,0 0 0,0 0 0,-1 0 0,1 1 0,-1-1 0,0 1 0,0 0 0,0 0 0,-7-3 0,-5 1 0,1 0 0,-1 0 0,1 2 0,-27-2 0,0 3 0,-1 2 0,1 2 0,0 2 0,0 1 0,0 2 0,-78 27 0,20 3 0,-148 78 0,219-101 0,2 1 0,0 1 0,1 1 0,0 1 0,2 2 0,-32 34 0,48-47 0,1 1 0,1 0 0,0 0 0,0 1 0,1 0 0,0 0 0,1 0 0,0 1 0,-4 15 0,7-18 0,0 0 0,0 0 0,1 0 0,0 0 0,0 0 0,1 0 0,0 0 0,0-1 0,1 1 0,0 0 0,0 0 0,1-1 0,0 0 0,7 12 0,-2-7 0,0 0 0,1-1 0,0 0 0,1 0 0,0-1 0,1 0 0,0-1 0,0 0 0,1-1 0,1 0 0,-1-1 0,1-1 0,25 10 0,3-2 0,1-1 0,0-3 0,60 8 0,-64-13 0,1-1 0,-1-2 0,1-2 0,0-1 0,0-2 0,-1-2 0,47-12 0,-61 10 0,0 0 0,-1-2 0,0-1 0,-1-1 0,0-1 0,0 0 0,-2-2 0,1 0 0,-2-2 0,0 0 0,-1-1 0,23-27 0,-18 14 0,-1-1 0,-1-1 0,-2-1 0,-1-1 0,16-45 0,-24 53 0,-1-1 0,-1 0 0,-2 0 0,-1-1 0,-1 0 0,-1 1 0,-1-52 0,-3 70 0,1 1 0,-1 0 0,0 0 0,0-1 0,-1 1 0,0 0 0,-1 0 0,0 0 0,0 1 0,-1-1 0,0 1 0,0 0 0,0 0 0,-1 0 0,0 0 0,-1 1 0,1 0 0,-1 0 0,-1 0 0,1 1 0,-1 0 0,0 0 0,0 1 0,0 0 0,0 0 0,-1 0 0,0 1 0,1 1 0,-1-1 0,-10-1 0,-30-7 0,0 2 0,-1 1 0,0 4 0,0 1 0,-1 2 0,1 3 0,-62 9 0,40 1 0,1 2 0,1 4 0,0 2 0,-93 42 0,89-27 0,1 2 0,-77 54 0,110-64 0,1 2 0,2 1 0,1 3 0,1 0 0,-30 39 0,53-57 0,1 0 0,0 0 0,1 1 0,0 1 0,1-1 0,1 1 0,1 0 0,-8 32 0,13-43 0,0 0 0,0 0 0,1 0 0,0 0 0,0 0 0,0 0 0,0 0 0,1 0 0,0-1 0,1 1 0,-1 0 0,1 0 0,0-1 0,0 1 0,1-1 0,0 0 0,0 1 0,0-1 0,0 0 0,1-1 0,0 1 0,0-1 0,0 0 0,0 0 0,1 0 0,0 0 0,0-1 0,0 0 0,0 0 0,8 4 0,13 3 0,0-1 0,0-1 0,1-1 0,1-2 0,-1 0 0,1-2 0,40 0 0,-1-4 0,130-19 0,-162 14 0,0-1 0,-1-2 0,0-2 0,-1-1 0,0-1 0,0-2 0,-2-1 0,0-2 0,-1-1 0,0-1 0,-2-1 0,46-46 0,-65 57 0,0 0 0,-1 0 0,0-1 0,10-19 0,-17 29 0,-1 0 0,1 0 0,-1 0 0,1 0 0,-1-1 0,1 1 0,-1 0 0,0 0 0,0 0 0,1 0 0,-1-1 0,0 1 0,0 0 0,0 0 0,0 0 0,-1-1 0,1 1 0,0 0 0,0 0 0,-1 0 0,1 0 0,0 0 0,-2-2 0,1 2 0,-1 0 0,0 0 0,1 1 0,-1-1 0,0 0 0,0 1 0,0 0 0,0-1 0,1 1 0,-1 0 0,0 0 0,0 0 0,0 0 0,0 0 0,0 0 0,0 0 0,0 1 0,1-1 0,-1 1 0,-3 1 0,-36 10 0,0 2 0,0 2 0,2 2 0,0 1 0,1 2 0,1 2 0,1 1 0,-50 45 0,84-68 0,0 1 0,0 0 0,0-1 0,0 1 0,1 0 0,-1 0 0,1 0 0,-1 0 0,1 0 0,0 0 0,0 1 0,0-1 0,0 0 0,0 1 0,-1 4 0,3-7 0,-1 1 0,0 0 0,0 0 0,1 0 0,-1 0 0,0 0 0,1 0 0,-1-1 0,1 1 0,-1 0 0,1 0 0,0-1 0,-1 1 0,1 0 0,-1-1 0,1 1 0,0 0 0,0-1 0,-1 1 0,1-1 0,0 1 0,0-1 0,0 0 0,0 1 0,0-1 0,0 0 0,1 1 0,7 0 0,0 0 0,-1 0 0,1-1 0,0 0 0,0 0 0,0-1 0,-1 0 0,11-3 0,41-14 0,-1-3 0,-1-2 0,-1-3 0,-1-2 0,74-51 0,-76 42 0,-2-4 0,-1-1 0,75-82 0,-199 193 0,-74 76 0,-50 87 0,145-165 0,-70 117 0,117-176 0,1 0 0,0 0 0,0 0 0,1 0 0,0 1 0,-3 16 0,5-22 0,1-1 0,0 0 0,0 1 0,0-1 0,0 1 0,1-1 0,-1 0 0,1 1 0,0-1 0,-1 0 0,1 1 0,0-1 0,0 0 0,0 0 0,1 0 0,-1 0 0,0 0 0,1 0 0,-1 0 0,1 0 0,0-1 0,0 1 0,0-1 0,0 1 0,0-1 0,0 0 0,0 1 0,0-1 0,0 0 0,0 0 0,3 0 0,8 3 0,-1-1 0,1 0 0,0 0 0,0-2 0,0 0 0,0 0 0,0-1 0,0 0 0,0-2 0,0 1 0,0-1 0,-1-1 0,1-1 0,-1 1 0,17-9 0,4-2 0,-1-3 0,0 0 0,-1-2 0,43-34 0,-35 21 0,-1-2 0,-2-2 0,-2-1 0,-1-1 0,-2-2 0,-1-1 0,-3-1 0,-1-2 0,-2 0 0,35-95 0,-51 116 0,-1 0 0,-2 0 0,0 0 0,-2-1 0,0 0 0,-1-32 0,-2 48 0,-1 0 0,0 1 0,0-1 0,-1 1 0,0 0 0,0-1 0,-1 1 0,0 0 0,0 0 0,-6-10 0,6 14 0,0-1 0,0 0 0,-1 1 0,1 0 0,-1 0 0,1 0 0,-1 0 0,0 0 0,-1 1 0,1 0 0,0-1 0,0 2 0,-1-1 0,1 0 0,-1 1 0,0 0 0,1 0 0,-7 0 0,0 0 0,0 1 0,-1 1 0,1-1 0,0 2 0,0 0 0,0 0 0,0 1 0,-19 7 0,-1 4 0,-53 31 0,-36 33 0,3 6 0,4 5 0,-135 138 0,210-190 0,2 1 0,-50 69 0,82-102 0,0 0 0,1 1 0,-1-1 0,1 0 0,1 1 0,-1 0 0,1 0 0,0 0 0,0 0 0,1 0 0,0 0 0,0 0 0,0 10 0,2-13 0,0 1 0,0-1 0,0 0 0,0 1 0,1-1 0,-1 0 0,1 0 0,0 0 0,0 0 0,1 0 0,-1 0 0,0-1 0,1 1 0,-1-1 0,1 0 0,0 1 0,0-1 0,0-1 0,0 1 0,0 0 0,1-1 0,-1 1 0,0-1 0,4 1 0,20 7 0,-1-1 0,2-1 0,-1-2 0,54 5 0,118-7 0,-153-4 0,172-5 0,-212 9 0,-14 3 0,-20 9 0,22-12 0,-7 4 0,0 1 0,1 0 0,0 1 0,0 0 0,1 1 0,1 0 0,-1 1 0,-12 18 0,21-27 0,0 1 0,0-1 0,0 1 0,0 0 0,1 0 0,-1 0 0,1 0 0,0 0 0,0 0 0,0 0 0,0 0 0,0 0 0,1 0 0,-1 0 0,1 1 0,0-1 0,0 0 0,0 0 0,0 1 0,1-1 0,0 0 0,-1 0 0,1 0 0,0 0 0,0 0 0,1 0 0,-1 0 0,1 0 0,-1 0 0,1 0 0,0-1 0,0 1 0,0-1 0,0 1 0,1-1 0,-1 0 0,1 0 0,-1 0 0,1 0 0,0 0 0,-1-1 0,1 1 0,0-1 0,5 2 0,4 1 0,0 0 0,0 0 0,0-1 0,1-1 0,-1 0 0,1-1 0,0 0 0,-1-1 0,1-1 0,0 0 0,-1 0 0,1-1 0,-1-1 0,1 0 0,-1-1 0,0 0 0,0-1 0,-1 0 0,0-1 0,1 0 0,-2 0 0,1-2 0,-1 1 0,0-1 0,11-12 0,-20 19 0,0-1 0,0 1 0,1 0 0,-1-1 0,-1 1 0,1 0 0,0-1 0,0 1 0,0-1 0,-1 1 0,1-1 0,-1 0 0,1 1 0,-1-1 0,0 0 0,1 1 0,-1-1 0,0 0 0,0 1 0,0-1 0,0 0 0,-1 1 0,1-1 0,0 0 0,-1 1 0,1-1 0,-1 1 0,0-1 0,1 1 0,-1-1 0,0 1 0,0-1 0,0 1 0,0-1 0,0 1 0,0 0 0,0 0 0,-1 0 0,1 0 0,0 0 0,-1 0 0,1 0 0,0 0 0,-1 0 0,1 0 0,-1 1 0,-2-1 0,-8-5 0,-1 1 0,1 1 0,-1 0 0,-21-4 0,-37-2-1365,4 3-5461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0:24.631"/>
    </inkml:context>
    <inkml:brush xml:id="br0">
      <inkml:brushProperty name="width" value="0.35" units="cm"/>
      <inkml:brushProperty name="height" value="0.35" units="cm"/>
      <inkml:brushProperty name="color" value="#FFFFFF"/>
    </inkml:brush>
  </inkml:definitions>
  <inkml:trace contextRef="#ctx0" brushRef="#br0">3002 1752 24575,'21'-9'0,"0"1"0,1 1 0,24-5 0,29-9 0,280-127 0,-317 130 0,54-32 0,-80 42 0,0 0 0,-1-1 0,0 0 0,0-1 0,-1 0 0,0-1 0,15-21 0,-23 29 0,0 0 0,0 0 0,0 0 0,0 0 0,-1 0 0,0-1 0,0 1 0,0 0 0,0-1 0,0 1 0,0-1 0,-1 1 0,0-1 0,0 1 0,0-1 0,0 1 0,0 0 0,-1-1 0,1 1 0,-1-1 0,0 1 0,0 0 0,0-1 0,-1 1 0,1 0 0,-1 0 0,0 0 0,0 0 0,0 0 0,0 0 0,0 1 0,-1-1 0,1 1 0,-1-1 0,1 1 0,-7-4 0,-4-2 0,-1 0 0,0 1 0,0 0 0,-1 1 0,0 0 0,0 2 0,-16-4 0,-23-3 0,-1 2 0,0 2 0,0 3 0,0 3 0,-1 1 0,-72 12 0,107-8 0,0 1 0,1 1 0,0 1 0,0 0 0,0 2 0,1 0 0,0 1 0,1 1 0,-23 18 0,-6 12 0,-78 82 0,38-27 0,4 5 0,4 2 0,-82 144 0,156-238 0,-6 7 0,2 1 0,0 0 0,0 0 0,2 1 0,0 0 0,1 1 0,-5 24 0,11-40 0,-1 0 0,1-1 0,0 1 0,0 0 0,0-1 0,1 1 0,-1 0 0,0 0 0,1-1 0,0 1 0,0-1 0,0 1 0,0-1 0,0 1 0,0-1 0,1 1 0,-1-1 0,1 0 0,-1 0 0,1 0 0,4 4 0,-3-4 0,1 0 0,-1 0 0,1 0 0,0-1 0,0 1 0,0-1 0,0 0 0,0 0 0,0 0 0,1-1 0,-1 1 0,7-1 0,6-1 0,0-1 0,0 0 0,0-1 0,-1-1 0,29-10 0,4-8 0,0-3 0,-2-1 0,-1-3 0,44-35 0,-82 58 0,9-5 0,1 1 0,0 1 0,36-13 0,13-5 0,35-19 0,-62 31 0,-1-3 0,-1-1 0,0-1 0,47-36 0,-84 55 0,1 0 0,-1 1 0,0-1 0,0 0 0,0 0 0,0 0 0,0 0 0,0 0 0,0-1 0,-1 1 0,1 0 0,0 0 0,0-1 0,-1 1 0,1 0 0,-1-1 0,0 1 0,1 0 0,-1-3 0,0 3 0,0 1 0,0-1 0,-1 0 0,1 0 0,-1 1 0,1-1 0,0 0 0,-1 0 0,1 1 0,-1-1 0,0 1 0,1-1 0,-1 0 0,1 1 0,-1-1 0,0 1 0,0 0 0,1-1 0,-1 1 0,0-1 0,0 1 0,1 0 0,-2-1 0,-3 0 0,1 0 0,-1 0 0,0 0 0,0 1 0,1 0 0,-1-1 0,0 2 0,0-1 0,-5 1 0,10-1 0,0 0 0,-1 0 0,1 0 0,0 0 0,-1 0 0,1 0 0,-1 0 0,1 0 0,0 0 0,-1 0 0,1 0 0,0 0 0,-1 1 0,1-1 0,0 0 0,-1 0 0,1 0 0,0 0 0,-1 1 0,1-1 0,0 0 0,0 0 0,-1 1 0,1-1 0,0 0 0,0 0 0,-1 1 0,1-1 0,0 0 0,0 1 0,0-1 0,-1 0 0,1 1 0,0-1 0,0 0 0,0 1 0,0-1 0,0 0 0,0 1 0,0-1 0,0 1 0,14 6 0,-7-6 0,0 0 0,0-1 0,0 0 0,0 0 0,0-1 0,0 0 0,0 0 0,0 0 0,0-1 0,11-5 0,37-6 0,-66 20 0,1 0 0,1 0 0,-1 1 0,-10 11 0,19-19 0,0 1 0,0-1 0,0 1 0,0-1 0,1 1 0,-1 0 0,0-1 0,0 1 0,1 0 0,-1 0 0,0 0 0,1 0 0,-1 0 0,1 0 0,-1-1 0,1 1 0,-1 0 0,1 0 0,0 1 0,-1-1 0,1 0 0,0 0 0,0 0 0,0 0 0,0 0 0,0 0 0,0 0 0,0 0 0,0 0 0,0 0 0,1 0 0,-1 0 0,0 0 0,1 0 0,-1 0 0,1 2 0,2-2 0,-1 0 0,0 0 0,1 0 0,-1 0 0,1 0 0,-1-1 0,1 1 0,-1-1 0,1 0 0,0 0 0,-1 0 0,1 0 0,0 0 0,-1 0 0,1-1 0,3 0 0,31-8 0,-1-1 0,-1-1 0,0-3 0,0 0 0,-1-2 0,38-25 0,-3-4 0,111-93 0,-133 93 0,-47 44 0,1 1 0,0-1 0,-1 1 0,1-1 0,-1 0 0,1 1 0,0-1 0,-1 0 0,0 0 0,1 1 0,-1-1 0,1 0 0,-1 0 0,0 1 0,0-1 0,1 0 0,-1 0 0,0 0 0,0 0 0,0 0 0,0-1 0,-15 2 0,-31 20 0,43-18 0,-88 41 0,-137 74 0,174-77 0,52-38 0,0 0 0,0 0 0,0 0 0,0 0 0,0 0 0,0 0 0,1 0 0,-1 0 0,1 1 0,-1-1 0,1 1 0,0-1 0,0 1 0,0-1 0,0 1 0,1 0 0,-1-1 0,1 1 0,0 0 0,-1 4 0,2-7 0,-1 1 0,1 0 0,-1 0 0,1 0 0,-1 0 0,1 0 0,0 0 0,0 0 0,-1-1 0,1 1 0,0 0 0,0-1 0,0 1 0,0 0 0,0-1 0,-1 1 0,1-1 0,0 0 0,0 1 0,0-1 0,0 0 0,1 1 0,-1-1 0,0 0 0,0 0 0,0 0 0,0 0 0,0 0 0,0 0 0,0 0 0,2-1 0,38-7 0,-39 8 0,40-13 0,-1-2 0,-1-1 0,74-42 0,100-87 0,-209 141 0,60-50 0,-60 49 0,0 0 0,0 0 0,-1 0 0,0-1 0,0 1 0,0-1 0,0 0 0,-1-1 0,3-6 0,-6 12 0,1 0 0,-1 1 0,1-1 0,-1 0 0,0 0 0,0 0 0,1 0 0,-1 0 0,0 0 0,0 0 0,0 0 0,0 1 0,0-1 0,0 0 0,0 0 0,0 0 0,0 0 0,0 0 0,-1 0 0,1 0 0,0 0 0,-1 0 0,1 1 0,-1-1 0,1 0 0,-1 0 0,1 0 0,-1 1 0,1-1 0,-1 0 0,0 1 0,1-1 0,-1 0 0,0 1 0,0-1 0,1 1 0,-1-1 0,0 1 0,-1-1 0,-2 0 0,0 1 0,0 0 0,0-1 0,0 1 0,0 1 0,0-1 0,0 1 0,0-1 0,-4 3 0,-55 15 0,1 3 0,-98 49 0,-114 77 0,269-143 0,-75 42 0,-78 62 0,201-139 0,-14 12 0,49-44 0,-55 39 0,0-1 0,36-52 0,-52 67 0,0-1 0,-1 0 0,0 0 0,-1 0 0,0-1 0,-1 1 0,0-1 0,-1-1 0,0 1 0,2-24 0,-5 32 0,0 0 0,-1 1 0,1-1 0,-1 0 0,0 0 0,0 1 0,0-1 0,0 1 0,-1-1 0,1 1 0,-1 0 0,0-1 0,0 1 0,0 0 0,0 0 0,-5-5 0,1 4 0,1 0 0,0 0 0,-1 0 0,0 0 0,0 1 0,0 0 0,0 0 0,-12-3 0,1 2 0,0 0 0,0 1 0,0 1 0,0 1 0,0 0 0,-30 3 0,26 1 0,0 2 0,1 0 0,0 0 0,0 2 0,1 1 0,0 0 0,-20 12 0,-121 86 0,152-100 0,-57 41 0,3 3 0,-112 115 0,152-141 0,1 2 0,1 0 0,1 1 0,1 1 0,2 1 0,1 0 0,1 1 0,2 1 0,-18 63 0,29-89 0,0 1 0,-1 0 0,2 0 0,-1-1 0,1 1 0,0 0 0,0 0 0,0 0 0,1 0 0,0 0 0,0-1 0,1 1 0,-1 0 0,1-1 0,3 7 0,-2-9 0,-1 0 0,1 0 0,0 0 0,0 0 0,0 0 0,1-1 0,-1 0 0,1 1 0,-1-1 0,1 0 0,0-1 0,0 1 0,0-1 0,0 0 0,0 1 0,0-2 0,0 1 0,0 0 0,0-1 0,0 0 0,6 0 0,16-2 0,0-1 0,0-1 0,-1-2 0,0 0 0,0-2 0,-1 0 0,42-21 0,18-10 0,0-4 0,-3-4 0,-2-3 0,-3-4 0,-1-3 0,-4-3 0,-2-3 0,-2-3 0,-4-2 0,60-86 0,-109 136 0,-1-1 0,0-1 0,-1 0 0,-2-1 0,0 0 0,12-38 0,-21 56 0,0 1 0,0-1 0,-1 0 0,1 1 0,-1-1 0,0 0 0,0 0 0,0 1 0,0-1 0,0 0 0,-1 0 0,1 1 0,-1-1 0,0 0 0,0 1 0,0-1 0,0 1 0,0-1 0,0 1 0,-1-1 0,1 1 0,-1 0 0,1 0 0,-1-1 0,0 1 0,0 1 0,0-1 0,0 0 0,-1 0 0,1 1 0,0-1 0,-1 1 0,1 0 0,-4-2 0,-5 0 0,1 1 0,0 0 0,0 0 0,-1 1 0,1 1 0,-1-1 0,-17 3 0,-23 4 0,-1 3 0,1 2 0,1 1 0,0 4 0,0 1 0,-52 27 0,-20 17 0,-126 87 0,216-130 0,32-18 0,1 0 0,-1 0 0,0 0 0,0 0 0,0-1 0,0 1 0,0 0 0,0 0 0,0 0 0,0 0 0,0 0 0,0 0 0,0 0 0,0-1 0,0 1 0,0 0 0,0 0 0,0 0 0,0 0 0,0 0 0,0 0 0,0 0 0,0 0 0,0-1 0,-1 1 0,1 0 0,0 0 0,0 0 0,0 0 0,0 0 0,0 0 0,0 0 0,0 0 0,0 0 0,0 0 0,0 0 0,0-1 0,-1 1 0,1 0 0,0 0 0,0 0 0,0 0 0,0 0 0,0 0 0,44-43 0,-19 20 0,229-252 0,-203 211 0,-3-3 0,61-111 0,-100 159 0,0 0 0,10-30 0,-19 47 0,1 0 0,0 0 0,-1 0 0,1 0 0,-1 0 0,0 0 0,0 0 0,0 0 0,0 0 0,0-1 0,0 1 0,-1-3 0,1 4 0,-1 1 0,1 0 0,0-1 0,-1 1 0,1 0 0,0-1 0,-1 1 0,1 0 0,0-1 0,-1 1 0,1 0 0,-1 0 0,1 0 0,-1-1 0,1 1 0,0 0 0,-1 0 0,1 0 0,-1 0 0,1 0 0,-1 0 0,1 0 0,-1 0 0,1 0 0,-1 0 0,1 0 0,-1 0 0,1 0 0,-1 0 0,1 0 0,0 0 0,-1 1 0,0-1 0,-7 4 0,0 0 0,0 1 0,1-1 0,-12 11 0,-347 306 0,158-130 0,-316 259 0,467-399 0,48-37 0,9-14 0,0 1 0,0-1 0,0 0 0,0 0 0,0 0 0,0 1 0,1-1 0,-1 0 0,0 0 0,0 0 0,0 1 0,0-1 0,0 0 0,1 0 0,-1 0 0,0 0 0,0 1 0,0-1 0,1 0 0,-1 0 0,0 0 0,0 0 0,1 0 0,-1 0 0,0 0 0,0 0 0,0 0 0,1 0 0,-1 0 0,0 0 0,0 0 0,1 0 0,-1 0 0,0 0 0,0 0 0,1 0 0,-1 0 0,0 0 0,0 0 0,0 0 0,1 0 0,-1 0 0,0 0 0,0-1 0,0 1 0,1 0 0,13-6 0,0 0 0,-1-1 0,0 0 0,15-11 0,113-83-54,-4-7-1,174-176 0,-183 153-217,-7-6 0,-6-5 0,-6-4 0,131-234 0,-223 351 272,46-90 0,-59 110 0,0-1 0,0 0 0,-1 0 0,0 0 0,-1 0 0,0-1 0,-1 1 0,0-1 0,0-10 0,-1 19 0,0 0 0,-1 0 0,1 0 0,0 0 0,-1 0 0,1 0 0,-1 1 0,0-1 0,0 0 0,1 0 0,-1 0 0,0 1 0,0-1 0,-1 1 0,1-1 0,0 1 0,0-1 0,-1 1 0,1 0 0,-1-1 0,1 1 0,-1 0 0,0 0 0,1 0 0,-1 0 0,0 1 0,0-1 0,0 0 0,1 1 0,-1-1 0,0 1 0,0 0 0,0-1 0,0 1 0,0 0 0,0 0 0,0 0 0,0 1 0,-3 0 0,-7 1 0,0 0 0,0 1 0,1 1 0,-1 0 0,-20 11 0,-6 6 1,2 2 0,0 2 0,-44 39 0,-100 104-168,-824 965 400,941-1049-195,62-82-38,-1-1 0,1 1 0,0 0 0,0 0 0,0-1 0,1 1 0,-1 0 0,0 0 0,1 0 0,-1 0 0,1 0 0,-1 0 0,1 2 0,0-3 0,1-1 0,-1 0 0,0 1 0,1-1 0,-1 0 0,0 0 0,1 1 0,-1-1 0,0 0 0,1 0 0,-1 0 0,1 1 0,-1-1 0,0 0 0,1 0 0,-1 0 0,1 0 0,-1 0 0,1 0 0,-1 0 0,0 0 0,1 0 0,-1 0 0,1 0 0,-1 0 0,1 0 0,-1 0 0,0 0 0,1 0 0,-1-1 0,1 1 0,-1 0 0,0 0 0,1-1 0,53-30 0,9-16 254,-1-3 0,-3-2-1,80-91 1,-73 65-198,-3-4-1,68-116 1,-106 157-17,-3 0 0,-2-2 0,-1 0 0,18-63 0,-35 101-37,0-1 1,-1 0-1,0 0 0,0 0 0,0 0 1,-1 0-1,0 0 0,0 0 0,0 0 0,-1 0 1,0 0-1,0 0 0,0 1 0,-1-1 0,0 0 1,0 1-1,0-1 0,-6-9 0,4 11-2,0 1 0,0-1 0,-1 1 0,1 0 0,-1 0-1,1 1 1,-1-1 0,0 1 0,0 0 0,0 1 0,0-1 0,0 1-1,-1 0 1,1 0 0,0 0 0,-1 1 0,1 0 0,0 0 0,-1 0-1,-9 2 1,-21 3 0,0 2 0,1 1 0,1 2 0,-1 1 0,1 1 0,-51 28 0,20-4 0,2 2 0,-72 58 0,61-34 0,2 3 0,4 4 0,-63 79 0,123-138 0,2-4 0,0 0 0,1 1 0,0 0 0,0-1 0,1 2 0,0-1 0,0 0 0,0 1 0,-4 13 0,8-20 0,0 0 0,0 0 0,0 0 0,0 0 0,0 0 0,0 0 0,0 0 0,0 0 0,0 0 0,1 0 0,-1 0 0,0 0 0,1 0 0,-1 0 0,0 0 0,1 0 0,-1 0 0,1 0 0,0 0 0,-1-1 0,1 1 0,0 0 0,-1 0 0,1-1 0,0 1 0,0 0 0,-1-1 0,1 1 0,0-1 0,0 1 0,0-1 0,0 0 0,2 1 0,1 0 0,-1-1 0,1 1 0,0-1 0,-1 0 0,1 0 0,0 0 0,0-1 0,-1 0 0,6-1 0,6-3 0,0 0 0,-1-1 0,0-1 0,0 0 0,-1-1 0,0 0 0,22-19 0,79-84 0,-92 87 0,22-20 0,-3-2 0,-2-2 0,-2-2 0,-2-1 0,44-88 0,-73 127 0,-2 0 0,0 1 0,0-2 0,-1 1 0,3-24 0,-6 34 0,0-1 0,0 1 0,0 0 0,0 0 0,0-1 0,0 1 0,-1 0 0,1 0 0,-1-1 0,0 1 0,1 0 0,-1 0 0,-2-3 0,3 5 0,-1-1 0,0 0 0,1 1 0,-1-1 0,0 1 0,1-1 0,-1 0 0,0 1 0,0 0 0,0-1 0,0 1 0,1 0 0,-1-1 0,0 1 0,0 0 0,0 0 0,0 0 0,0 0 0,0 0 0,0 0 0,0 0 0,0 0 0,-1 0 0,-5 2 0,0 0 0,0 1 0,1 0 0,-1 0 0,1 1 0,-1 0 0,-9 8 0,-263 219 0,9 30 0,211-203 0,-30 29 0,12-15 0,3 4 0,-85 114 0,155-186 0,1 0 0,0 1 0,0-1 0,1 1 0,0 0 0,0 0 0,-3 7 0,5-11 0,0 0 0,0 0 0,0 0 0,0-1 0,0 1 0,0 0 0,0 0 0,0 0 0,0 0 0,1-1 0,-1 1 0,0 0 0,1 0 0,-1-1 0,0 1 0,1 0 0,-1 0 0,1-1 0,-1 1 0,1 0 0,0 0 0,0 0 0,1 0 0,0 0 0,0 0 0,-1 0 0,1 0 0,0-1 0,0 1 0,0 0 0,0-1 0,0 0 0,0 1 0,3-1 0,5 0 0,-1 0 0,0-1 0,1 0 0,-1 0 0,0-1 0,0 0 0,0-1 0,0 0 0,10-5 0,13-7 0,39-26 0,3-7 0,-1-3 0,-3-3 0,-3-4 0,-2-2 0,-2-3 0,-4-3 0,-2-2 0,-4-2 0,46-80 0,-96 144 0,44-85 0,-45 86 0,1 0 0,-2 0 0,1-1 0,0 1 0,-1-1 0,0 0 0,0 1 0,-1-1 0,0 0 0,0 0 0,0 1 0,0-1 0,-3-8 0,3 13 0,-1 0 0,1 0 0,-1 0 0,1 0 0,-1 0 0,0 0 0,1 0 0,-1 0 0,0 0 0,0 0 0,0 0 0,0 1 0,0-1 0,0 0 0,0 1 0,0-1 0,0 0 0,0 1 0,0-1 0,0 1 0,0 0 0,-1-1 0,1 1 0,0 0 0,0 0 0,-1 0 0,1 0 0,0 0 0,0 0 0,0 0 0,-1 0 0,1 0 0,0 0 0,0 1 0,0-1 0,-1 1 0,0 0 0,-15 4 0,0 0 0,1 2 0,-1 0 0,-28 18 0,-71 51 0,16-5 0,-108 101 0,166-133 0,2 2 0,1 2 0,3 1 0,-57 90 0,92-132 0,-7 11 0,1 1 0,0 0 0,0 1 0,-4 15 0,11-28 0,-1 1 0,0-1 0,0 0 0,1 0 0,0 1 0,-1-1 0,1 0 0,0 1 0,0-1 0,0 0 0,0 1 0,1-1 0,-1 0 0,0 1 0,1-1 0,0 0 0,0 0 0,-1 0 0,1 1 0,0-1 0,1 0 0,-1 0 0,0 0 0,1-1 0,-1 1 0,1 0 0,-1 0 0,1-1 0,0 1 0,0-1 0,0 1 0,0-1 0,0 0 0,4 2 0,1-1 0,1 0 0,-1-1 0,1 1 0,-1-2 0,1 1 0,0-1 0,-1 0 0,1 0 0,0-1 0,-1 0 0,1-1 0,-1 0 0,9-3 0,6-2 0,-1-2 0,0 0 0,28-18 0,-22 10 0,0-1 0,-1-2 0,0-1 0,-2-1 0,-1-1 0,0-1 0,29-41 0,-39 46 0,-1-1 0,0 0 0,-1 0 0,-2-1 0,0-1 0,-1 1 0,-1-1 0,-1-1 0,-1 1 0,-1-1 0,1-38 0,-4 54 0,-1-1 0,0 1 0,-1 0 0,0 0 0,0 0 0,-1-1 0,0 1 0,0 0 0,0 1 0,-1-1 0,0 0 0,0 1 0,-1-1 0,0 1 0,0 0 0,0 0 0,-1 1 0,-6-7 0,5 8 0,0 0 0,0 0 0,0 0 0,0 1 0,0 0 0,-1 1 0,1 0 0,-1-1 0,0 2 0,0-1 0,0 1 0,1 0 0,-1 1 0,0 0 0,0 0 0,0 0 0,0 1 0,0 0 0,-10 2 0,0 2 0,-1 0 0,2 1 0,-1 1 0,1 1 0,0 0 0,0 1 0,1 1 0,0 0 0,1 1 0,-22 22 0,2 2 0,1 2 0,-46 69 0,36-41 0,3 0 0,-50 117 0,72-139 0,3 0 0,1 1 0,2 1 0,2 0 0,-8 83 0,17-118 0,1 1 0,0-1 0,1 0 0,0 0 0,1 1 0,0-1 0,6 17 0,-6-20 0,1-1 0,1 0 0,-1 0 0,1 0 0,0-1 0,0 0 0,0 1 0,1-1 0,0-1 0,0 1 0,0-1 0,11 7 0,6 2 0,1-2 0,1-1 0,-1 0 0,2-2 0,-1-1 0,1-1 0,0-1 0,1-1 0,-1-1 0,51-1 0,-10-4 0,0-4 0,-1-2 0,73-19 0,-48 6 0,127-47 0,-190 57 0,0 0 0,-1-2 0,-1-1 0,0-1 0,-1-1 0,0-1 0,-2-1 0,41-41 0,-57 52 0,-1 1 0,0-1 0,0 0 0,0 0 0,-1 0 0,-1-1 0,1 0 0,-1 1 0,0-1 0,-1 0 0,3-15 0,-4 20 0,-1-1 0,-1 1 0,1-1 0,0 1 0,-1 0 0,0-1 0,1 1 0,-1-1 0,-1 1 0,1 0 0,0 0 0,-1 0 0,0 0 0,1 0 0,-1 0 0,0 0 0,-1 1 0,1-1 0,0 0 0,-1 1 0,0 0 0,1 0 0,-1 0 0,0 0 0,0 0 0,0 0 0,0 1 0,0 0 0,-1-1 0,-3 0 0,-18-6 0,0 1 0,-1 2 0,0 0 0,0 2 0,-42-1 0,-132 12 0,150-4 0,-98 21 0,113-11 0,35-13 0,0-1 0,-1 0 0,1 0 0,0 0 0,0 0 0,0 1 0,-1-1 0,1 0 0,0 0 0,0 0 0,0 1 0,-1-1 0,1 0 0,0 0 0,0 1 0,0-1 0,0 0 0,0 1 0,0-1 0,0 0 0,0 0 0,0 1 0,0-1 0,0 0 0,0 1 0,0-1 0,0 0 0,0 0 0,0 1 0,0-1 0,0 0 0,0 1 0,0-1 0,0 0 0,0 0 0,0 1 0,0-1 0,1 0 0,-1 0 0,0 1 0,0-1 0,0 0 0,1 0 0,-1 0 0,0 1 0,0-1 0,0 0 0,1 0 0,-1 0 0,5 2 0,0 0 0,0 0 0,0-1 0,0 0 0,0 0 0,0 0 0,0-1 0,1 1 0,7-2 0,24-2 0,-1-1 0,1-2 0,-1-2 0,-1-1 0,55-21 0,-34 7 0,-1-3 0,85-53 0,-127 72 0,0-2 0,0 0 0,-1 0 0,0-1 0,0-1 0,-1 0 0,14-19 0,-24 29 0,0 0 0,-1 0 0,1 0 0,0 0 0,-1 0 0,1 0 0,-1 0 0,1 0 0,-1 0 0,0 0 0,1 0 0,-1 0 0,0 0 0,0-1 0,0 1 0,0 0 0,0 0 0,0 0 0,0 0 0,0-1 0,0 1 0,-1 0 0,1 0 0,0 0 0,-1 0 0,1 0 0,-1 0 0,1 0 0,-1 0 0,0 0 0,0-1 0,-2 0 0,0 0 0,0 0 0,1 0 0,-1 1 0,0-1 0,-1 1 0,1 0 0,0 0 0,0 0 0,-7-1 0,-18-1 0,0 1 0,0 1 0,0 2 0,0 0 0,1 2 0,-44 10 0,-4 5 0,-85 32 0,51-6 0,-131 72 0,222-107 0,0 1 0,1 0 0,1 1 0,0 0 0,-24 23 0,39-33 0,0 0 0,0 0 0,0-1 0,0 1 0,0 0 0,0 0 0,0 0 0,0 0 0,1 0 0,-1 0 0,0 0 0,1 0 0,-1 0 0,1 0 0,-1 1 0,1-1 0,0 0 0,-1 0 0,1 1 0,0-1 0,0 0 0,0 0 0,0 1 0,0-1 0,0 0 0,0 0 0,0 0 0,1 1 0,-1-1 0,0 0 0,1 0 0,-1 0 0,1 1 0,-1-1 0,1 0 0,0 0 0,-1 0 0,1 0 0,0 0 0,0 0 0,0 0 0,-1-1 0,1 1 0,0 0 0,0 0 0,2 0 0,4 3 0,1-1 0,-1 0 0,0-1 0,1 0 0,0 0 0,10 1 0,12 1 0,1-2 0,-1-1 0,0-2 0,0-1 0,0-1 0,0-1 0,-1-2 0,1-1 0,48-18 0,-42 10 0,0-2 0,-2 0 0,0-3 0,-1-1 0,-1-1 0,-1-2 0,32-30 0,-55 47 0,-1-1 0,0 0 0,0 0 0,0 0 0,-1-1 0,8-15 0,-12 22 0,-1-1 0,-1 1 0,1-1 0,0 1 0,-1 0 0,1-1 0,-1 1 0,0-1 0,1 1 0,-1-1 0,0 1 0,-1-1 0,1 1 0,0-1 0,-1 1 0,0-1 0,1 1 0,-1-1 0,0 1 0,0 0 0,0 0 0,0-1 0,-1 1 0,1 0 0,-1 0 0,1 0 0,-1 0 0,0 1 0,0-1 0,0 0 0,0 1 0,0-1 0,0 1 0,-4-2 0,-8-5 0,0 2 0,0 0 0,0 1 0,-1 0 0,0 1 0,0 0 0,0 2 0,0 0 0,-1 0 0,-15 2 0,-22 0 0,-83 13 0,53 1 0,0 4 0,1 3 0,-109 43 0,63-10 0,-151 87 0,250-126 0,13-7 0,1 0 0,0 1 0,0 1 0,0 0 0,1 1 0,-19 19 0,33-30 0,-1 1 0,1 0 0,-1-1 0,1 1 0,-1 0 0,1 0 0,0 0 0,-1-1 0,1 1 0,0 0 0,0 0 0,-1 0 0,1 0 0,0 0 0,0-1 0,0 1 0,0 0 0,0 0 0,0 0 0,0 0 0,1 0 0,-1 0 0,0-1 0,0 1 0,1 0 0,-1 0 0,0 0 0,1-1 0,-1 1 0,1 0 0,-1 0 0,1-1 0,-1 1 0,1 0 0,0-1 0,-1 1 0,1-1 0,0 1 0,-1-1 0,1 1 0,0-1 0,0 1 0,0-1 0,-1 0 0,1 1 0,0-1 0,0 0 0,0 0 0,0 0 0,1 1 0,48 7 0,-29-7 0,0-2 0,1 0 0,-1-2 0,0 0 0,0-1 0,21-8 0,119-50 0,-125 47 0,43-18 0,-1-3 0,127-81 0,-182 102 0,-2-1 0,1-1 0,-2-1 0,0-1 0,-2 0 0,0-2 0,-1 0 0,-1-1 0,-1 0 0,-1-1 0,-1-1 0,18-46 0,-29 66 0,-1 1 0,1-1 0,-1 0 0,0 0 0,0 0 0,0 0 0,-1 0 0,1-1 0,-1 1 0,0 0 0,0 0 0,-1 0 0,1 0 0,-1 0 0,0 0 0,0 0 0,0 0 0,0 0 0,-1 0 0,0 0 0,-2-3 0,1 4 0,-1 0 0,1 1 0,-1-1 0,1 1 0,-1 0 0,0 0 0,0 0 0,0 1 0,0-1 0,-1 1 0,1 0 0,0 0 0,0 0 0,-1 1 0,1 0 0,0 0 0,-1 0 0,1 0 0,0 0 0,-1 1 0,-4 1 0,-28 5 0,1 1 0,-1 2 0,1 2 0,-62 29 0,-137 85 0,94-39 0,3 6 0,-239 212 0,307-234 0,65-65 0,0 1 0,0 0 0,0 0 0,1 1 0,0-1 0,1 1 0,-1 0 0,-3 16 0,6-22 0,1 0 0,0 0 0,0 1 0,-1-1 0,1 0 0,1 0 0,-1 0 0,0 1 0,0-1 0,1 0 0,-1 0 0,1 0 0,0 0 0,0 0 0,0 0 0,0 0 0,0 0 0,0 0 0,0 0 0,3 3 0,0-2 0,0 1 0,0-1 0,0 0 0,0 0 0,0-1 0,1 1 0,0-1 0,8 3 0,6 1 0,1-1 0,-1-1 0,35 2 0,-1-4 0,1-2 0,-1-2 0,0-3 0,0-2 0,0-3 0,-1-1 0,-1-4 0,82-32 0,-118 41 0,0 0 0,-1 0 0,0-2 0,0 1 0,-1-2 0,0 0 0,0-1 0,-1 0 0,0 0 0,-1-2 0,0 1 0,-1-1 0,-1-1 0,13-20 0,-20 30 0,0 0 0,-1 0 0,1-1 0,-1 1 0,0 0 0,0-1 0,0 1 0,0-1 0,0 1 0,-1-1 0,0 0 0,0 1 0,0-1 0,0 1 0,0-1 0,-1 1 0,0-1 0,1 1 0,-1-1 0,-2-4 0,0 5 0,1-1 0,-1 0 0,0 1 0,0 0 0,-1 0 0,1 0 0,0 0 0,-1 0 0,0 1 0,0-1 0,0 1 0,0 0 0,0 0 0,0 1 0,-8-3 0,-8-1 0,0 1 0,0 1 0,0 1 0,0 1 0,0 1 0,0 0 0,0 1 0,0 2 0,0 0 0,0 1 0,0 1 0,-28 11 0,2 1 0,1 2 0,1 3 0,-82 53 0,117-70 0,0 1 0,0 0 0,1 1 0,-1 0 0,2 0 0,-1 1 0,1 0 0,0 0 0,-8 13 0,15-19 0,-1-1 0,1 1 0,-1-1 0,1 1 0,0 0 0,-1 0 0,1-1 0,0 1 0,0 0 0,1-1 0,-1 1 0,0 0 0,0 0 0,1-1 0,-1 1 0,1-1 0,-1 1 0,1 0 0,0-1 0,0 1 0,0-1 0,0 1 0,0-1 0,0 0 0,0 1 0,0-1 0,0 0 0,1 0 0,-1 0 0,0 0 0,1 0 0,-1 0 0,1 0 0,-1 0 0,1-1 0,0 1 0,-1-1 0,1 1 0,3 0 0,9 3 0,0 0 0,0 0 0,22 1 0,-32-5 0,53 6 0,1-4 0,-1-2 0,0-2 0,80-14 0,223-67 0,-332 75 0,0-1 0,-1-1 0,0-2 0,36-20 0,-55 27 0,-1 0 0,1 0 0,-1-1 0,0 1 0,-1-2 0,1 1 0,-1-1 0,0 0 0,-1 0 0,1 0 0,-2-1 0,1 0 0,-1 0 0,0 0 0,-1-1 0,1 1 0,-2-1 0,3-10 0,-5 16 0,1-1 0,-1 1 0,0-1 0,1 1 0,-2 0 0,1-1 0,0 1 0,-1 0 0,0-1 0,1 1 0,-1 0 0,0 0 0,-1-1 0,1 1 0,-1 0 0,1 0 0,-1 1 0,0-1 0,-3-4 0,1 3 0,-1 1 0,1-1 0,0 1 0,-1 0 0,0 1 0,0-1 0,0 1 0,0 0 0,0 0 0,0 0 0,-7-1 0,-8 0 0,0 1 0,-1 0 0,1 1 0,-1 2 0,-36 4 0,-15 8 0,2 3 0,0 2 0,-81 34 0,54-11 0,-149 84 0,237-120 0,-89 59 0,89-58 0,1 0 0,1 1 0,-1 1 0,1-1 0,1 1 0,-1 0 0,1 0 0,-8 17 0,13-24 0,0 1 0,0-1 0,0 1 0,1-1 0,-1 1 0,1-1 0,-1 1 0,1 0 0,0-1 0,-1 1 0,1 0 0,0 0 0,0-1 0,0 1 0,1 0 0,-1-1 0,0 1 0,1 0 0,-1-1 0,1 1 0,-1 0 0,1-1 0,0 1 0,-1-1 0,3 3 0,-1-2 0,1 0 0,-1 0 0,1 0 0,-1 0 0,1 0 0,0-1 0,0 1 0,0-1 0,0 0 0,0 0 0,0 0 0,5 1 0,8 0 0,0 0 0,0-1 0,1-1 0,22-2 0,-24 0 0,-1 0 0,1-1 0,-1 0 0,0-1 0,0-1 0,0 0 0,23-13 0,-29 13 0,0 0 0,-1 0 0,1-1 0,-1 0 0,-1 0 0,1-1 0,-1 0 0,0 0 0,0-1 0,-1 1 0,0-1 0,-1-1 0,7-13 0,-6 8 0,0-1 0,-1 1 0,-1-1 0,0 1 0,-1-1 0,0 0 0,-2 0 0,0-19 0,-1 27 0,1-1 0,-2 0 0,1 1 0,-1-1 0,0 1 0,-1 0 0,0 0 0,0-1 0,0 2 0,-1-1 0,0 0 0,0 1 0,-1 0 0,0 0 0,0 0 0,0 0 0,-1 1 0,-8-6 0,-1 1 0,-1 1 0,0 1 0,0 0 0,-1 1 0,0 1 0,-1 1 0,-31-6 0,-132-9 0,178 20 0,-101-6 0,0 5 0,0 4 0,-183 29 0,265-27 0,0 0 0,1 1 0,0 0 0,0 2 0,1 1 0,-20 11 0,34-17 0,0 1 0,0 0 0,1 0 0,-1 0 0,1 1 0,0 0 0,0 0 0,1 0 0,0 0 0,-1 1 0,2 0 0,-1 0 0,1 0 0,0 0 0,0 0 0,1 1 0,-1-1 0,1 1 0,1 0 0,0 0 0,0-1 0,-1 14 0,3-15 0,-1 0 0,1 0 0,0 0 0,1 0 0,-1-1 0,1 1 0,0 0 0,0-1 0,0 1 0,1-1 0,-1 0 0,1 0 0,0 0 0,1 0 0,-1-1 0,0 1 0,1-1 0,0 0 0,0 0 0,0 0 0,0 0 0,0-1 0,1 1 0,-1-1 0,7 2 0,8 3 0,1 0 0,-1-2 0,1 0 0,39 4 0,-19-6 0,0-2 0,0-1 0,0-2 0,73-14 0,-82 10 0,0-2 0,0-1 0,-1-2 0,0-1 0,-1-1 0,43-26 0,-49 22 0,-1-1 0,-1 0 0,0-2 0,-2-1 0,0 0 0,-1-1 0,-2-1 0,0-1 0,-1-1 0,-2 1 0,20-52 0,-27 61 0,-1 0 0,-1 0 0,0 0 0,-1-1 0,-1 0 0,0 1 0,-1-1 0,-1 0 0,0 0 0,-2 0 0,1 1 0,-2-1 0,0 1 0,-1-1 0,-11-27 0,9 30 0,0 1 0,-1-1 0,-1 1 0,0 0 0,-1 1 0,0 0 0,0 0 0,-2 1 0,1 0 0,-1 1 0,0 0 0,-1 1 0,0 0 0,0 1 0,-1 0 0,0 1 0,-26-9 0,9 7 0,1 2 0,-1 1 0,0 1 0,0 1 0,-1 2 0,1 1 0,0 1 0,0 1 0,-1 2 0,2 2 0,-1 0 0,-49 19 0,58-17 0,1 0 0,1 2 0,0 0 0,0 2 0,1 0 0,1 1 0,0 0 0,-18 20 0,24-21 0,0 0 0,1 1 0,1 0 0,0 1 0,1 0 0,0 1 0,1 0 0,1 0 0,0 0 0,1 0 0,-5 29 0,9-36 0,0 0 0,0-1 0,0 1 0,1 0 0,1 0 0,-1 0 0,1 0 0,0 0 0,1 0 0,0-1 0,0 1 0,1-1 0,6 15 0,-2-12 0,0 0 0,0 0 0,1-1 0,0 0 0,1-1 0,0 1 0,0-2 0,17 11 0,13 8 0,1-3 0,2-1 0,0-2 0,1-1 0,1-3 0,1-2 0,0-1 0,1-3 0,63 6 0,-103-15 0,0-1 0,1 0 0,-1 0 0,0-1 0,1 0 0,-1 0 0,0-1 0,0 1 0,0-1 0,0-1 0,0 1 0,-1-1 0,1 0 0,-1 0 0,1-1 0,-1 0 0,0 0 0,-1 0 0,1 0 0,-1-1 0,1 1 0,-1-1 0,-1 0 0,1-1 0,-1 1 0,3-7 0,-2 4 0,0-1 0,-1 0 0,0 0 0,-1 0 0,0 0 0,0 0 0,-1-1 0,0 1 0,0 0 0,-1-1 0,-1 1 0,0-1 0,0 1 0,-1 0 0,0-1 0,0 1 0,-5-10 0,0 4 0,-2 0 0,0 0 0,-1 0 0,0 1 0,-1 1 0,0-1 0,-2 2 0,1 0 0,-1 0 0,-1 1 0,0 1 0,-1 0 0,0 1 0,0 1 0,-22-9 0,8 5 0,0 1 0,-1 2 0,0 1 0,0 1 0,-1 1 0,0 2 0,-57-1 0,68 6 0,0-1 0,0 2 0,1 1 0,-1 1 0,1 0 0,0 1 0,-33 14 0,46-16 0,0 0 0,-1 1 0,1 0 0,1 0 0,-1 0 0,1 1 0,-1 0 0,2 0 0,-1 0 0,0 1 0,1 0 0,0 0 0,0 0 0,1 0 0,0 0 0,0 1 0,0-1 0,1 1 0,0 0 0,0 0 0,0 0 0,1 0 0,0 0 0,1 13 0,1-2 0,0 0 0,2 1 0,0-1 0,1 0 0,1 0 0,0-1 0,2 1 0,0-1 0,1 0 0,0-1 0,2 0 0,21 29 0,11 6 0,1-2 0,62 55 0,-98-98 0,9 10 0,0-1 0,1-1 0,0 0 0,1-1 0,27 14 0,-40-25 0,-1 0 0,1 0 0,0-1 0,0 1 0,0-1 0,0 0 0,0 0 0,0-1 0,0 1 0,0-1 0,0-1 0,1 1 0,-1 0 0,0-1 0,0 0 0,0-1 0,0 1 0,-1-1 0,1 0 0,0 0 0,-1 0 0,1 0 0,-1-1 0,1 0 0,-1 0 0,0 0 0,0-1 0,6-6 0,-3 1 0,-1 1 0,0-1 0,0 0 0,-1-1 0,0 0 0,0 1 0,-1-1 0,0-1 0,-1 1 0,0-1 0,2-20 0,-1-1 0,-2-1 0,-3-54 0,1 70 0,-2 1 0,0 0 0,0 0 0,-2 0 0,0 0 0,-1 0 0,0 1 0,-2-1 0,1 2 0,-2-1 0,0 1 0,-1 0 0,0 0 0,-1 1 0,0 1 0,-1-1 0,-1 2 0,-13-12 0,21 21 0,0-1 0,0 0 0,-1 1 0,1 0 0,0 0 0,-1 0 0,0 1 0,1-1 0,-1 1 0,0 0 0,0 1 0,0-1 0,1 1 0,-1 0 0,0 0 0,0 0 0,0 1 0,0-1 0,1 1 0,-1 1 0,0-1 0,0 1 0,1-1 0,0 1 0,-1 1 0,1-1 0,0 0 0,0 1 0,0 0 0,0 0 0,0 0 0,-6 8 0,-3 3 0,0 1 0,1 1 0,0 0 0,1 1 0,1 0 0,-15 35 0,13-23 0,2 1 0,1 0 0,1 0 0,1 1 0,2 0 0,1 1 0,2-1 0,1 1 0,1-1 0,2 1 0,7 39 0,-5-51 0,0 1 0,2-1 0,0 0 0,1-1 0,1 1 0,1-1 0,1-1 0,0 0 0,2 0 0,0-1 0,1-1 0,0 0 0,1 0 0,1-2 0,1 0 0,0 0 0,34 21 0,-30-24 0,1 0 0,-1-1 0,2-2 0,-1 0 0,1-1 0,0-1 0,44 5 0,-52-10 0,-1 0 0,1-1 0,-1 0 0,1-1 0,-1-1 0,0 0 0,1-1 0,-1 0 0,-1-1 0,1-1 0,0 0 0,-1-1 0,0 0 0,20-13 0,-17 6 0,0 1 0,0-2 0,-2 0 0,1-1 0,-2 0 0,0-1 0,-1 0 0,0-1 0,-2 0 0,0-1 0,-1 0 0,0 0 0,9-37 0,-14 41 0,0-1 0,-1 0 0,0 0 0,-1 0 0,-1 0 0,0 0 0,-1 0 0,-1 0 0,0 0 0,-1 0 0,-1 0 0,0 1 0,-1 0 0,0 0 0,-1 0 0,-1 0 0,0 1 0,-17-22 0,7 15 0,-1 2 0,-1 0 0,-1 1 0,-1 1 0,0 1 0,-1 0 0,0 2 0,-1 1 0,-1 0 0,0 2 0,0 1 0,-1 1 0,-40-8 0,33 10 0,0 0 0,0 2 0,-1 2 0,1 1 0,-1 1 0,1 2 0,-1 1 0,1 2 0,0 1 0,-47 16 0,71-20 0,0 1 0,1 1 0,-1-1 0,1 2 0,0-1 0,0 1 0,1-1 0,-1 2 0,1-1 0,0 1 0,1 0 0,-1 0 0,1 1 0,1-1 0,-6 10 0,6-7 0,0 1 0,0-1 0,1 1 0,1 0 0,-1 0 0,2 0 0,-1 0 0,1 0 0,1 0 0,0 0 0,0 0 0,3 10 0,-2-12 0,1 0 0,0 0 0,1 0 0,0 0 0,0-1 0,1 1 0,0-1 0,0 0 0,1 0 0,0 0 0,0-1 0,0 0 0,1 0 0,0 0 0,0-1 0,1 1 0,-1-1 0,1-1 0,0 0 0,0 0 0,1 0 0,14 5 0,6 1 0,1-1 0,-1-2 0,1 0 0,0-2 0,33 1 0,-16-4 0,0-2 0,1-2 0,-1-2 0,77-17 0,-56 4 0,-1-2 0,96-42 0,-133 48 30,-2-1 0,0-1 0,26-20 0,-41 26-216,1-2 1,-1 1-1,0-2 0,-1 1 1,-1-1-1,0-1 1,12-19-1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5:25.941"/>
    </inkml:context>
    <inkml:brush xml:id="br0">
      <inkml:brushProperty name="width" value="0.35" units="cm"/>
      <inkml:brushProperty name="height" value="0.35" units="cm"/>
      <inkml:brushProperty name="color" value="#FFFFFF"/>
    </inkml:brush>
  </inkml:definitions>
  <inkml:trace contextRef="#ctx0" brushRef="#br0">467 228 24575,'50'3'0,"0"2"0,-1 3 0,0 1 0,54 19 0,-80-20 0,-1 1 0,41 22 0,-48-21 0,1-2 0,0 0 0,0-1 0,1-1 0,0 0 0,0-2 0,19 4 0,35-2 0,0-4 0,0-3 0,81-10 0,212-48 0,-35 4 0,-280 49 0,94-12 0,161 0 0,34-2 0,-18-1 0,-229 20 0,-15-2 0,1 4 0,-1 2 0,133 25 0,-142-5 0,-57-18 0,0-1 0,0 0 0,0-1 0,0 0 0,0-1 0,0 0 0,1 0 0,-1-1 0,1 0 0,0-1 0,-1 0 0,15-3 0,0-5 0,-19 5 0,1 1 0,-1 0 0,1 0 0,-1 0 0,1 1 0,9-1 0,-14 3 0,-1-1 0,1 0 0,0 0 0,-1 1 0,1-1 0,-1 1 0,1-1 0,0 1 0,-1 0 0,1-1 0,-1 1 0,0 0 0,1 0 0,-1 0 0,0 0 0,0 0 0,1 0 0,-1 1 0,0-1 0,0 0 0,0 1 0,0-1 0,-1 1 0,1-1 0,0 1 0,0-1 0,-1 1 0,1-1 0,-1 1 0,0-1 0,1 3 0,3 23 0,-1 0 0,-2 0 0,0 0 0,-6 46 0,1-3 0,4-54 0,1-9 0,-1 1 0,0 0 0,-1 0 0,1 0 0,-2-1 0,1 1 0,-1 0 0,0-1 0,-1 1 0,-5 12 0,7-20 0,1 1 0,-1-1 0,0 1 0,1-1 0,-1 1 0,0-1 0,1 0 0,-1 1 0,0-1 0,0 0 0,1 1 0,-1-1 0,0 0 0,0 0 0,1 0 0,-1 0 0,0 0 0,0 0 0,0 0 0,1 0 0,-1 0 0,0 0 0,0 0 0,0-1 0,1 1 0,-1 0 0,0 0 0,1-1 0,-1 1 0,0 0 0,0-1 0,0 0 0,-25-17 0,23 15 0,-56-50 0,42 37 0,0 1 0,-21-16 0,30 26 0,1 1 0,-1 0 0,0 0 0,0 1 0,0 0 0,0 0 0,-1 0 0,1 1 0,-12-1 0,-73-2 0,-119 7 0,69 2 0,83 0 0,1 2 0,0 3 0,-100 29 0,145-34 0,-71 15 0,-1-3 0,-134 6 0,-173-17 0,372-5 0,-13 1 0,0 1 0,0 1 0,-58 15 0,-93 39 0,129-37 0,-1-3 0,-1-2 0,-89 12 0,29-17 0,-399 21 0,298-30 0,-175-4 0,388 3 0,0-1 0,0 1 0,0-1 0,0 0 0,0-1 0,0 1 0,0-1 0,0 0 0,1-1 0,-1 0 0,1 1 0,0-2 0,0 1 0,-5-4 0,3 0 0,2 0 0,-1 0 0,1-1 0,-1 1 0,2-1 0,-1 0 0,2 0 0,-6-14 0,-2-7 0,1 0 0,2-1 0,1 0 0,1 0 0,1-1 0,0-36 0,4 54 0,-1-1 0,-1 1 0,0 0 0,-1 1 0,0-1 0,-11-21 0,8 20 0,1-1 0,1 0 0,-5-20 0,9 28 0,1 1 0,-1 0 0,1 0 0,0-1 0,0 1 0,1 0 0,0-1 0,0 1 0,0 0 0,1 0 0,0 0 0,3-7 0,2-4-170,1-1-1,0 2 0,2-1 1,0 1-1,1 0 0,0 1 1,22-22-1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1:25.859"/>
    </inkml:context>
    <inkml:brush xml:id="br0">
      <inkml:brushProperty name="width" value="0.35" units="cm"/>
      <inkml:brushProperty name="height" value="0.35" units="cm"/>
      <inkml:brushProperty name="color" value="#FFFFFF"/>
    </inkml:brush>
  </inkml:definitions>
  <inkml:trace contextRef="#ctx0" brushRef="#br0">78 923 24575,'-2'139'0,"5"152"0,-1-276 0,1 0 0,0 0 0,1-1 0,1 1 0,0-1 0,11 19 0,-9-19 0,0 1 0,-1 0 0,-1 0 0,0 0 0,4 29 0,-8-29 0,0 2 0,0 0 0,1-1 0,1 1 0,1-1 0,0 1 0,1-1 0,0 0 0,16 29 0,15 13 0,19 33 0,-54-87 0,1-1 0,0 0 0,0 1 0,0-1 0,0 0 0,1 0 0,-1 0 0,1 0 0,0 0 0,4 3 0,-6-6 0,-1 1 0,1-1 0,-1 0 0,0 0 0,1 0 0,-1 0 0,1 0 0,-1 1 0,1-1 0,-1 0 0,1 0 0,-1 0 0,1 0 0,-1 0 0,1 0 0,-1-1 0,0 1 0,1 0 0,-1 0 0,1 0 0,-1 0 0,1 0 0,-1-1 0,0 1 0,1 0 0,-1 0 0,1-1 0,-1 1 0,0 0 0,1-1 0,9-26 0,-7-24 0,2-19 0,-5 66 0,1 1 0,0-1 0,0 0 0,1 1 0,-1-1 0,1 1 0,0 0 0,0-1 0,0 1 0,0 0 0,0 0 0,1 0 0,-1 1 0,1-1 0,6-4 0,11-3 0,1 0 0,0 1 0,1 2 0,0 0 0,0 1 0,28-4 0,-19 4 0,123-23 0,230-14 0,162 38 0,-476 8 0,0 4 0,0 2 0,74 21 0,-57-11 0,1-4 0,1-4 0,100 0 0,271-22 0,-169-1 0,-201 14 0,0 4 0,0 4 0,-1 3 0,0 5 0,126 42 0,-63-20 0,214 28 0,213 53 0,-506-103 0,1-3 0,1-4 0,92 4 0,229-16 0,-171-4 0,357 28 0,-401-11 0,200-14 0,185-42 0,47 13 0,7 32 0,-270 2 0,1288-3 0,-1170-22 0,-273 8 0,308 16 0,319 36 0,3-39 0,-304-2 0,890 3 0,-1389 1 0,-17 0 0,0-1 0,1 1 0,-1-1 0,1 0 0,-1 0 0,1-1 0,-1 0 0,1 0 0,-1 0 0,0 0 0,1-1 0,7-4 0,-12 6 0,-1-1 0,1 0 0,-1 0 0,0 0 0,0 0 0,1 1 0,-1-1 0,0 0 0,0 0 0,0 0 0,0 0 0,0 0 0,0 0 0,0 0 0,0 1 0,0-1 0,-1 0 0,1 0 0,0 0 0,-1 0 0,1 0 0,0 1 0,-1-1 0,1 0 0,-1 0 0,1 1 0,-1-1 0,1 0 0,-1 1 0,0-1 0,1 0 0,-1 1 0,0-1 0,-1 0 0,-30-23 0,3 8 0,0 2 0,-2 1 0,1 1 0,-39-9 0,-138-24 0,64 22 0,-226-7 0,-153 29 0,491 2 0,-31 3 0,1 2 0,-90 23 0,81-14 0,-130 10 0,-571-58 0,362 2 0,-529-51 0,925 80 0,-339-39 0,258 34 0,-164 10 0,194 6 0,-103 26 0,121-24 0,29-9 0,0 0 0,-1 0 0,0-2 0,1 0 0,-1-1 0,0-1 0,1 0 0,0-2 0,0 0 0,-21-8 0,9 5 0,-241-69 0,-107-26 0,-10 30 0,-556 13 0,-176 63 0,1021-1 0,0 5 0,1 3 0,-113 30 0,-281 98 0,169-67 0,229-56 0,1 4 0,-108 37 0,-64 48 0,97-35 0,-282 76 0,296-112 0,-182 18 0,251-45 0,0-4 0,-1-3 0,-157-21 0,-735-81 0,595 71 0,323 27 0,1-3 0,0-3 0,1-2 0,-104-36 0,85 20 0,-1 3 0,-1 4 0,0 4 0,-110-11 0,-299-64 0,356 62 0,106 24 0,0-1 0,1-1 0,0-1 0,1-2 0,0 0 0,0-1 0,1-1 0,-22-18 0,-502-392 0,534 414 0,-37-33 0,47 40 0,0 0 0,0 0 0,1-1 0,-1 1 0,0 0 0,1 0 0,-1-1 0,1 1 0,0-1 0,0 0 0,0 1 0,0-1 0,0 0 0,0 1 0,1-1 0,-1 0 0,1-5 0,0 7 0,0 0 0,1 0 0,-1 0 0,1 0 0,-1 0 0,1 0 0,-1 0 0,1 1 0,-1-1 0,1 0 0,0 0 0,0 0 0,-1 1 0,1-1 0,0 0 0,0 1 0,0-1 0,0 0 0,0 1 0,0-1 0,0 1 0,0 0 0,0-1 0,0 1 0,0 0 0,2-1 0,31-1 0,-31 2 0,65 4 0,131 24 0,-73-6 0,259 18 0,141 25 0,-324-19 0,50 9 0,-43-20 0,378 116 0,-2 4 0,17-42 0,-48-58 0,3-48 0,-386-7 0,-93 0 0,421 11 0,-383-3 0,0 6 0,143 35 0,-144-15 0,184 84 0,-112-40 0,83 20 0,446 99 0,-662-187 0,1-2 0,0-3 0,106-2 0,157-34 0,-292 28 0,440-75 0,69-8 0,119 39 0,-648 47 0,20-2 0,-1 2 0,0 0 0,1 2 0,-1 1 0,28 6 0,-51-8 0,0-1 0,0 0 0,0 1 0,1 0 0,-1-1 0,0 1 0,0 0 0,0 0 0,0 0 0,0 0 0,-1 0 0,1 1 0,0-1 0,0 0 0,-1 1 0,1-1 0,2 4 0,-17 3 0,-25-4 0,-228-23 0,176 9 0,-1457-80-2623,-18 98 1582,308 94-324,949-68 1610,216-27 444,73-9-459,19 1-224,0 1 0,0-1 0,0 1 0,0 0 0,0-1 0,0 1 0,0 0 0,0-1 0,0 1 0,0-1-1,1 1 1,-1 0 0,0-1 0,0 1 0,0 0 0,1-1 0,-1 1 0,0 0 0,0 0 0,1-1 0,-1 1-1,0 0 1,0-1 0,1 1 0,-1 0 0,0 0 0,1 0 0,-1 0 0,1-1 0,-1 1 0,0 0 0,1 0-1,-1 0 1,0 0 0,1 0 0,-1 0 0,1 0 0,-1 0 0,65-26 507,0 3 0,81-18 1,-88 25-343,1365-305 278,16 103-1692,-904 166 1243,-508 50 0,-25 1 0,-6 1 0,-55 0 0,22 0 0,-1110 27-492,-21 100 366,-41 95 955,1052-189-625,125-20-195,31-13-9,1 0 0,0 0 0,0 0 0,0 0 0,-1 1 0,1-1 0,0 0 0,0 0 0,0 0 0,0 1 0,0-1 0,-1 0 0,1 0 0,0 0 0,0 1 0,0-1 0,0 0 0,0 0 0,0 1 0,0-1 0,0 0 0,0 0 0,0 0 0,0 1 0,0-1 0,0 0 0,0 0 0,0 1 0,0-1 0,0 0 0,0 0 0,0 1 0,0-1 0,1 0 0,-1 0 0,0 0 0,0 1 0,0-1 0,0 0 1,0 0-1,1 0 0,-1 0 0,0 1 0,0-1 0,0 0 0,0 0 0,1 0 0,-1 0 0,0 0 0,0 0 0,1 1 0,-1-1 0,0 0 0,0 0 0,0 0 0,1 0 0,-1 0 0,0 0 0,0 0 0,1 0 0,-1 0 0,0 0 0,0 0 0,1 0 0,-1-1 0,25 6 0,0-2 0,0-1 0,33-1 0,239-11 0,155-33-164,904-129-1869,-834 102 1281,2014-217-3074,-2326 273 3793,-206 14 35,0 0 0,-1 0 0,1 0 1,0 1-1,-1-1 0,1 1 1,-1 0-1,7 2 0,-10-3 1,0 1 0,1-1 0,-1 1 1,0-1-1,0 0 0,0 1 0,1-1 0,-1 1 0,0-1 0,0 0 0,0 1 0,0-1 1,0 1-1,0-1 0,0 1 0,0-1 0,0 1 0,0-1 0,0 1 0,0-1 1,0 0-1,-1 1 0,1-1 0,0 1 0,0-1 0,0 0 0,-1 1 0,1-1 0,0 1 1,0-1-1,-1 0 0,1 1 0,0-1 0,-1 0 0,1 0 0,0 1 0,-1-1 1,1 0-1,-1 0 0,1 1 0,0-1 0,-1 0 0,1 0 0,-1 0 0,0 0 0,-22 15 202,0-2 0,-1-1 0,-40 14 0,-210 67 723,-594 139 908,-27-42-785,305-67 149,533-110-1126,45-7-59,105-12-19,141-16 4,119-9-164,1617-148-2606,-1480 132 2866,228-32-1124,742-182 1,-1359 238 1088,199-52 824,-256 57-345,-44 18-533,0 0 0,0 0-1,0 0 1,-1 0-1,1 0 1,0 0 0,0 0-1,0 0 1,-1-1-1,1 1 1,0 0 0,0 0-1,0 0 1,0 0-1,-1 0 1,1 0 0,0 0-1,0 0 1,0-1-1,0 1 1,-1 0 0,1 0-1,0 0 1,0 0-1,0-1 1,0 1 0,0 0-1,0 0 1,0 0-1,0-1 1,0 1 0,-1 0-1,1 0 1,0 0-1,0-1 1,0 1 0,0 0-1,0 0 1,0 0-1,0-1 1,0 1 0,0 0-1,1 0 1,-1 0-1,0-1 1,0 1-1,0 0 1,0 0 0,0 0-1,0-1 1,0 1-1,0 0 1,0 0 0,1 0-1,-1 0 1,0 0-1,0-1 1,0 1 0,0 0-1,1 0 1,-1 0-1,0 0 1,0 0 0,0 0-1,0 0 1,1 0-1,-1-1 1,-14 0 152,-1 1-1,1 0 1,-1 1 0,-17 3 0,-224 38 770,-116 31-466,-2189 327-1259,2512-392 797,37-4 0,96 0-1,143-5 0,120-10 87,1475-177 352,-400-103-479,-1245 235 31,-128 33 6,-48 23 3,-1 0 0,0 0 0,0 0 0,1 0 0,-1 0 0,0 0 0,0 0 0,1 0 0,-1 0 0,0 0 0,0 0 0,1 0 0,-1 0 0,0 0 0,0 0 0,1 0 0,-1-1 0,0 1 0,0 0 0,0 0 0,1 0 0,-1 0 0,0-1 0,0 1 0,0 0 0,1 0 0,-1-1 0,0 1 0,0 0 0,0 0 0,0 0 0,0-1 0,0 1 0,0 0 0,0 0 0,0-1 0,1 1 0,-1 0 0,0 0 0,0-1 0,0 1 0,-1 0 0,1-1 0,0 1 0,0 0 0,0 0 0,0-1 0,0 1 0,0 0 0,0 0 0,0-1 0,0 1 0,0 0 0,-1 0 0,1 0 0,0-1 0,0 1 0,0 0 0,-1 0 0,1 0 0,0 0 0,0-1 0,-11 0 0,0 1 0,0 0 0,0 1 0,0 0 0,-17 3 0,-571 140 542,484-112-164,-776 250 1193,702-217-974,147-48-594,38-12-3,12-3 0,46-7 282,-1-1 0,80-21 1,-53 9-118,541-146-159,-592 155-6,14-5 0,63-13 0,-95 28 0,-16 5 0,-35 18 0,0-2 0,-67 27 0,-3 2 0,92-39 0,18-12 0,0 0 0,0 0 0,0 0 0,0 1 0,0-1 0,0 0 0,-1 0 0,1 0 0,0 0 0,0 0 0,0 1 0,0-1 0,0 0 0,0 0 0,0 0 0,0 0 0,0 1 0,0-1 0,0 0 0,0 0 0,0 0 0,0 0 0,0 0 0,0 1 0,0-1 0,1 0 0,-1 0 0,0 0 0,0 0 0,0 0 0,0 1 0,0-1 0,0 0 0,0 0 0,0 0 0,1 0 0,-1 0 0,0 0 0,0 0 0,0 1 0,0-1 0,0 0 0,0 0 0,1 0 0,-1 0 0,0 0 0,0 0 0,0 0 0,0 0 0,1 0 0,-1 0 0,0 0 0,0 0 0,0 0 0,0 0 0,1 0 0,-1 0 0,0 0 0,0 0 0,0 0 0,0 0 0,0 0 0,1 0 0,-1 0 0,0-1 0,88-13 0,525-144-162,5-33-855,-525 161 854,871-317 77,-855 305 84,-202 94 2,-690 303-475,-32-40 245,659-266 899,-54 20-136,1515-566-377,-1246 477 97,-38 14-165,0-1-1,0-1 0,-1-1 1,0-1-1,22-14 0,-41 24-87,-1 0 0,0 0 0,1-1 0,-1 1 0,0 0 0,0 0 0,1-1 0,-1 1 0,0 0 0,1 0 0,-1-1 0,0 1 0,0 0 0,0-1 0,1 1 0,-1 0 0,0-1 0,0 1 0,0 0 0,0-1 0,0 1 0,0 0 0,0-1 0,0 1 0,1-1 0,-1 1 0,0 0 0,-1-1 0,1 1 0,0 0 0,0-1 0,0 1 0,0-1 0,0 1 0,0 0 0,-1-1 0,-20-7 0,-4 5 0,-1 2 0,0 1 0,-27 3 0,-203 29 0,-1004 244-1824,475-91 1018,445-114 690,296-63 116,84-21 0,15-3 0,173-58 0,109-44-164,1683-720-1956,-1433 573 2735,-474 213-393,-107 47-96,-27 10-2,-210 78 164,-185 72-451,-120 45-657,-17 7-250,-1202 444-1015,-6-36-55,1564-551 2181,189-63 66,0 1-1,0 0 1,0 1-1,0 0 0,1 0 1,-1 1-1,-9 6 1,33-11 104,0 0 0,0-1 0,24-6 0,187-45 181,880-258 1280,469-123 232,-1430 390-1096,-142 43-782,1 0 0,-1-1 1,0 0-1,0 1 0,1-2 0,-1 1 0,-1 0 1,5-4-1,-8 6-25,0-1 0,0 1 1,0 0-1,0-1 0,0 1 0,0-1 1,0 1-1,0 0 0,0-1 0,0 1 1,0 0-1,0-1 0,0 1 0,0-1 1,-1 1-1,1 0 0,0-1 0,0 1 1,0 0-1,-1-1 0,1 1 0,0 0 1,0 0-1,-1-1 0,1 1 0,0 0 1,0 0-1,-1-1 0,1 1 0,0 0 1,-1 0-1,1 0 0,0 0 1,-1-1-1,1 1 0,-1 0 0,1 0 1,0 0-1,-1 0 0,1 0 0,0 0 1,-1 0-1,1 0 0,-1 0 0,1 0 1,0 0-1,-1 0 0,1 0 0,-1 1 1,-22-3-3,-1 1 0,-33 2 1,-206 29 0,-604 155-169,501-98 152,-1121 271-71,1290-306 70,141-35 18,48-14 0,13-4 0,105-27 0,199-60 0,150-54-163,102-40-657,498-180-777,-161 53 245,-311 112 500,-83 21 417,-105 34-153,-148 56 449,-197 64 139,-46 17 0,-13 4 0,-42 9 0,-56 19 0,-252 79 0,-151 53-12,-734 254-55,6-2 166,644-223-94,-822 269 18,21 52-213,1270-459 329,99-37 209,35-13 123,142-45 465,174-56-303,185-58-475,1390-438 44,-1287 395-202,-63 26 0,-84 28 51,-88 30 155,-92 29-123,-234 72-19,56-25-1,-111 42-62,0 0 0,0 0 0,-1 0 0,1 0 0,0-1 0,0 1 0,-1 0-1,1-1 1,0 1 0,-1 0 0,1-1 0,-1 1 0,1-1 0,0 1 0,-1-1-1,1 1 1,-1-1 0,1 0 0,-1 1 0,1-1 0,-1 1 0,0-1-1,1 0 1,-1 1 0,0-1 0,1 0 0,-1 0 0,0 1 0,0-1 0,0 0-1,0-1 1,-1 1 0,-1 0-1,0 0 0,0 0 0,0 0 1,0 0-1,0 1 0,0-1 0,0 1 1,-1-1-1,1 1 0,0 0 1,0 0-1,0 0 0,-2 0 0,-53 2 0,-93 17 0,-241 53-163,-162 53-657,-129 35-163,-1466 370-244,1545-367 1129,107-26-294,124-30 221,114-32-125,148-44 381,102-29 214,24-6 81,201-63 627,196-71-539,203-64 109,1663-579-2271,182-115-976,-2082 761 2024,-116 47 662,-152 56 622,-103 31-405,-14 4 18,-62 21 285,-189 60-295,-118 49-58,-198 84 853,-332 121-142,-1042 280-353,1817-579-529,-493 157-335,554-169 949,65-25-391,8-2 37,39-10 398,1237-271 3681,-511 155-3604,-762 125-747,42-3 0,-43 7 0,-27 7 0,-694 226 0,426-133 872,270-94-622,32-7-123,272-49-78,-209 32-45,878-214-1287,-13-45 893,-520 148 479,-208 66-89,-148 46 0,-57 15 0,-12 3 0,-109 41 0,-200 67 0,-144 62-164,-674 239-1611,-620 238-832,1576-582 2628,133-48 311,38-17-143,13-4-20,174-47 133,205-60-431,132-44-690,1357-500-1121,-244 76 1071,-1265 455 428,31-24 157,-384 137 632,-43 14 123,-161 48 373,-161 49-417,-1978 624 146,903-277-733,1069-339-302,330-104 426,-353 119-43,333-108 140,60-22 124,108-35 552,196-69 107,1028-397-522,-105 37-1123,0 71-1165,-1179 380 1983,-57 16 67,-13 4 36,-104 35 547,102-35-617,-275 90 933,-1064 290 434,-21-41-1010,1367-342-404,-108 29 200,107-26-159,16-2-12,71-7-20,225-32-12,214-52-163,187-47-657,1904-447-2129,-1764 367 1966,-71 14 72,-71 17 215,-116 33-109,-133 38 303,-116 32 11,-108 34 546,-163 41 363,-56 10-181,-14 4 6,-13 3-122,-2-1 1,1 0-1,-2-1 1,1 0-1,-1-1 0,-19 6 1,-333 129 480,-228 65-397,-147 47 176,-964 286-1243,-17-32 267,-502 154-1460,1661-481 1167,118-31 585,118-40 978,111-35 33,102-32 206,107-38-668,10-3 0,30-2 245,93-16 373,176-46-1,-214 42-624,2285-377 4278,-1082 224-4382,-1110 142-110,483-96 43,-649 125-68,-1-1 0,0 0 0,0-1 0,-1-1 0,1 0 0,-1 0 0,12-8 0,-23 12 0,0 1 0,-1-1 0,1 0 0,0 0 0,0 1 0,-1-1 0,1 0 0,0 0 0,-1 0 0,1 0 0,-1 0 0,1 0 0,-1 0 0,0 0 0,1 0 0,-1 0 0,0 0 0,0 0 0,0 0 0,0 0 0,0 0 0,0 0 0,0 0 0,0-1 0,-1-1 0,0 1 0,0 0 0,0 0 0,0 0 0,0 0 0,0-1 0,-1 2 0,1-1 0,-1 0 0,0 0 0,1 0 0,-4-1 0,-12-10 0,-1 2 0,0 0 0,0 0 0,-32-11 0,-62-22 134,-172-43 1,-140-8 488,-598-73-128,-11 48 388,1026 119-862,-132-11 349,99 12-327,24 6-32,16-5-12,0 0 1,1 0 0,-1-1 0,0 1 0,0 0 0,1-1-1,-1 1 1,0-1 0,1 1 0,-1 0 0,0-1 0,1 1-1,-1-1 1,1 1 0,-1-1 0,1 1 0,0-1 0,-1 1-1,1-1 1,-1 0 0,1 1 0,1-1 0,36 20 1,469 155-9,-306-114-86,798 237-439,23-74-962,-889-205-2985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5:29.496"/>
    </inkml:context>
    <inkml:brush xml:id="br0">
      <inkml:brushProperty name="width" value="0.35" units="cm"/>
      <inkml:brushProperty name="height" value="0.35" units="cm"/>
      <inkml:brushProperty name="color" value="#FFFFFF"/>
    </inkml:brush>
  </inkml:definitions>
  <inkml:trace contextRef="#ctx0" brushRef="#br0">347 0 24575,'-7'0'0,"-2"7"0,-7 3 0,-7-1 0,-6-2 0,-6-2 0,-4 5 0,-1 0 0,5 7 0,3-1 0,-2-3 0,7-10 0,7-13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5:42.128"/>
    </inkml:context>
    <inkml:brush xml:id="br0">
      <inkml:brushProperty name="width" value="0.35" units="cm"/>
      <inkml:brushProperty name="height" value="0.35" units="cm"/>
      <inkml:brushProperty name="color" value="#FFFFFF"/>
    </inkml:brush>
  </inkml:definitions>
  <inkml:trace contextRef="#ctx0" brushRef="#br0">0 283 24575,'7'-15'0,"-2"0"0,0-1 0,3-16 0,-6 21 0,1 0 0,0 0 0,1 0 0,0 1 0,0-1 0,1 1 0,7-10 0,-12 19 0,1 0 0,0 0 0,0 1 0,-1-1 0,1 0 0,0 1 0,0-1 0,0 0 0,0 1 0,0-1 0,0 1 0,0 0 0,0-1 0,0 1 0,0 0 0,0-1 0,0 1 0,0 0 0,0 0 0,0 0 0,0 0 0,0 0 0,0 0 0,0 0 0,0 1 0,0-1 0,0 0 0,0 0 0,0 1 0,0-1 0,0 1 0,0-1 0,0 1 0,0-1 0,0 1 0,-1 0 0,1-1 0,0 1 0,1 1 0,37 41 0,-21-23 0,-13-16 0,-1-1 0,1 1 0,1-1 0,-1 0 0,0-1 0,1 1 0,0-1 0,-1 0 0,1-1 0,0 1 0,0-1 0,0 0 0,0-1 0,0 1 0,0-1 0,0-1 0,0 1 0,0-1 0,8-1 0,11-5 0,0 0 0,-1-1 0,30-15 0,-16 7 0,24-4 0,0 3 0,2 2 0,95-10 0,10-2 0,-98 14 0,133-8 0,-165 20 0,0 3 0,-1 1 0,0 1 0,1 2 0,42 14 0,61 28 0,-102-32 0,1-1 0,0-3 0,1-1 0,0-2 0,65 5 0,-68-13 0,-14-2 0,0 2 0,1 0 0,-1 2 0,0 0 0,0 2 0,-1 1 0,47 17 0,-33-3 0,64 46 0,-69-43 0,2-1 0,40 20 0,-66-39 0,0-1 0,-1 1 0,1-2 0,0 1 0,0-1 0,0-1 0,0 0 0,0 0 0,0-1 0,0 0 0,0 0 0,0-1 0,0 0 0,-1 0 0,1-1 0,8-5 0,19-8 0,0-1 0,41-28 0,-71 41 0,46-28 0,87-39 0,-110 60 0,-1 1 0,1 1 0,1 1 0,-1 2 0,36-3 0,38-9 0,-77 11 0,1 2 0,40-2 0,-58 6 0,1 2 0,-1-1 0,1 1 0,-1 1 0,0 0 0,1 0 0,-1 0 0,0 2 0,0-1 0,-1 1 0,9 5 0,101 49-1365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5:50.089"/>
    </inkml:context>
    <inkml:brush xml:id="br0">
      <inkml:brushProperty name="width" value="0.35" units="cm"/>
      <inkml:brushProperty name="height" value="0.35" units="cm"/>
      <inkml:brushProperty name="color" value="#FFFFFF"/>
    </inkml:brush>
  </inkml:definitions>
  <inkml:trace contextRef="#ctx0" brushRef="#br0">829 518 24575,'-286'36'0,"0"1"0,264-34 0,0 2 0,-35 12 0,57-17 0,-1 0 0,0 0 0,1 0 0,-1 0 0,0 0 0,1 0 0,-1 0 0,0 1 0,1-1 0,-1 0 0,0 1 0,1-1 0,-1 0 0,1 1 0,-1-1 0,1 0 0,-1 1 0,1-1 0,-1 1 0,1-1 0,-1 1 0,1 0 0,0-1 0,-1 1 0,1-1 0,0 1 0,-1 0 0,1-1 0,0 1 0,0-1 0,0 1 0,0 0 0,-1-1 0,1 1 0,0 0 0,0 0 0,0-1 0,0 1 0,1 0 0,-1-1 0,0 1 0,0 0 0,0-1 0,0 1 0,1-1 0,-1 1 0,0 0 0,1-1 0,-1 1 0,0-1 0,1 1 0,-1-1 0,1 1 0,-1-1 0,1 1 0,-1-1 0,1 1 0,-1-1 0,1 0 0,-1 1 0,1-1 0,1 1 0,42 24 0,-43-25 0,21 11 0,1-1 0,0-1 0,0-2 0,1 0 0,36 5 0,-53-11 0,0 0 0,-1-1 0,1 0 0,0 0 0,0-1 0,0 1 0,0-1 0,0-1 0,0 1 0,-1-1 0,1-1 0,-1 1 0,1-1 0,-1 0 0,0 0 0,0-1 0,0 0 0,-1 0 0,1 0 0,-1-1 0,0 0 0,0 0 0,8-11 0,-7 4 0,1 1 0,-1-1 0,-1-1 0,0 1 0,-1-1 0,0 0 0,-1 0 0,0 0 0,1-27 0,-4 36 0,0-1 0,0 1 0,0 0 0,-1 0 0,1-1 0,-1 1 0,0 0 0,-1 0 0,1 0 0,-1 0 0,0 0 0,1 0 0,-2 0 0,-3-5 0,3 6 0,0 1 0,1 0 0,-1 0 0,0 0 0,0 0 0,0 0 0,-1 1 0,1-1 0,0 1 0,-1 0 0,1 0 0,0 0 0,-1 1 0,1-1 0,-1 1 0,1 0 0,-1 0 0,1 0 0,-1 0 0,-6 2 0,-5 1 0,0 1 0,-1 1 0,2 0 0,-1 1 0,1 0 0,-1 1 0,2 1 0,-1 0 0,-18 16 0,-106 98 0,138-122 0,-31 30 0,2-3 0,2 0 0,1 2 0,-23 32 0,47-59 0,0 1 0,0-1 0,1 1 0,-1 0 0,1 0 0,0-1 0,-1 1 0,1 0 0,0 0 0,1 0 0,-1 0 0,1 0 0,-1 1 0,1-1 0,0 0 0,0 0 0,0 0 0,1 5 0,0-5 0,1-1 0,-1 0 0,0 0 0,0 1 0,1-1 0,0 0 0,-1 0 0,1-1 0,0 1 0,0 0 0,0-1 0,0 1 0,0-1 0,0 1 0,0-1 0,1 0 0,-1 0 0,3 1 0,6 1 0,0 0 0,0-1 0,0 0 0,0 0 0,1-1 0,-1-1 0,0 0 0,1-1 0,12-2 0,7-4 0,1-1 0,-1-2 0,-1-1 0,0-2 0,-1-1 0,53-33 0,-3-6 0,76-67 0,-134 102 0,-8 9 0,-1 0 0,-1 0 0,0-1 0,0-1 0,-1 0 0,0 0 0,-1-1 0,-1 0 0,10-17 0,-18 28 0,0 1 0,1-1 0,-1 1 0,0 0 0,0-1 0,0 1 0,0-1 0,0 1 0,0-1 0,0 1 0,0 0 0,0-1 0,0 1 0,0-1 0,0 1 0,0-1 0,0 1 0,0 0 0,0-1 0,-1 1 0,1-1 0,0 1 0,0 0 0,0-1 0,-1 1 0,1-1 0,0 1 0,0 0 0,-1 0 0,1-1 0,0 1 0,-1 0 0,1-1 0,0 1 0,-1 0 0,1 0 0,-1 0 0,1-1 0,0 1 0,-1 0 0,1 0 0,-1 0 0,1 0 0,-1 0 0,1 0 0,0 0 0,-1 0 0,1 0 0,-1 0 0,1 0 0,-1 0 0,1 0 0,0 0 0,-1 0 0,1 0 0,-1 1 0,1-1 0,0 0 0,-1 0 0,1 0 0,-1 1 0,0-1 0,-27 12 0,21-8 0,1 0 0,0 1 0,0 0 0,0 0 0,1 0 0,0 1 0,0 0 0,0 0 0,0 0 0,1 0 0,0 1 0,1 0 0,-1 0 0,1 0 0,1 0 0,-1 0 0,1 1 0,1-1 0,-1 1 0,1 0 0,0-1 0,1 1 0,0 0 0,0-1 0,1 1 0,0 0 0,0-1 0,1 1 0,0-1 0,0 0 0,1 1 0,-1-1 0,2 0 0,-1 0 0,1-1 0,0 1 0,0-1 0,1 0 0,0 0 0,0 0 0,0-1 0,1 1 0,12 7 0,-5-4 0,0-1 0,0-1 0,1 0 0,1-1 0,-1-1 0,1 0 0,0-1 0,0 0 0,24 2 0,-16-5 0,0 0 0,0-2 0,0 0 0,0-2 0,43-9 0,-26 0 0,0-2 0,-1-1 0,0-2 0,-2-1 0,0-3 0,57-41 0,-27 12 0,-3-4 0,-3-2 0,-2-3 0,-2-3 0,-4-2 0,81-124 0,-128 179 0,0-1 0,-1 0 0,0 0 0,-1 0 0,4-14 0,-8 22 0,1 1 0,-1-1 0,0 1 0,1-1 0,-1 0 0,0 1 0,0-1 0,0 1 0,0-1 0,-1 1 0,1-1 0,0 1 0,-1-1 0,1 0 0,-1 1 0,1 0 0,-1-1 0,0 1 0,1-1 0,-1 1 0,0 0 0,0-1 0,0 1 0,0 0 0,0 0 0,0 0 0,-1 0 0,1 0 0,0 0 0,-1 0 0,1 0 0,0 1 0,-1-1 0,1 0 0,-1 1 0,1-1 0,-1 1 0,1 0 0,-1-1 0,1 1 0,-1 0 0,1 0 0,-1 0 0,-2 0 0,-9 0 0,0 1 0,1 0 0,-1 1 0,1 0 0,-1 1 0,1 0 0,0 1 0,0 0 0,1 1 0,-1 1 0,1 0 0,0 0 0,0 1 0,-9 8 0,2-1 0,0 0 0,2 1 0,0 1 0,1 1 0,0 0 0,2 0 0,-14 24 0,22-34 0,1 1 0,0 1 0,0-1 0,1 1 0,0-1 0,0 1 0,1 0 0,1 0 0,-1 0 0,1 18 0,1-22 0,0-1 0,1 1 0,0-1 0,0 1 0,0-1 0,1 0 0,0 1 0,-1-1 0,1 0 0,1 0 0,-1 0 0,1-1 0,-1 1 0,1 0 0,0-1 0,0 0 0,1 0 0,-1 0 0,1 0 0,-1 0 0,1-1 0,0 1 0,7 2 0,-1-1 0,1 0 0,-1-1 0,1 0 0,0-1 0,0 0 0,0 0 0,0-1 0,0-1 0,1 0 0,-1-1 0,0 0 0,14-3 0,19-6 0,72-25 0,-93 27 0,442-142 0,-449 142 0,-17 1 0,-30 0 0,-45 1 0,0 4 0,0 4 0,1 2 0,-1 4 0,1 3 0,-85 24 0,17 6 0,2 5 0,-156 76 0,289-118 0,-48 20 0,1 3 0,-97 64 0,149-89 0,1 0 0,-1 0 0,0 0 0,1 0 0,0 0 0,-1 1 0,1-1 0,0 1 0,0-1 0,-2 6 0,3-7 0,1-1 0,0 1 0,0-1 0,0 1 0,0-1 0,0 1 0,0-1 0,0 1 0,0-1 0,0 1 0,0-1 0,1 1 0,-1-1 0,0 1 0,0-1 0,0 1 0,1-1 0,-1 1 0,0-1 0,0 0 0,1 1 0,-1-1 0,0 1 0,1-1 0,-1 0 0,1 1 0,-1-1 0,0 0 0,1 1 0,-1-1 0,1 0 0,-1 0 0,1 0 0,-1 1 0,1-1 0,-1 0 0,1 0 0,8 2 0,-1-1 0,1 0 0,-1-1 0,1 0 0,0 0 0,12-2 0,14-2 0,1-2 0,-1-1 0,0-1 0,0-3 0,-1 0 0,0-2 0,-1-2 0,43-26 0,-70 37 0,0 0 0,0-1 0,0 1 0,-1-1 0,0-1 0,7-8 0,-12 14 0,1-1 0,-1 1 0,0-1 0,1 1 0,-1-1 0,0 1 0,0-1 0,1 1 0,-1-1 0,0 1 0,0-1 0,0 0 0,0 1 0,1-1 0,-1 1 0,0-1 0,0 0 0,0 1 0,0-1 0,-1 1 0,1-1 0,0 0 0,0 1 0,0-1 0,0 1 0,-1-1 0,1 1 0,0-1 0,0 1 0,-1-1 0,1 0 0,-2 0 0,0 0 0,0 0 0,0 1 0,0-1 0,0 0 0,0 1 0,-1-1 0,1 1 0,0 0 0,0 0 0,0 0 0,0 0 0,0 0 0,-4 1 0,-38 6 0,1 1 0,-1 3 0,1 1 0,-63 29 0,29-13 0,-5 2 0,-124 42 0,-273 139 0,436-182 0,42-29 0,1 1 0,-1-1 0,1 1 0,-1-1 0,1 1 0,-1-1 0,1 1 0,0 0 0,-1-1 0,1 1 0,0-1 0,0 1 0,-1 0 0,1-1 0,0 1 0,0 0 0,0-1 0,0 1 0,0 0 0,0-1 0,0 1 0,0 0 0,0 0 0,0 0 0,1 0 0,0 0 0,0 0 0,0 0 0,0 0 0,0 0 0,0 0 0,0 0 0,0-1 0,0 1 0,0 0 0,0-1 0,1 1 0,-1-1 0,0 1 0,1-1 0,-1 1 0,3-1 0,34 8 0,1-1 0,0-3 0,0-1 0,40-2 0,-3-5 0,87-15 0,-84 7 0,-1-3 0,0-4 0,127-49 0,-201 67 0,0-1 0,-1 0 0,1 1 0,0-1 0,-1-1 0,0 1 0,1 0 0,-1-1 0,0 0 0,0 0 0,3-3 0,-6 5 0,0 1 0,0 0 0,0-1 0,0 1 0,1-1 0,-1 1 0,0 0 0,0-1 0,0 1 0,0-1 0,0 1 0,0-1 0,0 1 0,0 0 0,0-1 0,-1 1 0,1-1 0,0 1 0,0 0 0,0-1 0,0 1 0,0-1 0,-1 1 0,1 0 0,0-1 0,0 1 0,-1 0 0,1-1 0,0 1 0,-1 0 0,1 0 0,0-1 0,-1 1 0,-29-9 0,9 7 0,-1 1 0,1 1 0,-1 1 0,0 1 0,1 0 0,0 2 0,0 1 0,0 0 0,-30 13 0,50-18 0,0 0 0,0 0 0,0 0 0,1 0 0,-1 0 0,0 0 0,0 1 0,0-1 0,1 0 0,-1 1 0,0-1 0,1 0 0,-1 1 0,0-1 0,1 1 0,-1-1 0,0 1 0,1-1 0,-1 1 0,1-1 0,-1 1 0,1 0 0,-1-1 0,1 1 0,0 0 0,-1-1 0,1 1 0,0 0 0,-1 0 0,1-1 0,0 1 0,0 0 0,0 1 0,1-1 0,1 0 0,0 0 0,0 0 0,-1 0 0,1 0 0,0-1 0,0 1 0,0-1 0,0 1 0,0-1 0,0 1 0,0-1 0,3 0 0,38 3 0,0-2 0,0-2 0,44-6 0,131-28 0,10-1 0,-227 36 0,8-1 0,0 0 0,-1 1 0,1 0 0,13 1 0,-19 0 0,-1-1 0,0 1 0,0-1 0,0 1 0,1 0 0,-1 0 0,0 0 0,0 0 0,0 1 0,-1-1 0,1 0 0,0 1 0,0-1 0,-1 1 0,1 0 0,-1-1 0,1 1 0,-1 0 0,0 0 0,0 0 0,2 3 0,-1-1 0,0 0 0,0-1 0,1 1 0,0-1 0,-1 0 0,1 1 0,1-1 0,-1 0 0,0-1 0,1 1 0,-1-1 0,1 1 0,0-1 0,-1 0 0,1-1 0,0 1 0,0-1 0,1 1 0,-1-1 0,0 0 0,6 0 0,11 1 0,0-1 0,0 0 0,27-4 0,-34 2 0,202-24 0,255-63 0,-390 71 0,152-45 0,31-5 0,-256 65 0,-2 0 0,1 0 0,0 1 0,0 0 0,1 0 0,-1 0 0,0 1 0,0 0 0,0 1 0,0 0 0,0 0 0,9 2 0,-16-3 0,0 0 0,0 0 0,0 1 0,1-1 0,-1 0 0,0 0 0,0 0 0,0 0 0,0 0 0,0 0 0,0 1 0,0-1 0,0 0 0,1 0 0,-1 0 0,0 0 0,0 1 0,0-1 0,0 0 0,0 0 0,0 0 0,0 0 0,0 1 0,0-1 0,0 0 0,0 0 0,0 0 0,0 0 0,0 1 0,0-1 0,0 0 0,-1 0 0,1 0 0,0 0 0,0 0 0,0 1 0,0-1 0,0 0 0,0 0 0,0 0 0,0 0 0,0 0 0,-1 0 0,1 1 0,0-1 0,0 0 0,0 0 0,0 0 0,0 0 0,-1 0 0,1 0 0,0 0 0,0 0 0,0 0 0,0 0 0,-1 0 0,1 0 0,0 0 0,0 0 0,0 0 0,-1 0 0,-15 5 0,-74 4 0,-1-3 0,-99-7 0,-11 0 0,-167 24 0,113-5 0,187-11 0,-86 19 0,-17 4 0,96-19 0,0 4 0,-93 30 0,-142 66 0,149-51 0,-27 3 0,155-53 0,1-2 0,-64 9 0,253-20 0,-44 3 0,0-6 0,135-23 0,-141 14 0,2 4 0,-1 4 0,170 13 0,-256-3 0,-1 0 0,0 2 0,0 0 0,0 2 0,0 0 0,-1 1 0,35 20 0,46 18 0,-83-41 0,-1 0 0,1-1 0,0-1 0,0-1 0,27 0 0,92-7 0,-123 3 0,27-3 0,-1-2 0,67-20 0,-61 13 0,71-10 0,5 9 0,136 1 0,-137 14 0,-9-1 0,130 15 0,-129-4 0,172-9 0,-128-3 0,-83 1 0,82 2 0,-152-1 0,0 1 0,0-1 0,-1 1 0,1-1 0,-1 1 0,1 0 0,-1 0 0,1 1 0,-1-1 0,1 1 0,-1 0 0,0 0 0,0 0 0,0 0 0,0 0 0,3 4 0,-1 0 0,-1 0 0,0 1 0,0-1 0,0 1 0,5 13 0,0 2 0,-6-17 0,0 0 0,1-1 0,-1 1 0,1-1 0,0 0 0,0 0 0,0 0 0,0-1 0,1 1 0,-1-1 0,1 0 0,0 0 0,0-1 0,0 0 0,1 0 0,-1 0 0,0 0 0,1-1 0,10 2 0,12 1 0,0-2 0,50-1 0,-46-2 0,-6 1 0,0 1 0,0 1 0,0 1 0,25 6 0,-9 0 0,1-3 0,-1-1 0,1-3 0,0-1 0,0-2 0,53-8 0,183 2 0,-58 4 0,-63-18 0,-107 12 0,85-4 0,-118 13 0,296-11 0,213 2 0,-340 10 0,-168 0 0,-1 1 0,1 1 0,-1 1 0,23 7 0,-23-6 0,0 0 0,0-1 0,0-1 0,33 2 0,-23-8 0,0 0 0,49-13 0,-46 9 0,0 1 0,35-2 0,266 6 0,-174 4 0,-152-2-110,-5 0 36,1 0 0,0 1 1,0-1-1,0 0 0,0-1 0,0 1 0,-1 0 0,1 0 1,0-1-1,0 1 0,0-1 0,-1 0 0,1 1 0,0-1 1,-1 0-1,3-2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5:58.447"/>
    </inkml:context>
    <inkml:brush xml:id="br0">
      <inkml:brushProperty name="width" value="0.35" units="cm"/>
      <inkml:brushProperty name="height" value="0.35" units="cm"/>
      <inkml:brushProperty name="color" value="#FFFFFF"/>
    </inkml:brush>
  </inkml:definitions>
  <inkml:trace contextRef="#ctx0" brushRef="#br0">301 75 24575,'681'-33'0,"26"0"0,-511 27 0,82 3 0,-244 6 0,-1 1 0,1 2 0,-2 1 0,1 2 0,-1 1 0,44 19 0,68 50 0,-95-51 0,99 44 0,-129-65 0,0-1 0,0-1 0,0-1 0,1 0 0,0-1 0,-1-2 0,1 0 0,0-1 0,27-3 0,106-22 0,-87 13 0,1 2 0,-1 3 0,78 2 0,289 61 0,-310-33 0,1-6 0,174 2 0,-101-31 0,85 2 0,8 29 0,-98-5 0,282-13 0,-391-8 0,242-11 0,-272 19 0,0 2 0,-1 3 0,1 2 0,59 17 0,-45-6 0,1-2 0,1-4 0,0-3 0,0-2 0,1-4 0,99-6 0,20-3 0,-159 7 0,-1 1 0,1 2 0,-1 1 0,39 12 0,13 10 0,180 54 0,-217-72 0,0-1 0,1-3 0,0-1 0,49-2 0,119-17 0,-135 5 0,1 5 0,115 7 0,-95 6 0,-1-5 0,120-8 0,-166-1 0,240-8 0,-258 14 0,1 2 0,-1 1 0,0 2 0,0 1 0,0 2 0,44 17 0,-32-7 0,52 14 0,-80-28 0,1-1 0,1 0 0,-1-2 0,0-1 0,35-1 0,-22-4 0,58-14 0,-74 13 0,0 0 0,1 2 0,-1 0 0,1 1 0,0 0 0,0 1 0,0 1 0,0 1 0,0 0 0,-1 1 0,18 5 0,12 9 0,-28-9 0,0 0 0,-1-2 0,2 0 0,31 3 0,76-6 0,-210-7 0,-130-22 0,-83-36 0,-4-1 0,-21-6 0,-10-1 0,-14 16 0,-3 16 0,-429 5 0,218 37 0,-666 31 0,1064-25 0,76-6 0,-129 22 0,-175 78 0,216-52 0,-265 77 0,402-122 0,0-1 0,-1-2 0,1-2 0,0-1 0,-58-8 0,55 4 0,-52-3 0,0 5 0,0 3 0,0 4 0,-160 30 0,-30 18 0,217-45 0,0-3 0,-92-4 0,-74-17 0,94 4 0,-273 11 0,242 24 0,0 7 0,-294 94 0,425-111 0,0-2 0,-1-2 0,0-1 0,0-2 0,-1-1 0,-58-1 0,62-4 0,-1 2 0,1 1 0,-42 10 0,48-7 0,0-1 0,-1-1 0,1-2 0,-1-1 0,-43-4 0,-65-22 0,-64-7 0,175 30 0,0-1 0,0-1 0,0-1 0,0-2 0,1 0 0,0-2 0,-38-18 0,60 23 0,-1 1 0,1-1 0,0 0 0,0-1 0,0 1 0,1-1 0,-1 1 0,1-1 0,0 0 0,1-1 0,-1 1 0,1 0 0,0-1 0,0 1 0,-1-8 0,0-1 0,0-1 0,1 1 0,0-1 0,2-26 0,0 38 0,1 0 0,0 0 0,0 1 0,0-1 0,0 0 0,0 0 0,1 1 0,-1-1 0,1 1 0,0-1 0,0 1 0,0 0 0,0-1 0,0 1 0,0 0 0,0 0 0,1 1 0,-1-1 0,1 0 0,5-2 0,60-23 0,-65 25 0,131-34 0,2 6 0,213-21 0,-147 26 0,-49 5 0,252 1 0,-251 30 0,10 0 0,156-26 0,-288 13 0,28 0 0,1 3 0,0 2 0,101 19 0,-82-12 0,1-4 0,0-3 0,83-9 0,-104 0 0,60-14 0,6-1 0,-33 14 0,0 5 0,115 12 0,-119-5 0,-19 1 0,0 4 0,-1 2 0,-1 3 0,0 3 0,-1 3 0,76 34 0,-118-44 0,1-2 0,0-1 0,1-1 0,48 6 0,107-4 0,-81-6 0,113 14 0,71 2 0,-140-17 0,422-5 0,-405-6 0,130-3 0,-231 12 0,-1 3 0,1 2 0,91 20 0,-91-13 0,0-4 0,1-2 0,96-4 0,6 1 0,-151-1 0,-1 0 0,0 1 0,0 0 0,0 1 0,0 1 0,12 6 0,-10-5 0,0 0 0,0-1 0,27 6 0,-2-6 0,0-2 0,0-1 0,1-3 0,42-5 0,150-33 0,32-3 0,44 6 0,-147 19 0,268 5 0,-385 12 0,-20-2 0,0-1 0,0-1 0,0-1 0,-1-1 0,44-17 0,-39 12 0,0 2 0,1 1 0,42-6 0,-4 6 0,80-6 0,-130 14 0,1 1 0,-1 0 0,0 1 0,1 1 0,-1 1 0,23 8 0,110 52 0,24 9 0,-147-64 0,0-2 0,1 0 0,0-2 0,50 4 0,363 31 0,-273-25 0,287-9 0,-242-9 0,-69 14 0,-103-6 0,0-1 0,44-3 0,-85-1 0,1 1 0,-1-1 0,0 0 0,1 0 0,-1 0 0,0 0 0,1 0 0,-1 0 0,0 0 0,1 0 0,-1 0 0,0 0 0,1 0 0,-1 0 0,0 0 0,1-1 0,-1 1 0,0 0 0,1 0 0,-1 0 0,0 0 0,0 0 0,1-1 0,-1 1 0,0 0 0,1 0 0,-1-1 0,0 1 0,0 0 0,0 0 0,1-1 0,-1 1 0,0 0 0,0-1 0,0 1 0,0 0 0,1-1 0,-1 1 0,0 0 0,0-1 0,0 1 0,0 0 0,0-1 0,0 1 0,0 0 0,0-1 0,0 1 0,0-1 0,-16-18 0,-33-16 0,11 15 0,-1 2 0,0 1 0,-1 2 0,-47-10 0,-176-29 0,30 8 0,64 6 0,159 36 0,1-1 0,-1 0 0,1 0 0,0-1 0,0 0 0,1-1 0,-14-13 0,-5-3 0,5 5 0,-2 1 0,-47-27 0,60 39 0,0 0 0,-1 1 0,1 0 0,-1 0 0,0 2 0,0-1 0,0 1 0,0 1 0,-16 0 0,48 14 0,15 4 0,-21-12 0,64 28 0,-71-30 0,-1 1 0,0-1 0,1 1 0,-1 1 0,-1-1 0,1 1 0,-1 0 0,9 10 0,-14-15 0,1 1 0,-1-1 0,1 1 0,-1 0 0,0-1 0,1 1 0,-1-1 0,0 1 0,0 0 0,0-1 0,1 1 0,-1 0 0,0-1 0,0 1 0,0 0 0,0 0 0,0-1 0,0 1 0,0 0 0,0-1 0,-1 1 0,1 0 0,0-1 0,0 1 0,0 0 0,-1-1 0,1 1 0,0 0 0,-1-1 0,1 1 0,-1-1 0,1 1 0,0-1 0,-1 1 0,1-1 0,-1 1 0,0-1 0,1 1 0,-1-1 0,1 0 0,-1 1 0,0-1 0,1 0 0,-1 0 0,0 1 0,1-1 0,-2 0 0,-36 7 0,5-7 0,1-2 0,0-1 0,-51-12 0,-98-35 0,70 18 0,-268-63 0,346 89-273,0 1 0,0 2 0,0 1 0,-36 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8:45.828"/>
    </inkml:context>
    <inkml:brush xml:id="br0">
      <inkml:brushProperty name="width" value="0.35" units="cm"/>
      <inkml:brushProperty name="height" value="0.35" units="cm"/>
      <inkml:brushProperty name="color" value="#FFFFFF"/>
    </inkml:brush>
  </inkml:definitions>
  <inkml:trace contextRef="#ctx0" brushRef="#br0">148 387 24575,'-2'1'0,"0"-1"0,0 1 0,0 0 0,0 0 0,0 0 0,0 0 0,0 0 0,0 0 0,0 0 0,1 1 0,-1-1 0,0 1 0,1-1 0,-1 1 0,1 0 0,0-1 0,0 1 0,-1 0 0,1 0 0,0 0 0,1 0 0,-1 0 0,0 0 0,0 3 0,-16 54 0,17-56 0,-8 37 0,2 0 0,2 0 0,2 70 0,3-90 0,1 0 0,1 0 0,0-1 0,1 0 0,2 1 0,0-1 0,0-1 0,2 1 0,15 26 0,-23-45 0,0 1 0,1-1 0,-1 1 0,0 0 0,1-1 0,-1 1 0,0-1 0,1 1 0,-1-1 0,1 1 0,-1-1 0,1 1 0,-1-1 0,1 1 0,-1-1 0,1 1 0,0-1 0,-1 0 0,1 0 0,-1 1 0,1-1 0,0 0 0,0 1 0,5-13 0,-5-31 0,-5-45 0,-5-1 0,-3 2 0,-5 0 0,-35-111 0,41 175 0,11 23 0,-1 0 0,1 0 0,0 0 0,0 0 0,0 0 0,-1 0 0,1 0 0,0 0 0,0 0 0,-1 0 0,1 0 0,0 0 0,0 0 0,-1 0 0,1 0 0,0 0 0,0 0 0,-1 0 0,1 0 0,0 0 0,0 0 0,0 0 0,-1 1 0,1-1 0,0 0 0,0 0 0,0 0 0,-1 0 0,1 0 0,0 1 0,0-1 0,0 0 0,0 0 0,0 0 0,-1 1 0,1-1 0,0 0 0,0 0 0,0 0 0,0 1 0,0-1 0,0 0 0,0 0 0,0 1 0,-10 45 0,9-40 0,-19 196 0,10 312 0,10-508 0,2 12 0,5-44 0,106-718 0,-106 635 0,-8 99 0,1 0 0,-1 1 0,-1-1 0,0 0 0,0 0 0,-1 1 0,0-1 0,-6-11 0,8 20 0,1 0 0,-1-1 0,1 1 0,-1-1 0,0 1 0,1 0 0,-1-1 0,0 1 0,0 0 0,0 0 0,0 0 0,0-1 0,0 1 0,0 0 0,-1 0 0,1 1 0,0-1 0,0 0 0,-1 0 0,1 1 0,-1-1 0,1 1 0,0-1 0,-3 0 0,3 2 0,0-1 0,0 1 0,-1 0 0,1-1 0,0 1 0,0 0 0,0 0 0,-1 0 0,1 0 0,0 0 0,0 0 0,1 0 0,-1 0 0,0 0 0,0 0 0,0 1 0,1-1 0,-1 0 0,1 0 0,-1 2 0,-3 7 0,0 1 0,1-1 0,1 1 0,0-1 0,-1 16 0,2-11 0,2-1 0,0 0 0,1 0 0,0 1 0,1-1 0,1-1 0,0 1 0,12 26 0,-5-20 0,0 1 0,2-2 0,0 0 0,28 30 0,-31-37 0,0 1 0,0 0 0,-2 1 0,0 0 0,0 0 0,-1 0 0,-1 1 0,8 28 0,-7-12 0,-1 0 0,3 63 0,-10-147 0,2 37 0,-1-1 0,0 0 0,-1 1 0,-1-1 0,-1 1 0,0 0 0,-1 0 0,-9-22 0,13 37 0,0-1 0,-1 1 0,1 0 0,-1 0 0,0-1 0,1 1 0,-1 0 0,0 0 0,0 0 0,0 0 0,0 0 0,0 0 0,0 0 0,0 0 0,0 0 0,0 0 0,0 0 0,0 1 0,0-1 0,-1 0 0,1 1 0,0-1 0,-1 1 0,1 0 0,-2-1 0,1 2 0,1-1 0,-1 1 0,1 0 0,0-1 0,0 1 0,-1 0 0,1 0 0,0 0 0,0 0 0,0 0 0,0 1 0,0-1 0,0 0 0,0 0 0,0 1 0,0-1 0,1 0 0,-2 3 0,-3 9 0,0 0 0,1 0 0,-5 23 0,3-2 0,1 0 0,2 1 0,2-1 0,1 0 0,1 1 0,11 59 0,-9-78 0,2 0 0,-1-1 0,2 1 0,0-1 0,1-1 0,0 1 0,12 16 0,-12-22 0,-1-1 0,2 0 0,-1 0 0,1 0 0,0-1 0,1 0 0,-1-1 0,2 0 0,-1 0 0,0-1 0,19 7 0,-6-4 0,0-1 0,1-2 0,0 0 0,0-1 0,0-1 0,0-2 0,1 0 0,-1-1 0,38-6 0,-42 3 0,0-1 0,0 0 0,-1-1 0,0-2 0,0 1 0,-1-2 0,0-1 0,0 0 0,-1-1 0,0 0 0,0-1 0,13-14 0,-9 5 0,-1-1 0,0-1 0,24-38 0,-35 47 0,-1 0 0,0 0 0,-1-1 0,0 1 0,-1-2 0,0 1 0,-1 0 0,2-23 0,-6 31 0,0 0 0,0 0 0,-1 0 0,0 0 0,0 0 0,-1 0 0,1 1 0,-1-1 0,-1 0 0,1 1 0,-1-1 0,0 1 0,0 0 0,0 0 0,-1 0 0,0 1 0,0-1 0,0 1 0,0 0 0,-1 0 0,0 0 0,0 1 0,0-1 0,0 1 0,-8-3 0,-8-5 0,0 1 0,-1 2 0,-1 0 0,1 1 0,-26-4 0,15 5 0,0-2 0,-1 2 0,1 1 0,-58-1 0,87 7 0,0-1 0,-1 1 0,1-1 0,0 1 0,0 0 0,-1 1 0,1-1 0,0 1 0,0 0 0,0 0 0,1 0 0,-1 0 0,0 1 0,1 0 0,0-1 0,-1 1 0,1 0 0,0 1 0,0-1 0,1 0 0,-1 1 0,1 0 0,0 0 0,0-1 0,0 1 0,0 0 0,1 1 0,-1-1 0,1 0 0,0 0 0,1 1 0,-1-1 0,1 0 0,-1 1 0,1-1 0,1 0 0,-1 1 0,1-1 0,-1 0 0,1 1 0,0-1 0,1 0 0,-1 0 0,1 0 0,0 0 0,0 0 0,0 0 0,0-1 0,1 1 0,0-1 0,-1 1 0,1-1 0,0 0 0,1 0 0,-1 0 0,0 0 0,1-1 0,7 4 0,1 0 0,1-1 0,0-1 0,0 0 0,0 0 0,0-2 0,0 1 0,1-2 0,-1 0 0,1 0 0,-1-2 0,1 1 0,-1-2 0,0 0 0,1 0 0,-1-1 0,0-1 0,23-10 0,-17 7 0,-1-2 0,0 0 0,-1-1 0,0-1 0,0 0 0,-1-2 0,-1 0 0,0 0 0,-1-1 0,0-1 0,16-23 0,-28 35 0,1 0 0,-1 0 0,0 0 0,-1-1 0,1 1 0,0 0 0,-1-1 0,0 1 0,0-1 0,0 0 0,0 1 0,0-1 0,-1 0 0,0 0 0,0 1 0,0-8 0,-1 8 0,-1 0 0,1 1 0,-1-1 0,1 0 0,-1 1 0,0-1 0,0 1 0,0 0 0,0-1 0,-1 1 0,1 0 0,-1 0 0,1 0 0,-1 1 0,0-1 0,1 1 0,-1 0 0,0-1 0,0 1 0,-6-1 0,-10-4 0,1 1 0,-1 1 0,0 1 0,-1 1 0,1 0 0,0 1 0,-1 2 0,1 0 0,0 0 0,-1 2 0,1 1 0,0 0 0,1 1 0,-1 1 0,1 1 0,0 0 0,1 2 0,-1 0 0,2 1 0,-1 0 0,2 1 0,-1 1 0,2 1 0,-1 0 0,2 1 0,0 0 0,0 1 0,2 1 0,0 0 0,-10 19 0,16-26 0,0 0 0,1 0 0,0 1 0,0 0 0,1-1 0,-4 21 0,7-27 0,-1 0 0,1 0 0,0 0 0,0 0 0,0 0 0,0 0 0,1 0 0,-1-1 0,1 1 0,-1 0 0,1 0 0,0 0 0,0-1 0,0 1 0,1 0 0,-1-1 0,1 1 0,-1-1 0,1 0 0,0 1 0,0-1 0,0 0 0,0 0 0,0 0 0,1-1 0,-1 1 0,1 0 0,3 1 0,5 1 0,0 0 0,0-1 0,0 0 0,1-1 0,-1 0 0,1-1 0,-1-1 0,1 1 0,0-2 0,16-2 0,24-5 0,50-14 0,-63 12 0,38-7 0,-1-3 0,-1-4 0,-1-2 0,92-48 0,-156 69 0,-1 0 0,1-1 0,-1 0 0,0 0 0,0-1 0,-1 0 0,0 0 0,0-1 0,-1 0 0,0 0 0,0-1 0,-1 0 0,7-12 0,-13 19 0,1 1 0,-1 0 0,1-1 0,-1 1 0,1-1 0,-1 0 0,0 1 0,0-1 0,0 1 0,1-1 0,-2 1 0,1-1 0,0 0 0,0 1 0,0-1 0,-1 1 0,1-1 0,-1 1 0,1-1 0,-1 1 0,0 0 0,0-1 0,1 1 0,-3-2 0,1 0 0,0 1 0,-1 0 0,0 0 0,0 0 0,1 0 0,-1 1 0,0-1 0,0 1 0,-1-1 0,1 1 0,-4-1 0,-3 0 0,-2-1 0,1 2 0,0-1 0,0 2 0,0-1 0,-17 3 0,10 1 0,-1 1 0,1 1 0,0 0 0,0 2 0,0 0 0,1 1 0,0 0 0,1 2 0,0 0 0,0 1 0,1 0 0,1 1 0,0 1 0,0 0 0,-21 29 0,22-25 0,1 0 0,1 1 0,0 1 0,2 0 0,0 0 0,1 1 0,1 0 0,0 0 0,2 1 0,1 0 0,0 0 0,2 0 0,-1 39 0,3-55 0,0-1 0,1 0 0,-1 0 0,1 0 0,0 0 0,0 1 0,0-1 0,1 0 0,-1-1 0,1 1 0,0 0 0,0 0 0,0-1 0,1 1 0,-1-1 0,1 0 0,0 1 0,0-1 0,0-1 0,0 1 0,1 0 0,-1-1 0,1 0 0,-1 1 0,1-1 0,0-1 0,7 4 0,7-1 0,0 0 0,0-1 0,0-1 0,0 0 0,22-2 0,-29 0 0,81-1 0,1-4 0,-1-4 0,0-5 0,142-39 0,-185 38 0,-1-3 0,0-1 0,-2-3 0,0-2 0,44-30 0,-28 10 0,-2-2 0,96-94 0,-147 131 0,-1 0 0,0-1 0,0 1 0,-1-2 0,0 1 0,-1-1 0,8-18 0,-14 27 0,1-1 0,0 1 0,0-1 0,-1 1 0,1-1 0,-1 0 0,0 1 0,0-1 0,0 0 0,0 1 0,0-1 0,-1 1 0,1-1 0,-1 0 0,0 1 0,-1-5 0,0 4 0,0 1 0,0 0 0,0-1 0,0 1 0,-1 0 0,1 0 0,0 0 0,-1 0 0,1 1 0,-1-1 0,0 1 0,0-1 0,1 1 0,-1 0 0,0 0 0,0 0 0,-6 0 0,2-1 0,0 1 0,0 1 0,0-1 0,0 1 0,0 1 0,-1-1 0,1 1 0,0 0 0,1 1 0,-1 0 0,0 0 0,0 0 0,1 1 0,-1 0 0,1 0 0,0 0 0,0 1 0,0 0 0,0 1 0,1-1 0,-8 9 0,-4 5 0,2 0 0,0 1 0,1 1 0,1 0 0,-11 23 0,-1 7 0,2 0 0,2 1 0,-21 82 0,33-98 0,2 0 0,2 0 0,1 0 0,1 1 0,2-1 0,6 57 0,-4-83 0,1 0 0,0 1 0,0-1 0,1 0 0,0 0 0,1-1 0,0 1 0,0-1 0,0 0 0,1 0 0,1 0 0,-1 0 0,1-1 0,1 0 0,6 6 0,-3-5 0,0-1 0,0-1 0,0 0 0,1 0 0,0-1 0,0 0 0,0-1 0,1 0 0,0-1 0,0 0 0,12 1 0,9 0 0,0-1 0,0-2 0,0-1 0,0-2 0,0-1 0,-1-2 0,1 0 0,-1-3 0,0-1 0,46-19 0,-40 11 0,-2-1 0,0-2 0,-1-2 0,-1-1 0,-1-2 0,-2-1 0,0-1 0,30-36 0,-16 11 0,-2-3 0,-3-1 0,-2-2 0,-3-2 0,44-101 0,-76 155 0,0-1 0,0 1 0,-1 0 0,0-1 0,-1 0 0,1 1 0,-1-1 0,0 0 0,-1 0 0,0 0 0,0 1 0,-2-12 0,2 16 0,-1 0 0,0 0 0,1 1 0,-1-1 0,0 0 0,0 1 0,-1-1 0,1 1 0,0-1 0,0 1 0,-1 0 0,1-1 0,-1 1 0,1 0 0,-1 0 0,1 0 0,-4-2 0,0 2 0,0-1 0,0 1 0,0 0 0,0 0 0,0 0 0,0 1 0,0 0 0,0 0 0,-7 1 0,-21 3 0,-1 1 0,1 2 0,0 2 0,-50 19 0,-129 66 0,158-68 0,-16 7 0,-210 109 0,274-138 0,1 1 0,-1-1 0,1 1 0,0 0 0,0 0 0,1 1 0,-1 0 0,1 0 0,0 0 0,1 0 0,0 0 0,0 1 0,0-1 0,1 1 0,-1 0 0,2 0 0,-1 0 0,1 0 0,-1 7 0,1 1 0,1 0 0,0 1 0,0-1 0,2 0 0,0 0 0,1 0 0,8 28 0,-9-38 0,1 1 0,-1-1 0,1 0 0,0 0 0,1 0 0,-1 0 0,1 0 0,0-1 0,0 1 0,0-1 0,0 0 0,9 6 0,-2-4 0,-1 0 0,1-1 0,0 0 0,0 0 0,21 5 0,7-2 0,0-2 0,70 3 0,-105-9 0,6 1 0,29 1 0,0-1 0,0-2 0,48-7 0,-77 7 0,0-1 0,0-1 0,-1 1 0,1-2 0,-1 1 0,1-1 0,-1-1 0,0 1 0,-1-2 0,1 1 0,-1-1 0,0 0 0,-1-1 0,1 0 0,-1 0 0,0-1 0,8-13 0,-15 23 0,0-1 0,0 1 0,0 0 0,0-1 0,0 1 0,1-1 0,-1 1 0,0-1 0,1 1 0,-1 0 0,1-1 0,0 0 0,-1 1 0,1-1 0,0 1 0,0-1 0,0 0 0,0 0 0,0 1 0,0-1 0,0 0 0,2 1 0,2 3 0,-1-1 0,0 0 0,1 0 0,0-1 0,0 1 0,0-1 0,6 3 0,10 1 0,0-1 0,1-1 0,0-1 0,-1 0 0,1-2 0,1 0 0,-1-2 0,0 0 0,0-2 0,33-6 0,27-9 0,113-38 0,-132 35 0,-33 11 0,-18 7 0,0-2 0,0 1 0,0-2 0,0 1 0,-1-2 0,0 1 0,0-2 0,17-11 0,-27 17 0,0 0 0,0 0 0,0 0 0,0 1 0,0-1 0,0 0 0,-1 0 0,1 0 0,0-1 0,-1 1 0,1 0 0,0 0 0,-1 0 0,1 0 0,-1-1 0,0 1 0,1 0 0,-1-1 0,0 1 0,0 0 0,0-2 0,0 2 0,-1 0 0,1 0 0,0 0 0,-1 0 0,0 0 0,1 0 0,-1 0 0,0 0 0,1 1 0,-1-1 0,0 0 0,0 0 0,0 1 0,0-1 0,0 0 0,0 1 0,0-1 0,0 1 0,-1-1 0,-5-2 0,0 1 0,-1 0 0,1 1 0,0 0 0,-15-1 0,10 2 0,1 0 0,-1 2 0,0-1 0,1 1 0,0 1 0,-1 0 0,1 1 0,0 0 0,0 0 0,1 2 0,0-1 0,-11 8 0,14-8 0,-1 0 0,1 1 0,0 0 0,0 0 0,1 1 0,0 0 0,0 0 0,1 0 0,-1 1 0,2 0 0,-1 0 0,1 0 0,0 0 0,1 1 0,-5 16 0,8-23 0,-1 1 0,0-1 0,1 1 0,0-1 0,-1 0 0,1 1 0,0-1 0,1 1 0,-1-1 0,0 1 0,1-1 0,-1 0 0,1 1 0,0-1 0,-1 0 0,1 1 0,0-1 0,1 0 0,-1 0 0,0 0 0,1 0 0,-1 0 0,3 2 0,-1-2 0,0 0 0,0 0 0,1 0 0,-1-1 0,0 1 0,1-1 0,-1 0 0,1 0 0,0 0 0,-1-1 0,1 1 0,0-1 0,6 0 0,3-1 0,-1 0 0,1 0 0,-1-2 0,1 1 0,-1-2 0,0 0 0,0 0 0,11-6 0,-14 5 0,-1-1 0,1 0 0,-1 0 0,-1-1 0,1 0 0,-1 0 0,0-1 0,-1 0 0,1 0 0,8-17 0,-7 10 0,-1 0 0,-1-1 0,-1 1 0,0-1 0,-1 0 0,3-20 0,-4 0 0,-1 0 0,-1 0 0,-2 0 0,-2 0 0,-10-54 0,5 53 0,-1 0 0,-3 0 0,0 1 0,-2 1 0,-2 0 0,-1 1 0,-33-47 0,47 77 0,1 0 0,-1 0 0,0 1 0,0-1 0,0 1 0,-1 0 0,1 0 0,-1 0 0,0 1 0,1-1 0,-1 1 0,0 0 0,-1 0 0,1 0 0,0 0 0,-1 1 0,-7-2 0,5 3 0,1 0 0,0 1 0,0 0 0,0 0 0,0 0 0,-1 1 0,2 0 0,-1 0 0,0 0 0,0 1 0,1 0 0,-8 5 0,2-1 0,0 0 0,1 0 0,0 1 0,1 1 0,0 0 0,0 0 0,0 1 0,1 0 0,1 0 0,0 1 0,-9 17 0,13-21 0,0-1 0,1 1 0,-1 0 0,1 0 0,1 1 0,-1-1 0,1 0 0,1 0 0,-1 1 0,1-1 0,0 0 0,1 1 0,0-1 0,0 0 0,1 1 0,0-1 0,0 0 0,0 0 0,1-1 0,0 1 0,6 10 0,-5-12 0,0 0 0,0 0 0,0-1 0,1 1 0,0-1 0,0 0 0,0 0 0,0-1 0,1 1 0,-1-1 0,1 0 0,0-1 0,0 1 0,0-1 0,0-1 0,0 1 0,1-1 0,-1 0 0,0 0 0,1-1 0,-1 1 0,0-2 0,1 1 0,-1-1 0,1 0 0,6-2 0,6-1 0,0 0 0,-1-2 0,1 0 0,-1-2 0,0 0 0,-1 0 0,23-16 0,-25 13 0,-1-1 0,0 0 0,-1 0 0,0-1 0,-1-1 0,0 0 0,-1-1 0,-1 0 0,-1-1 0,0 0 0,-1 0 0,0-1 0,-1 0 0,-2 0 0,1-1 0,-2 0 0,0 0 0,-1 0 0,-1 0 0,-1 0 0,-1-30 0,-1 42 0,1 0 0,-1 1 0,0-1 0,0 1 0,-1-1 0,0 1 0,0-1 0,0 1 0,0 0 0,-1 0 0,0 0 0,0 1 0,0-1 0,-1 0 0,0 1 0,-4-4 0,1 2 0,0 1 0,0 0 0,-1 0 0,1 0 0,-1 1 0,0 0 0,-1 1 0,1 0 0,-13-3 0,2 2 0,0 1 0,0 1 0,0 0 0,-1 2 0,1 0 0,0 1 0,0 1 0,-37 9 0,36-4 0,0 1 0,1 1 0,1 1 0,-1 0 0,1 1 0,1 1 0,0 1 0,1 1 0,1 0 0,0 1 0,0 0 0,-16 25 0,-5 10 0,1 2 0,-51 107 0,78-142 0,-44 100 0,47-103 0,1-1 0,0 1 0,1 0 0,1 0 0,0 1 0,0 22 0,2-33 0,0 0 0,1 0 0,-1 0 0,1-1 0,0 1 0,0 0 0,0-1 0,1 1 0,-1-1 0,1 1 0,0-1 0,0 0 0,0 0 0,0 1 0,1-1 0,-1-1 0,4 4 0,-1-2 0,0 0 0,0-1 0,1 0 0,-1 0 0,1 0 0,0-1 0,-1 1 0,1-2 0,11 3 0,2-1 0,1-1 0,-1-1 0,0 0 0,1-2 0,34-5 0,-31 2 0,-1-1 0,1-1 0,-1-1 0,0-1 0,-1-1 0,33-19 0,-43 22 0,0-2 0,0 1 0,0-2 0,-1 1 0,0-1 0,-1-1 0,0 0 0,0 0 0,-1-1 0,-1 1 0,0-2 0,11-23 0,-15 29 0,-1 0 0,0 0 0,0 0 0,-1 0 0,0-1 0,0 1 0,-1-1 0,1 1 0,-1-1 0,-1 1 0,1-1 0,-1 1 0,0 0 0,-1-1 0,1 1 0,-1 0 0,-1 0 0,1 0 0,-1 0 0,0 0 0,0 1 0,-1-1 0,1 1 0,-1 0 0,0 0 0,-1 0 0,-9-8 0,4 5 0,0 1 0,0 0 0,-1 1 0,0 0 0,0 0 0,0 1 0,-1 0 0,0 1 0,1 1 0,-2 0 0,1 1 0,0 0 0,-25-1 0,20 4 0,0 0 0,0 1 0,0 1 0,1 0 0,-1 1 0,1 1 0,0 1 0,0 0 0,-20 12 0,14-6 0,0 2 0,2 1 0,0 0 0,0 1 0,-31 36 0,28-25 0,1 0 0,1 2 0,2 1 0,1 0 0,1 1 0,2 1 0,1 1 0,2 0 0,-10 41 0,20-64 0,-4 11 0,2 1 0,0 0 0,1 23 0,2-41 0,1 1 0,0-1 0,0 0 0,0 0 0,1 0 0,-1 0 0,1 0 0,0 0 0,1 0 0,-1 0 0,0 0 0,1 0 0,0-1 0,0 1 0,0-1 0,0 1 0,1-1 0,0 0 0,-1 0 0,1 0 0,0 0 0,0 0 0,4 2 0,3 0 0,0-1 0,1 0 0,-1-1 0,1 0 0,0-1 0,-1 0 0,1 0 0,0-1 0,0-1 0,0 0 0,0 0 0,0-1 0,0 0 0,15-5 0,-5 1 0,0-1 0,0-1 0,0-1 0,-1-1 0,-1-1 0,24-15 0,-12 5 0,-2-2 0,-1-1 0,-1-2 0,31-35 0,-42 42 0,-1-2 0,0 1 0,-2-2 0,-1 0 0,0 0 0,-2-1 0,10-30 0,-18 47 0,0-1 0,0 0 0,-1 1 0,0-1 0,0 0 0,-1 0 0,0 0 0,0 0 0,-1-7 0,1 11 0,-1 0 0,0-1 0,1 1 0,-1 0 0,0-1 0,-1 1 0,1 0 0,0 0 0,-1 0 0,1 0 0,-1 0 0,1 1 0,-1-1 0,0 0 0,0 1 0,0-1 0,0 1 0,0-1 0,0 1 0,0 0 0,-1 0 0,1 0 0,0 0 0,-3 0 0,-16-4 0,1 0 0,-1 2 0,0 0 0,-1 1 0,1 2 0,0 0 0,0 1 0,-22 4 0,11 0 0,0 1 0,1 2 0,-1 1 0,-48 22 0,65-24 0,0 1 0,0 1 0,0 0 0,1 1 0,-18 17 0,26-22 0,0 1 0,1 0 0,0 0 0,0 1 0,0-1 0,1 1 0,0 0 0,0 0 0,1 0 0,0 1 0,0-1 0,1 1 0,-2 12 0,3-17 0,1-1 0,-1 1 0,1-1 0,0 0 0,0 1 0,0-1 0,0 1 0,0-1 0,1 0 0,-1 1 0,1-1 0,-1 0 0,1 1 0,0-1 0,0 0 0,0 0 0,0 1 0,1-1 0,-1 0 0,0 0 0,1-1 0,0 1 0,-1 0 0,1 0 0,0-1 0,0 1 0,0-1 0,0 0 0,0 1 0,0-1 0,0 0 0,0 0 0,1 0 0,-1 0 0,0-1 0,1 1 0,-1-1 0,0 1 0,1-1 0,-1 0 0,5 0 0,4 0 0,0-1 0,-1 0 0,1 0 0,-1-1 0,1 0 0,-1-1 0,0 0 0,15-7 0,-9 1 0,0 0 0,-1-1 0,0-1 0,-1 0 0,0-1 0,-1 0 0,0-1 0,-1-1 0,0 0 0,18-31 0,-17 23 0,-1 0 0,-1-1 0,-1-1 0,0 0 0,-2 0 0,-1-1 0,4-29 0,-10 47 0,0-1 0,-1 0 0,1 1 0,-2-1 0,1 0 0,-1 0 0,0 1 0,-1-1 0,0 1 0,0-1 0,0 1 0,-1 0 0,0 0 0,-8-13 0,4 10 0,0 1 0,-1-1 0,0 2 0,-1-1 0,0 1 0,0 0 0,-1 1 0,-18-11 0,-6 0 0,-2 2 0,0 1 0,-1 2 0,-72-15 0,87 22 0,0 1 0,0 1 0,-1 1 0,1 1 0,-1 2 0,1 0 0,-1 1 0,1 1 0,-1 1 0,1 1 0,0 1 0,1 1 0,-28 11 0,15-1 0,2 1 0,0 2 0,1 1 0,0 1 0,2 2 0,-48 48 0,65-59 0,0 1 0,1 0 0,1 1 0,0 1 0,1-1 0,0 1 0,1 1 0,1 0 0,1 0 0,0 0 0,1 1 0,0 0 0,2 0 0,0 0 0,1 0 0,0 30 0,2-43 0,0 0 0,1 0 0,-1-1 0,1 1 0,0 0 0,0 0 0,1 0 0,-1 0 0,1-1 0,0 1 0,-1-1 0,2 1 0,-1-1 0,0 0 0,1 0 0,-1 0 0,6 4 0,-3-3 0,0-1 0,0 0 0,0 0 0,1-1 0,-1 1 0,1-1 0,-1 0 0,1-1 0,0 1 0,10 0 0,2-1 0,0 0 0,0-1 0,0-2 0,0 1 0,0-2 0,32-9 0,-11-1 0,0-2 0,0-1 0,-2-2 0,0-2 0,-1-1 0,-1-2 0,-1-1 0,46-44 0,-53 43 0,-2-1 0,-1-2 0,-1 0 0,-1-1 0,-1-2 0,-2 0 0,-1-1 0,-2 0 0,-1-2 0,11-37 0,-21 56 0,-2-1 0,1 1 0,-2-1 0,1-30 0,-2 42 0,-1 0 0,0 0 0,-1 0 0,1 0 0,-1 0 0,1 0 0,-1 0 0,-1 1 0,1-1 0,0 0 0,-1 0 0,0 1 0,0-1 0,0 1 0,0 0 0,0-1 0,-1 1 0,0 0 0,1 0 0,-1 0 0,0 1 0,-1-1 0,1 1 0,-5-3 0,0 2 0,0 1 0,1-1 0,-1 2 0,0-1 0,-1 1 0,1 0 0,0 1 0,0 0 0,0 0 0,0 1 0,-10 2 0,-17 4 0,-41 13 0,74-19 0,-71 23 0,2 4 0,1 2 0,-125 76 0,-179 150 0,313-212 0,1 3 0,3 2 0,1 3 0,-62 78 0,109-119 0,1 0 0,1 1 0,-1 0 0,2 0 0,0 0 0,1 1 0,0 0 0,1 0 0,-5 24 0,8-31 0,0 0 0,1 0 0,0 0 0,0 0 0,0 0 0,1 0 0,0 0 0,0 0 0,1 0 0,0 0 0,-1 0 0,2-1 0,-1 1 0,1-1 0,0 0 0,0 1 0,0-1 0,1-1 0,0 1 0,0 0 0,0-1 0,0 0 0,1 0 0,6 4 0,8 4 0,0-1 0,1-1 0,0-1 0,1 0 0,0-2 0,0 0 0,1-2 0,28 4 0,1-2 0,1-3 0,81-3 0,-86-4 0,0-2 0,0-2 0,0-2 0,-1-3 0,0-1 0,-1-2 0,-1-2 0,67-36 0,-80 35 0,0-2 0,0 0 0,-2-2 0,-1-1 0,-1-2 0,-1 0 0,-1-2 0,-1-1 0,-1-1 0,-2 0 0,31-58 0,-46 75 0,1-2 0,-2 1 0,0-1 0,0 0 0,4-26 0,-9 35 0,1 0 0,-1 0 0,0-1 0,0 1 0,-1 0 0,1 0 0,-1-1 0,-1 1 0,1 0 0,-1 0 0,1 0 0,-1 0 0,-1 1 0,1-1 0,-1 0 0,0 1 0,0 0 0,0 0 0,-5-6 0,-5-2 0,-1 1 0,0 0 0,0 1 0,-1 1 0,0 0 0,-1 1 0,-20-8 0,-10-1 0,-70-16 0,20 14 0,-1 3 0,0 6 0,0 3 0,-111 7 0,169 1 0,1 2 0,0 2 0,0 1 0,1 1 0,-38 14 0,61-16 0,1 0 0,-1 1 0,1 1 0,1 0 0,-1 1 0,1 0 0,0 1 0,1 0 0,0 0 0,0 2 0,1-1 0,1 1 0,0 1 0,0 0 0,-13 24 0,14-20 0,1 0 0,0 1 0,1 0 0,1 0 0,0 0 0,2 0 0,-3 27 0,5-38 0,1 0 0,0-1 0,1 1 0,-1 0 0,1-1 0,0 1 0,0-1 0,1 1 0,0-1 0,0 0 0,0 1 0,0-1 0,1 0 0,0 0 0,0-1 0,0 1 0,1-1 0,0 1 0,-1-1 0,1 0 0,1-1 0,-1 1 0,1-1 0,-1 1 0,1-1 0,0-1 0,7 4 0,10 2 0,1-1 0,-1-1 0,2-1 0,-1-1 0,1-1 0,-1-1 0,1-1 0,0-1 0,-1-1 0,1-1 0,-1-2 0,1 0 0,37-12 0,-51 12 0,0-1 0,0 0 0,-1-1 0,0 0 0,0 0 0,0-1 0,-1 0 0,0 0 0,0-1 0,9-12 0,-14 16 0,0 1 0,0-1 0,-1 1 0,1-1 0,-1 0 0,0 0 0,0 0 0,0 0 0,-1 0 0,1 0 0,-1 0 0,0-1 0,-1 1 0,1 0 0,-1-1 0,1 1 0,-1-1 0,0 1 0,-1 0 0,1-1 0,-1 1 0,0-1 0,0 1 0,-1 0 0,1 0 0,-1 0 0,-3-7 0,2 7 0,0 1 0,0-1 0,-1 1 0,1 0 0,-1 0 0,1 1 0,-1-1 0,0 1 0,0 0 0,0 0 0,-1 0 0,1 0 0,0 1 0,-8-2 0,-66-7 0,62 9 0,-41-2 0,-91 6 0,145-3 0,-1 0 0,1 1 0,0-1 0,0 1 0,0-1 0,0 1 0,0 0 0,0 0 0,0 1 0,0-1 0,0 0 0,0 1 0,0 0 0,1 0 0,-1 0 0,1 0 0,-1 0 0,1 0 0,0 1 0,0-1 0,0 1 0,0-1 0,0 1 0,-2 5 0,4-5 0,-1 1 0,1-1 0,0 0 0,-1 1 0,2-1 0,-1 0 0,0 1 0,1-1 0,-1 0 0,1 0 0,0 1 0,0-1 0,1 0 0,-1 0 0,0 0 0,1 0 0,0 0 0,0-1 0,0 1 0,0 0 0,0-1 0,0 0 0,1 1 0,4 3 0,9 6 0,0-1 0,0 0 0,1-1 0,1-1 0,-1-1 0,2 0 0,-1-1 0,30 7 0,17 1 0,78 7 0,-40-10 0,0-5 0,1-4 0,-1-4 0,163-24 0,-255 23 0,0-1 0,0 0 0,-1 0 0,1-1 0,-1 0 0,0-1 0,0-1 0,-1 1 0,1-1 0,-1-1 0,-1 0 0,1 0 0,14-17 0,-17 18 0,-1-1 0,0 0 0,-1 0 0,1 0 0,-1-1 0,-1 0 0,1 0 0,-1 1 0,-1-2 0,0 1 0,0 0 0,0 0 0,-1-1 0,0 1 0,-1-1 0,0 1 0,0-1 0,-3-14 0,2 19 0,0 1 0,0-1 0,-1 0 0,0 1 0,1-1 0,-1 1 0,-1 0 0,1 0 0,0 0 0,-1 0 0,1 0 0,-1 0 0,0 0 0,0 1 0,0 0 0,0-1 0,-1 1 0,1 0 0,0 1 0,-1-1 0,0 0 0,-4 0 0,5 1 0,1 0 0,0 0 0,-1 1 0,1 0 0,-1-1 0,1 1 0,-1 0 0,1 0 0,-1 0 0,1 1 0,-1-1 0,1 0 0,0 1 0,-1 0 0,1-1 0,0 1 0,-1 0 0,1 0 0,0 1 0,0-1 0,0 0 0,0 1 0,0-1 0,0 1 0,0 0 0,0-1 0,1 1 0,-1 0 0,1 0 0,-1 0 0,1 0 0,0 0 0,0 1 0,0-1 0,-1 4 0,1-2 0,0 0 0,1 0 0,-1 0 0,1-1 0,0 1 0,1 0 0,-1 0 0,1 0 0,-1 0 0,1 0 0,0-1 0,0 1 0,1 0 0,-1-1 0,1 1 0,0-1 0,0 1 0,0-1 0,0 0 0,1 0 0,-1 0 0,1 0 0,0-1 0,0 1 0,5 3 0,6 6 0,1-1 0,0-1 0,1 0 0,23 10 0,3-2 0,2-1 0,1-2 0,0-2 0,0-3 0,82 10 0,-59-15 0,0-3 0,-1-3 0,94-12 0,-146 10 0,0 0 0,0-1 0,0 0 0,-1-1 0,0-1 0,0 0 0,24-15 0,-29 15 0,-1 1 0,0-1 0,0-1 0,-1 0 0,0 0 0,0 0 0,-1-1 0,0 0 0,0 0 0,0 0 0,-1-1 0,6-15 0,-10 22 0,0-1 0,0 1 0,0-1 0,-1 1 0,1 0 0,-1-1 0,0 1 0,1-1 0,-1 1 0,0-1 0,-1 1 0,1-1 0,0 1 0,-1-1 0,1 1 0,-1-1 0,0 1 0,0 0 0,0-1 0,0 1 0,0 0 0,0 0 0,0 0 0,-1 0 0,1 0 0,-1 0 0,0 0 0,0 0 0,1 1 0,-1-1 0,0 1 0,0-1 0,-1 1 0,1 0 0,0-1 0,0 1 0,-1 0 0,1 1 0,0-1 0,-1 0 0,1 1 0,-4-1 0,2 0 0,0 0 0,0 1 0,0 0 0,0-1 0,0 1 0,0 1 0,0-1 0,-1 0 0,1 1 0,0 0 0,0 0 0,0 0 0,1 1 0,-1-1 0,0 1 0,0 0 0,1 0 0,-1 0 0,1 1 0,0-1 0,0 1 0,-1 0 0,2-1 0,-1 1 0,-5 7 0,3 0 0,0 0 0,1 1 0,0-1 0,0 1 0,1 0 0,1 0 0,0 0 0,0 1 0,1-1 0,1 0 0,-1 0 0,4 20 0,-2-23 0,0-1 0,1 0 0,0 0 0,0 0 0,1 0 0,-1 0 0,2-1 0,-1 1 0,1-1 0,0 0 0,0 0 0,1 0 0,-1 0 0,1-1 0,1 0 0,-1 0 0,1 0 0,0-1 0,0 0 0,10 6 0,3-2 0,1-1 0,-1 0 0,1-1 0,0-2 0,1 0 0,-1-1 0,1 0 0,-1-2 0,31-2 0,-7-2 0,0-2 0,-1-2 0,59-18 0,-92 23 0,-1-1 0,1 0 0,0-1 0,-1 0 0,0-1 0,0 0 0,0 0 0,-1-1 0,1 0 0,-2 0 0,1-1 0,0 0 0,-1 0 0,-1-1 0,1 0 0,-1 0 0,-1-1 0,1 1 0,-1-1 0,-1 0 0,0-1 0,0 1 0,-1-1 0,0 0 0,3-18 0,-4 17 0,0 0 0,-1 0 0,0 0 0,0 1 0,-1-1 0,-3-17 0,3 24 0,-1 1 0,0-1 0,0 0 0,-1 0 0,1 1 0,-1-1 0,0 1 0,0-1 0,0 1 0,0 0 0,0 0 0,-1 0 0,1 0 0,-1 0 0,0 0 0,0 1 0,0 0 0,0-1 0,0 1 0,-1 0 0,1 0 0,-5-1 0,0 0 0,0 1 0,-1 0 0,1 1 0,-1-1 0,1 1 0,-1 1 0,0 0 0,1 0 0,-1 1 0,1 0 0,-1 0 0,1 1 0,-1 0 0,1 1 0,0 0 0,0 0 0,0 0 0,0 1 0,-9 7 0,-7 4 0,0 1 0,2 2 0,-1 0 0,-29 33 0,42-39 0,-1 0 0,2 1 0,-1 0 0,-12 25 0,20-34 0,1 0 0,-1 1 0,0-1 0,1 0 0,0 1 0,0-1 0,0 0 0,1 1 0,0 7 0,0-10 0,0 0 0,0 0 0,1 0 0,-1-1 0,1 1 0,0 0 0,-1 0 0,1-1 0,0 1 0,0 0 0,0-1 0,0 1 0,0-1 0,1 1 0,-1-1 0,0 0 0,1 1 0,-1-1 0,1 0 0,-1 0 0,1 0 0,-1 0 0,4 1 0,5 1 0,1-1 0,0 0 0,0-1 0,0 0 0,0 0 0,0-1 0,0-1 0,0 0 0,0 0 0,0-1 0,11-3 0,13-4 0,0-2 0,-1 0 0,0-3 0,-1-1 0,-1-1 0,37-24 0,-7-2 0,111-98 0,-167 134 0,4-1 0,-1-1 0,-1 0 0,1-1 0,-2 0 0,1 0 0,-1 0 0,0-1 0,5-11 0,-11 20 0,-1 1 0,0-1 0,1 1 0,-1-1 0,0 0 0,1 1 0,-1-1 0,0 0 0,0 1 0,0-1 0,0 1 0,1-1 0,-1 0 0,0 1 0,0-1 0,0 0 0,0 1 0,-1-1 0,1 0 0,0 1 0,0-1 0,0 0 0,0 1 0,-1-1 0,1 0 0,0 1 0,0-1 0,-1 1 0,1-1 0,-1 1 0,1-1 0,0 1 0,-1-1 0,1 1 0,-1-1 0,1 1 0,-1-1 0,0 1 0,1 0 0,-1-1 0,1 1 0,-1 0 0,0 0 0,1-1 0,-1 1 0,1 0 0,-1 0 0,0 0 0,1 0 0,-1 0 0,0 0 0,1 0 0,-1 0 0,0 0 0,1 0 0,-1 0 0,0 0 0,1 0 0,-1 1 0,0-1 0,1 0 0,-1 1 0,1-1 0,-2 1 0,-41 19 0,31-11 0,1 0 0,0 1 0,0 1 0,1 0 0,0 0 0,1 1 0,0 0 0,1 1 0,1 0 0,0 0 0,0 0 0,1 1 0,1 0 0,0 0 0,-2 16 0,7-27 0,-1 0 0,1-1 0,0 1 0,1 0 0,-1 0 0,0-1 0,1 1 0,0 0 0,-1-1 0,1 1 0,0-1 0,0 1 0,0-1 0,1 1 0,-1-1 0,1 0 0,-1 1 0,1-1 0,0 0 0,0 0 0,0 0 0,0-1 0,0 1 0,0 0 0,0-1 0,1 1 0,-1-1 0,1 0 0,-1 0 0,1 0 0,4 1 0,7 3 0,0-2 0,0 0 0,0-1 0,1 0 0,14 0 0,2-2 0,0-2 0,-1-1 0,1-1 0,-1-1 0,0-2 0,0-1 0,-1-2 0,0 0 0,48-26 0,-54 23 0,-17 9 0,-1 0 0,1 1 0,0-1 0,0 1 0,0 1 0,1-1 0,-1 1 0,1 0 0,-1 1 0,11-2 0,-16 3 0,-1 1 0,1-1 0,-1 0 0,1 0 0,-1 0 0,1 1 0,-1-1 0,0 0 0,1 1 0,-1-1 0,0 0 0,1 1 0,-1-1 0,0 0 0,1 1 0,-1-1 0,0 1 0,0-1 0,1 1 0,-1-1 0,0 1 0,0-1 0,0 0 0,0 1 0,0-1 0,0 1 0,0-1 0,0 1 0,0-1 0,0 1 0,0-1 0,0 1 0,0-1 0,0 1 0,0-1 0,0 1 0,0-1 0,-1 1 0,1-1 0,0 1 0,-9 37 0,-18 52 0,17-67 0,2 0 0,1 1 0,1 0 0,2 0 0,0 1 0,1-1 0,1 37 0,2-57 0,0-1 0,1 0 0,0 1 0,0-1 0,0 1 0,0-1 0,0 0 0,1 0 0,-1 0 0,1 0 0,0 0 0,0 0 0,0 0 0,0 0 0,1-1 0,-1 1 0,5 2 0,-2-1 0,0-1 0,1 0 0,-1 0 0,1-1 0,-1 0 0,1 0 0,0 0 0,0-1 0,9 2 0,1-2 0,0 0 0,0-1 0,1 0 0,-1-2 0,0 0 0,26-6 0,-19 1 0,-1-1 0,0-1 0,0-1 0,-1-1 0,30-20 0,-39 24 0,-1-1 0,0-1 0,-1 0 0,0-1 0,0 1 0,-1-2 0,-1 0 0,0 0 0,0 0 0,10-20 0,-16 26 0,0-1 0,0 1 0,0 0 0,0-1 0,-1 1 0,0-1 0,0 1 0,0-1 0,-1 0 0,0 1 0,0-1 0,0 0 0,-1 1 0,0-1 0,0 1 0,0-1 0,-1 1 0,0-1 0,0 1 0,0 0 0,0 0 0,-1 0 0,0 0 0,0 0 0,-1 1 0,1 0 0,-1-1 0,0 1 0,0 0 0,0 1 0,-1-1 0,1 1 0,-1 0 0,0 0 0,0 0 0,0 0 0,0 1 0,0 0 0,0 0 0,-1 1 0,-6-2 0,-19-2 0,0 2 0,-1 0 0,1 2 0,0 2 0,-1 1 0,1 1 0,0 2 0,0 1 0,0 1 0,1 2 0,0 0 0,1 3 0,0 0 0,0 2 0,2 1 0,0 1 0,0 1 0,-42 38 0,58-45 0,1 0 0,-1 2 0,2-1 0,-11 16 0,18-25 0,0 0 0,1 0 0,-1 1 0,1-1 0,-1 0 0,1 1 0,0-1 0,0 1 0,0 0 0,0-1 0,1 1 0,-1 0 0,1-1 0,0 1 0,-1 0 0,1-1 0,0 1 0,1 0 0,-1 0 0,0-1 0,1 1 0,0 0 0,-1-1 0,1 1 0,0-1 0,0 1 0,0-1 0,1 1 0,-1-1 0,3 3 0,1-1 0,0 0 0,0 0 0,1-1 0,-1 0 0,1 0 0,0 0 0,0-1 0,0 1 0,0-2 0,10 3 0,69 7 0,-73-10 0,1 0 0,0 0 0,0 0 0,1-2 0,-1 1 0,0-2 0,0 0 0,0 0 0,0-1 0,0-1 0,0 0 0,-1-1 0,0 0 0,16-10 0,-26 14 0,0 0 0,0 0 0,0 0 0,0-1 0,-1 1 0,1 0 0,-1-1 0,1 0 0,-1 1 0,1-1 0,-1 0 0,0 0 0,0 0 0,0 0 0,0 0 0,0 0 0,0 0 0,0 0 0,-1 0 0,1 0 0,-1-1 0,1 1 0,-1 0 0,0-5 0,-1 5 0,0 0 0,0 0 0,-1-1 0,1 1 0,0 0 0,-1 0 0,1 0 0,-1 1 0,0-1 0,0 0 0,0 0 0,0 1 0,0 0 0,0-1 0,0 1 0,0 0 0,0 0 0,-1 0 0,1 0 0,0 0 0,-1 0 0,-3 0 0,-13-3 0,0 1 0,0 1 0,0 0 0,-1 1 0,1 1 0,-36 6 0,-121 28 0,148-28 0,-6 2 0,-6 0 0,0 2 0,0 1 0,-53 24 0,91-34 0,1 0 0,-1-1 0,1 1 0,-1 0 0,1 0 0,-1 0 0,1 0 0,0 0 0,-1 0 0,1 0 0,0 1 0,0-1 0,0 0 0,0 1 0,-1 2 0,2-4 0,0 1 0,0-1 0,0 1 0,0-1 0,0 1 0,0 0 0,0-1 0,0 1 0,0-1 0,1 1 0,-1-1 0,0 1 0,0-1 0,1 1 0,-1-1 0,0 1 0,1-1 0,-1 1 0,0-1 0,1 0 0,-1 1 0,1-1 0,-1 1 0,1-1 0,-1 0 0,1 0 0,-1 1 0,2-1 0,4 3 0,0-1 0,0 0 0,1 0 0,-1 0 0,1-1 0,8 0 0,16 2 0,0-2 0,0-2 0,1-1 0,-1-1 0,-1-2 0,1 0 0,38-14 0,-52 14 0,-1-2 0,0 0 0,0 0 0,-1-2 0,0 0 0,0 0 0,-1-2 0,0 1 0,-1-2 0,0 0 0,-1-1 0,0 0 0,-1 0 0,13-22 0,-22 32 0,1-1 0,-1 1 0,0-1 0,-1 0 0,1 0 0,0 0 0,-1 1 0,0-1 0,0-1 0,0 1 0,-1 0 0,1 0 0,-1 0 0,0 0 0,0 0 0,-1-1 0,1 1 0,-2-7 0,0 7 0,-1 1 0,1-1 0,0 1 0,-1 0 0,0-1 0,1 1 0,-1 1 0,0-1 0,-1 0 0,1 1 0,0-1 0,-1 1 0,0 0 0,1 0 0,-1 1 0,0-1 0,0 1 0,0 0 0,-5-1 0,-14-3 0,-1 0 0,0 2 0,0 1 0,0 1 0,0 1 0,0 1 0,0 1 0,-24 5 0,-191 52 0,207-49 0,9-4 0,-114 34 0,-156 68 0,249-84 0,44-24 0,0 0 0,-1 0 0,1 0 0,-1 1 0,1-1 0,0 0 0,-1 0 0,1 1 0,0-1 0,-1 0 0,1 1 0,0-1 0,-1 0 0,1 1 0,0-1 0,0 0 0,-1 1 0,1-1 0,0 1 0,0-1 0,0 0 0,0 1 0,0-1 0,-1 1 0,1-1 0,0 1 0,0-1 0,0 0 0,0 1 0,0-1 0,0 1 0,1-1 0,-1 1 0,0-1 0,0 1 0,0-1 0,0 0 0,0 1 0,1-1 0,-1 1 0,0-1 0,0 0 0,0 1 0,1-1 0,-1 0 0,0 1 0,1-1 0,-1 0 0,0 1 0,1-1 0,-1 0 0,0 0 0,1 0 0,-1 1 0,1-1 0,-1 0 0,1 0 0,-1 0 0,1 1 0,32 6 0,24-3 0,0-1 0,0-4 0,0-1 0,0-4 0,0-1 0,-1-4 0,0-1 0,-1-3 0,0-3 0,-1-1 0,-1-4 0,96-55 0,-134 69 0,0-1 0,0 0 0,0-1 0,-2-1 0,1 0 0,-2-1 0,16-19 0,-25 28 0,-1 1 0,1-1 0,-1 0 0,0 1 0,0-1 0,-1 0 0,1 0 0,-1 0 0,0-1 0,0 1 0,0 0 0,-1 0 0,1-1 0,-1 1 0,0 0 0,0 0 0,-1-1 0,1 1 0,-1 0 0,0 0 0,0-1 0,0 1 0,-1 0 0,1 0 0,-1 0 0,0 1 0,0-1 0,0 0 0,-1 1 0,0-1 0,1 1 0,-1 0 0,0 0 0,0 0 0,-7-4 0,-13-10 0,-1 1 0,-1 1 0,0 2 0,-1 0 0,-1 2 0,0 0 0,-47-10 0,30 8 0,-15-6 0,-2 3 0,0 2 0,-1 3 0,0 3 0,-1 3 0,-71 2 0,104 5 0,0 0 0,0 2 0,0 2 0,1 0 0,0 2 0,0 1 0,0 1 0,2 2 0,-1 1 0,1 1 0,1 1 0,1 1 0,0 2 0,-37 33 0,40-29 0,1 1 0,1 1 0,1 1 0,1 1 0,2 0 0,-25 53 0,31-57 0,2 1 0,0 0 0,2 0 0,0 0 0,2 1 0,0 0 0,2 0 0,0 0 0,3 34 0,0-53 0,-1 0 0,1 0 0,0-1 0,1 1 0,-1 0 0,1-1 0,0 1 0,0-1 0,0 1 0,1-1 0,0 0 0,0 0 0,0 0 0,0 0 0,0-1 0,1 1 0,-1-1 0,1 0 0,0 0 0,0 0 0,0 0 0,1-1 0,-1 0 0,1 0 0,-1 0 0,1 0 0,0-1 0,-1 0 0,1 0 0,10 1 0,7 1 0,1-2 0,0-1 0,0 0 0,-1-2 0,34-6 0,-8-2 0,-1-1 0,0-3 0,-1-2 0,-1-2 0,0-1 0,-2-3 0,73-47 0,-81 44 0,-1-1 0,-1-2 0,-1-1 0,-2-1 0,-1-2 0,-1-1 0,-2-1 0,-1-1 0,20-40 0,-39 64 0,0-1 0,-1 1 0,0-1 0,-1-1 0,0 1 0,-1-1 0,2-15 0,-5 25 0,1 0 0,-1-1 0,0 1 0,-1-1 0,1 1 0,-1-1 0,1 1 0,-1 0 0,0-1 0,0 1 0,-1 0 0,1 0 0,0 0 0,-1 0 0,0 0 0,0 0 0,0 0 0,0 1 0,0-1 0,-1 1 0,1-1 0,-1 1 0,0 0 0,1 0 0,-1 0 0,0 0 0,0 1 0,0-1 0,0 1 0,-1-1 0,1 1 0,-4 0 0,-8-3 0,0 1 0,0 1 0,-1 1 0,1 0 0,-1 1 0,1 0 0,0 2 0,-1 0 0,-21 5 0,-20 8 0,-64 25 0,38-8 0,-144 77 0,184-84 0,2 1 0,1 2 0,1 2 0,-69 68 0,99-88 0,1 1 0,0-1 0,1 1 0,0 0 0,1 1 0,0 0 0,-5 17 0,9-26 0,1 0 0,0 0 0,0 0 0,0 0 0,0 0 0,1 0 0,0 0 0,-1 0 0,1 0 0,0 1 0,0-1 0,1 0 0,-1 0 0,0 0 0,1 0 0,0 0 0,0 0 0,0 0 0,0 0 0,1 0 0,-1 0 0,1 0 0,-1-1 0,1 1 0,0-1 0,0 1 0,0-1 0,1 0 0,-1 1 0,0-1 0,1 0 0,-1-1 0,1 1 0,0 0 0,0-1 0,3 2 0,9 2 0,1-1 0,0-1 0,0 0 0,0-1 0,1-1 0,-1 0 0,0-1 0,1-1 0,18-3 0,9-3 0,0-2 0,54-18 0,-24 0 0,-1-2 0,-1-4 0,-1-3 0,-2-4 0,-2-2 0,84-69 0,-134 98 0,-1-2 0,0 0 0,-1 0 0,0-1 0,12-19 0,-25 33 0,-1 1 0,0-1 0,0 1 0,0-1 0,0 0 0,0 1 0,0-1 0,-1 0 0,1 1 0,0-1 0,-1 0 0,1 0 0,-1 0 0,0 0 0,0 0 0,0 1 0,0-1 0,0 0 0,0 0 0,0 0 0,0 0 0,-1 0 0,1 1 0,-1-1 0,1 0 0,-1 0 0,0 1 0,0-1 0,0 0 0,0 1 0,0-1 0,0 1 0,0-1 0,0 1 0,-1-1 0,1 1 0,-1 0 0,1 0 0,-1 0 0,1 0 0,-1 0 0,0 0 0,1 0 0,-1 0 0,0 1 0,-3-2 0,-8-2 0,1 1 0,-1 1 0,0 0 0,0 0 0,-20 1 0,4 1 0,0 2 0,-1 1 0,1 1 0,0 2 0,-42 13 0,54-13 0,-1 0 0,2 1 0,-1 1 0,1 0 0,1 1 0,-1 1 0,1 1 0,1 0 0,0 1 0,-15 16 0,25-24 0,1 1 0,-1 0 0,1 0 0,0 0 0,0 0 0,0 0 0,1 1 0,-1-1 0,2 1 0,-1 0 0,0 0 0,0 7 0,2-10 0,0 0 0,0-1 0,0 1 0,1-1 0,-1 1 0,1-1 0,-1 1 0,1-1 0,0 1 0,0-1 0,0 1 0,1-1 0,-1 0 0,0 0 0,1 0 0,-1 0 0,1 0 0,0 0 0,0 0 0,0 0 0,0 0 0,0-1 0,0 1 0,0-1 0,0 0 0,1 1 0,-1-1 0,0 0 0,5 1 0,7 2 0,0 0 0,0-1 0,1-1 0,-1 0 0,1 0 0,0-2 0,-1 0 0,1 0 0,-1-2 0,1 0 0,-1 0 0,1-1 0,-1-1 0,22-9 0,-5 0 0,-1-2 0,-1 0 0,-1-2 0,0-1 0,37-32 0,-57 44 0,0-1 0,-1-1 0,0 1 0,0-1 0,0-1 0,-1 1 0,-1-1 0,1 0 0,-1 0 0,-1 0 0,0-1 0,0 0 0,3-13 0,-6 15 0,0 1 0,0-1 0,-1 1 0,1-1 0,-2 0 0,1 1 0,-1-1 0,0 1 0,-1-1 0,0 1 0,0-1 0,-1 1 0,1 0 0,-2 0 0,1 0 0,-1 0 0,0 1 0,-8-11 0,-10-7 0,0 1 0,-2 0 0,0 2 0,-1 1 0,-1 1 0,-1 1 0,-1 1 0,0 2 0,-2 1 0,1 1 0,-50-14 0,69 23 0,-1 1 0,0 0 0,0 1 0,0 0 0,0 1 0,0 0 0,0 0 0,0 2 0,0-1 0,0 1 0,0 1 0,0 0 0,0 1 0,0 0 0,0 0 0,1 1 0,0 0 0,0 1 0,0 1 0,0-1 0,1 1 0,0 1 0,0 0 0,1 0 0,-9 9 0,-6 8 0,1 0 0,2 2 0,0 0 0,1 1 0,2 1 0,1 1 0,1 0 0,-13 37 0,12-21 0,2 1 0,1 0 0,3 1 0,-8 96 0,17-129 0,1 1 0,0-1 0,1 0 0,0 1 0,1-1 0,1 0 0,0 0 0,1 0 0,0 0 0,1-1 0,10 20 0,-9-24 0,1 1 0,0-1 0,0 0 0,1-1 0,0 0 0,1 0 0,-1-1 0,1 0 0,1 0 0,-1-1 0,1 0 0,0-1 0,1 0 0,19 6 0,-2-3 0,0-1 0,0-2 0,0 0 0,1-2 0,-1-1 0,1-2 0,0-1 0,-1-1 0,1-1 0,-1-1 0,0-2 0,0-1 0,0-1 0,-1-1 0,0-2 0,-1 0 0,-1-2 0,1-1 0,-2-1 0,37-29 0,48-62 0,-94 90 0,-1 0 0,-1-1 0,-1 0 0,20-39 0,-30 52 0,-1 0 0,1-1 0,-1 0 0,0 1 0,-1-1 0,1 0 0,-1 1 0,0-1 0,0 0 0,0 0 0,0 1 0,-1-1 0,0 0 0,-2-5 0,3 9 0,-1-1 0,1 0 0,-1 1 0,0-1 0,0 1 0,1-1 0,-1 1 0,0-1 0,0 1 0,-1 0 0,1-1 0,0 1 0,0 0 0,-1 0 0,1 0 0,0 0 0,-1 0 0,1 0 0,-1 0 0,0 0 0,1 1 0,-1-1 0,0 0 0,1 1 0,-1 0 0,0-1 0,1 1 0,-1 0 0,0 0 0,0 0 0,1 0 0,-1 0 0,0 0 0,0 1 0,1-1 0,-1 0 0,0 1 0,1 0 0,-3 0 0,-1 2 0,1-1 0,0 1 0,0 0 0,0 0 0,1 0 0,-1 1 0,1-1 0,-1 1 0,1 0 0,0 0 0,0 0 0,1 0 0,-1 0 0,1 1 0,0-1 0,0 1 0,-1 7 0,-2 3 0,2-1 0,-1 1 0,2-1 0,-2 26 0,5-30 0,-1 0 0,1-1 0,1 1 0,0 0 0,0-1 0,1 0 0,0 1 0,1-1 0,0 0 0,0-1 0,1 1 0,0-1 0,0 0 0,1 0 0,0 0 0,1-1 0,-1 0 0,1 0 0,1-1 0,-1 0 0,1 0 0,0-1 0,1 0 0,-1 0 0,1-1 0,15 5 0,-13-4 0,0-1 0,0-1 0,0 0 0,0-1 0,1 0 0,-1-1 0,1 0 0,-1 0 0,1-2 0,0 1 0,-1-1 0,1-1 0,-1 0 0,0-1 0,1 0 0,-1-1 0,-1 0 0,1 0 0,-1-1 0,1-1 0,-1 0 0,12-10 0,-9 4 0,0-1 0,-1-1 0,-1 0 0,0 0 0,-1-1 0,-1-1 0,0 0 0,-1 0 0,-1 0 0,0-1 0,-1 0 0,-1 0 0,4-27 0,-7 34 0,0-1 0,-1 1 0,0 0 0,-1-1 0,0 1 0,-1 0 0,0 0 0,0-1 0,-1 1 0,-1 0 0,1 0 0,-2 1 0,1-1 0,-1 0 0,-1 1 0,0 0 0,0 0 0,-1 1 0,0-1 0,0 1 0,-1 0 0,0 1 0,-1 0 0,-14-11 0,-1 4 0,0 1 0,-2 2 0,1 0 0,-1 2 0,-1 1 0,0 0 0,0 2 0,-28-3 0,5 4 0,1 1 0,-1 3 0,-77 7 0,105-5 0,-1 2 0,1 1 0,-1 0 0,1 2 0,-23 9 0,41-14 0,-1 0 0,1 1 0,-1-1 0,1 1 0,0 0 0,0 0 0,0 1 0,0-1 0,0 0 0,0 1 0,1 0 0,-1 0 0,1-1 0,0 1 0,0 1 0,0-1 0,0 0 0,0 0 0,1 1 0,-1-1 0,1 1 0,0 0 0,0-1 0,1 1 0,-1 0 0,1-1 0,-1 1 0,1 0 0,1-1 0,-1 1 0,0 0 0,1 0 0,0-1 0,-1 1 0,1 0 0,1-1 0,2 7 0,-1-4 0,0 0 0,1 0 0,0-1 0,0 1 0,0-1 0,1 0 0,-1 0 0,1 0 0,0-1 0,1 0 0,-1 0 0,1 0 0,0 0 0,0-1 0,9 4 0,8 2 0,0-1 0,48 11 0,-18-9 0,1-2 0,0-2 0,0-3 0,0-2 0,0-2 0,0-3 0,-1-2 0,62-15 0,-101 17 0,-1 0 0,-1 0 0,1-1 0,-1-1 0,17-9 0,-20 5 0,-18 7 0,-20 7 0,16-1 0,-59 24 0,69-25 0,-1 0 0,1 0 0,0 0 0,0 0 0,0 0 0,0 1 0,0-1 0,0 1 0,1 0 0,-1 0 0,1 0 0,0 0 0,0 0 0,0 1 0,0-1 0,1 0 0,-2 5 0,2-7 0,1 1 0,0-1 0,0 1 0,-1-1 0,1 0 0,0 1 0,0-1 0,1 1 0,-1-1 0,0 0 0,0 1 0,1-1 0,-1 0 0,0 1 0,1-1 0,0 0 0,-1 1 0,1-1 0,0 0 0,-1 0 0,1 0 0,2 2 0,0 0 0,-1-1 0,1 0 0,1 0 0,-1 0 0,0 0 0,0 0 0,1-1 0,5 3 0,7 0 0,1 0 0,32 3 0,-46-7 0,31 2 0,0-1 0,0-2 0,-1-1 0,1-1 0,42-11 0,160-55 0,-182 51 0,-18 6 0,0-2 0,-1-1 0,49-30 0,-67 36 0,0 0 0,0 1 0,1 0 0,0 2 0,1 0 0,26-5 0,7 4 0,58-1 0,-104 8 0,320-32 0,-248 22 0,118-33 0,-135 27 0,-1 2 0,2 3 0,103-5 0,-140 18 0,0 1 0,0 1 0,0 0 0,-1 2 0,1 2 0,-2 0 0,1 1 0,-1 1 0,-1 1 0,0 1 0,28 21 0,-31-20 0,0-1 0,1 0 0,0-2 0,1 0 0,0-1 0,1-1 0,-1-1 0,2-1 0,32 4 0,16-2 0,121-2 0,32 2 0,47 41 0,-25-4 0,-196-38 0,1-3 0,96-4 0,-121-4 0,0-1 0,0-1 0,36-13 0,-30 8 0,44-8 0,-21 13 0,110 0 0,-39 3 0,-106 1 0,0-1 0,0 0 0,-1-2 0,1-1 0,-1 0 0,-1-1 0,1-1 0,-1-1 0,0-1 0,-1 0 0,0-1 0,-1-1 0,22-21 0,-19 16 0,0-2 0,-2-1 0,0 0 0,-1-1 0,-1-1 0,-1 0 0,-1-1 0,-1 0 0,16-47 0,-26 63 0,0 0 0,0 0 0,0 0 0,-1 0 0,-1-1 0,1 1 0,-1 0 0,0 0 0,-1-1 0,-1-8 0,1 14 0,1 0 0,-1 0 0,0 0 0,0 0 0,0 0 0,0 0 0,0 1 0,0-1 0,0 0 0,0 1 0,-1-1 0,1 1 0,-1-1 0,1 1 0,-1 0 0,0-1 0,1 1 0,-1 0 0,0 0 0,0 0 0,0 0 0,0 1 0,0-1 0,0 1 0,0-1 0,0 1 0,0-1 0,0 1 0,0 0 0,0 0 0,0 0 0,0 0 0,0 1 0,0-1 0,0 0 0,0 1 0,0-1 0,-3 2 0,-9 3 0,1 0 0,0 0 0,1 2 0,-1-1 0,1 1 0,0 1 0,1 0 0,0 1 0,-13 14 0,-11 12 0,-40 51 0,17-11 0,23-28 0,-56 58 0,77-91 0,-2 0 0,0-1 0,0-1 0,-1 0 0,0-2 0,-1 0 0,-34 14 0,-1-6 0,-1-3 0,0-2 0,-1-3 0,-69 5 0,-225-5 0,85-30 0,42 0 0,8 16 0,-153-8 0,-64-47 0,311 36 0,-216-53 0,217 42 0,-2 6 0,0 5 0,-2 5 0,-174-4 0,220 21 0,-319-16 0,317 9 0,1-4 0,1-3 0,-86-29 0,98 23 0,-62-22 0,-1 5 0,-173-27 0,186 54 0,0 4 0,-126 10 0,-227 37 0,452-38 0,563-19 0,-391 17 0,1075-19-539,299 0 329,-1483 18 210,-30 0 0,1 0 0,0 1 0,0 1 0,-1 1 0,1 1 0,-1 0 0,20 6 0,-37-9 5,1 0 0,-1 0 0,0 0 0,0 0 0,1 0 0,-1 0 0,0 0 0,0 0 0,0 0 0,1 0 0,-1 1-1,0-1 1,0 0 0,0 0 0,1 0 0,-1 0 0,0 0 0,0 0 0,0 0 0,1 1 0,-1-1 0,0 0 0,0 0 0,0 0 0,0 0 0,0 1 0,0-1 0,1 0 0,-1 0 0,0 0 0,0 1-1,0-1 1,0 0 0,0 0 0,0 0 0,0 1 0,0-1 0,0 0 0,0 0 0,0 0 0,0 1 0,0-1 0,0 0 0,0 0 0,0 1 0,0-1 0,0 0 0,0 0 0,0 0 0,0 1 0,0-1 0,-1 0-1,1 0 1,0 0 0,0 0 0,0 1 0,0-1 0,0 0 0,-1 0 0,1 0 0,-15 8 365,8-5-253,8-1-157,62 2 40,70-5 0,-74-1 0,2218-116-1357,-2239 116 1401,1028-119-295,-931 102 270,-99 15-19,-22 3 0,-1 0 0,0-1 0,1 0 0,-1-1 0,0-1 0,0 0 0,15-7 0,-28 11 1,0 0-1,0 0 1,0 0-1,0 0 0,1 0 1,-1 0-1,0 0 1,0 0-1,0-1 0,0 1 1,1 0-1,-1 0 1,0 0-1,0 0 1,0 0-1,0-1 0,0 1 1,0 0-1,0 0 1,0 0-1,0 0 0,1-1 1,-1 1-1,0 0 1,0 0-1,0 0 0,0 0 1,0-1-1,0 1 1,0 0-1,0 0 0,0 0 1,0-1-1,0 1 1,0 0-1,-1 0 1,1 0-1,0 0 0,0-1 1,0 1-1,0 0 1,0 0-1,0 0 0,0 0 1,0-1-1,-1 1 1,1 0-1,0 0 0,0 0 1,-19-6 142,-38 0 215,0 3 0,-82 7-1,123-3-349,-828 79-737,800-75 614,-782 116-467,-173 20 614,949-137-32,37-3 0,-1-1 0,1 2 0,-1 0 0,1 0 0,0 2 0,-24 7 0,34-4 0,15-1 0,22 1 0,0-1 0,0-2 0,46-1 0,-43-1 0,1672-13 698,-446-105-698,-1162 105 0,400-31 0,-491 40 0,-19-2 0,-31-1 202,-1 1 0,-47 1-1,22 2 16,-1166-6-1295,0 108 574,1197-96 504,7-2 0,1 1 0,0 2 0,-51 17 0,75-22-2,1 0 0,-1 0 0,1 0 0,0 0 0,0 1 0,-1-1 0,1 1 0,0-1 0,0 1 0,0 0 0,1-1 0,-1 1 0,0 0 0,-1 3 0,2-4 6,1 0-1,0 0 1,0 0-1,-1 0 1,1 0-1,0 0 0,0 0 1,0 0-1,0 0 1,0 0-1,0 0 1,1 0-1,-1 0 1,0 0-1,0-1 1,1 1-1,-1 0 1,0 0-1,1 0 1,-1 0-1,1 0 1,-1-1-1,1 1 1,0 0-1,0 1 1,4 2 84,0 0 1,0-1 0,0 1 0,1-1 0,-1 0-1,1 0 1,-1-1 0,1 1 0,10 1-1,49 10 82,0-4 0,1-2 0,-1-3 0,69-4 0,-45-1-191,113 15 0,-193-13 21,9 0 0,1 1 0,-1 0 0,0 1 0,0 2 0,24 9 0,-36-5 0,-19 2 0,-20 1 0,0-1 0,-1-2 0,0-1 0,0-1 0,-47 3 0,26-2 0,-231 31-164,-967 92-1871,-29 6-179,99-8 959,1133-124 1406,89-7 628,427-64 55,-83 8 6,805-56-385,2 75-1259,-1124 40 963,-58 2 160,-19 0 0,-32 6 55,-86 7-1,59-10-29,-874 90-111,56-6-381,11 29 19,869-118 129,-18 1 0,1 1 0,0 2 0,0 0 0,-47 20 0,56-13 0,18-2 0,1-8 0,0-1 0,0 0 0,1 0 0,-1 0 0,1-1 0,0 1 0,-1-1 0,6 1 0,34 8 207,0-2 0,0-2 0,80 0 1,-105-5-120,841-3-28,12-39-1995,-139 5 969,-537 29 916,679-6-493,-805 19 1237,-44 2-166,-59-5 285,-800-9 977,283-1-2746,63 5 909,2384-64 1311,-1833 61-1264,-61 4 0,-8 0 0,-39 0 0,-1612 2-878,1583 0 878,73 1 0,11 2 0,25 3 0,679 16 996,-531-23-1114,2064-34-1181,-2221 33 1277,580-36-107,-670 34 994,-1222 38-1715,161-2-745,1021-28 1595,81 0-21,31 0 1,40 3 225,636 13 785,-513-21-825,1291 0 562,-1375-1-727,-50-4-11,-37 5 11,0 0 1,0 0-1,0 0 1,-1 0-1,1 0 0,0 0 1,0 0-1,0 0 1,0 0-1,0 0 1,0 0-1,0 0 1,0 0-1,-1 0 0,1 0 1,0 0-1,0 0 1,0 0-1,0 0 1,0 0-1,0 0 1,0 0-1,0-1 1,0 1-1,0 0 0,-1 0 1,1 0-1,0 0 1,0 0-1,0 0 1,0 0-1,0 0 1,0 0-1,0 0 0,0-1 1,0 1-1,0 0 1,0 0-1,0 0 1,0 0-1,0 0 1,0 0-1,0 0 0,0 0 1,0-1-1,0 1 1,0 0-1,0 0 1,0 0-1,0 0 1,0 0-1,0 0 0,0 0 1,0 0-1,0-1 1,0 1-1,0 0 1,0 0-1,0 0 1,0 0-1,1 0 0,-1 0 1,-28-5 146,-300-8 673,-1471 59-4297,1351-16 3110,414-26 367,21-4 0,-1 1 0,1 0 0,0 1 0,0 1 0,0 0 0,0 1 0,1 0 0,-15 8 0,27-12 3,0 0-1,-1 0 1,1 0-1,0 0 1,0 0-1,-1 1 1,1-1-1,0 0 1,0 0-1,0 0 1,-1 1-1,1-1 1,0 0-1,0 0 0,0 1 1,0-1-1,0 0 1,-1 0-1,1 1 1,0-1-1,0 0 1,0 1-1,0-1 1,0 0-1,0 0 1,0 1-1,0-1 1,0 0-1,0 1 1,0-1-1,0 0 1,0 1-1,0-1 1,0 0-1,0 0 1,1 1-1,-1-1 1,0 0-1,0 0 1,0 1-1,0-1 0,1 0 1,-1 0-1,0 1 1,0-1-1,0 0 1,1 0-1,-1 0 1,0 0-1,0 1 1,1-1-1,-1 0 1,0 0-1,0 0 1,1 0-1,-1 0 1,0 0-1,0 0 1,1 1-1,-1-1 1,0 0-1,1 0 1,-1 0-1,0 0 1,1-1-1,20 7 271,0-2 0,0 0 0,0-1 0,0-1 0,1-1 0,32-3 0,-23 1 78,452-36 1145,-67 2-1574,-362 33 78,473 1 0,-520 2 0,2-2 0,-1 2 0,0-1 0,0 1 0,1 0 0,-1 1 0,0 0 0,0 0 0,0 1 0,0 0 0,-1 0 0,12 7 0,-19-9 0,0-1 0,0 1 0,1-1 0,-1 0 0,0 1 0,0-1 0,1 1 0,-1-1 0,0 1 0,0-1 0,0 1 0,0-1 0,0 1 0,0-1 0,0 1 0,0-1 0,0 1 0,0-1 0,0 1 0,0 0 0,0-1 0,0 1 0,0-1 0,0 1 0,-1-1 0,1 0 0,0 1 0,0-1 0,-1 1 0,1-1 0,0 1 0,-1-1 0,1 0 0,0 1 0,-1-1 0,1 0 0,-1 1 0,1-1 0,-1 0 0,1 1 0,0-1 0,-1 0 0,1 0 0,-1 0 0,1 1 0,-1-1 0,1 0 0,-1 0 0,1 0 0,-1 0 0,0 0 0,-33 9 0,-47 2 0,-1-3 0,-95-4 0,19 0 0,-35 2 0,-262 19 0,391-14 0,57-7 0,15 2 0,15 1 0,-1-1 0,1-1 0,1-1 0,42 2 0,106-5 0,-125-2 0,4 0 0,26 1 0,1-3 0,126-23 0,-192 24 0,-1-1 0,0 0 0,0-1 0,0 0 0,0-1 0,-1 0 0,0-1 0,18-12 0,-27 17 0,0 0 0,0 0 0,0 1 0,0-1 0,0 0 0,-1 0 0,1 0 0,0 0 0,0 0 0,-1 0 0,1 0 0,0-1 0,-1 1 0,1 0 0,-1 0 0,1 0 0,-1-1 0,0 1 0,0 0 0,0 0 0,1-1 0,-1 1 0,0 0 0,0 0 0,-1-3 0,0 2 0,0 0 0,0 0 0,0 0 0,0 1 0,-1-1 0,1 0 0,-1 1 0,1-1 0,-1 1 0,0-1 0,1 1 0,-1 0 0,0 0 0,-2-2 0,-9-3 0,0 0 0,0 1 0,-26-6 0,-47-5 0,0 4 0,-1 4 0,-125 3 0,145 5 0,-34-3 0,20 0 0,-131 12 0,205-6 0,18 1 0,296 48 0,-82-15 0,-153-24 0,134 24 0,230 11 0,-34-50 0,-325-4 0,-1-4 0,-1-3 0,89-28 0,-146 36 0,15-4 0,-1-2 0,53-25 0,-63 18 0,-21 18 0,-1-1 0,0 1 0,1-1 0,-1 0 0,0 1 0,0-1 0,1 1 0,-1-1 0,0 1 0,0-1 0,0 0 0,0 1 0,0-1 0,0 1 0,1-1 0,-1 0 0,-1 1 0,1-1 0,0 1 0,0-1 0,0 0 0,0 1 0,0-1 0,-1 0 0,-1-2 0,-1 1 0,1 0 0,0 0 0,-1 0 0,0 0 0,0 1 0,1-1 0,-1 1 0,0 0 0,0 0 0,0 0 0,0 0 0,0 0 0,-6 0 0,-52-8 0,-1 2 0,-94 3 0,130 4 0,-841 18-800,4 30 31,760-42 884,58-4-115,-248 25 0,285-24 0,9-2 0,30 0 0,742-33-164,-404 12-605,722-29 33,-1071 48 732,1510-19 305,-949 75-379,-455-33 51,-2 5 1,193 70 0,-296-90 49,-1 1 1,1 1-1,-1 0 1,0 2-1,-1 0 1,19 15-1,-38-26-8,1 1 0,-1-1 0,1 1-1,-1-1 1,1 1 0,-1-1 0,0 1 0,1-1 0,-1 1 0,0-1 0,1 1-1,-1 0 1,0-1 0,0 1 0,1-1 0,-1 1 0,0 0 0,0-1 0,0 1 0,0 0-1,0-1 1,0 2 0,-1-1 9,1 0 0,-1 0 0,0 0 0,1 0 0,-1 0-1,0-1 1,0 1 0,1 0 0,-1-1 0,0 1 0,0 0 0,0-1-1,0 1 1,0-1 0,0 1 0,0-1 0,-1 1 0,-20 5 133,0-1 1,0-1-1,-32 3 1,-191 7-42,-90-15-280,-910-68-1006,531 23 267,197 21-80,87 8 0,114 9 151,132 9 615,168 2 204,39 2 9,67 2 8,1249-9 906,-662-87-12,-151 13 139,742 39 994,-1221 37-1980,-43-1 53,-11-1 33,-75-6 468,-786-13-226,835 21-350,-25 1 207,56 0-162,13 1-23,95 7-27,820 30-24,-158-15 0,-760-24 0,8-1 0,-1 0 0,1 2 0,-1 0 0,1 0 0,-1 1 0,0 1 0,1 1 0,-2 0 0,25 11 0,-38-15 0,0 0 0,0 1 0,-1-1 0,1 0 0,0 0 0,0 1 0,-1-1 0,1 0 0,0 1 0,-1-1 0,1 1 0,-1-1 0,1 1 0,-1-1 0,1 1 0,-1 0 0,1-1 0,-1 1 0,1 0 0,-1-1 0,0 1 0,1 0 0,-1-1 0,0 1 0,0 0 0,1 0 0,-1-1 0,0 1 0,0 0 0,0 0 0,0-1 0,0 1 0,0 0 0,0 0 0,0-1 0,0 1 0,-1 0 0,1 0 0,0-1 0,0 1 0,-1 1 0,-2 0 0,1 0 0,-1 1 0,0-1 0,0 0 0,0 0 0,0-1 0,0 1 0,0-1 0,0 1 0,-7 1 0,-51 12 0,-1-2 0,-95 7 0,137-18 0,-396 31-774,-459-23 0,531-26 661,112-16 113,220 30 0,-1-1 0,1 0 0,0-1 0,0-1 0,-14-7 0,25 12 0,1 0 0,-1-1 0,1 1 0,-1 0 0,1-1 0,-1 1 0,0-1 0,1 1 0,0-1 0,-1 1 0,1-1 0,-1 1 0,1-1 0,-1 1 0,1-1 0,0 0 0,0 1 0,-1-1 0,1 1 0,0-1 0,0 0 0,0 1 0,-1-1 0,1 0 0,0 1 0,0-1 0,0 0 0,0 1 0,0-1 0,1 0 0,-1 1 0,0-2 0,2 0 0,0-1 0,0 1 0,0 1 0,0-1 0,0 0 0,0 0 0,0 1 0,1-1 0,-1 1 0,1 0 0,-1 0 0,6-2 0,27-9 46,-1 1 0,2 1 0,46-5 0,120-7 445,-123 15-234,163-17-79,352-29-314,0 36-109,242 53 245,-826-35 0,30 2 0,50 9 0,-79-9 0,0-1 0,0 2 0,-1-1 0,1 2 0,-1-1 0,0 1 0,0 1 0,0 0 0,9 7 0,-18-12 8,1 1-1,0-1 0,-1 0 0,1 1 1,-1-1-1,1 1 0,-1-1 1,0 1-1,0 0 0,1 0 0,-1-1 1,0 1-1,-1 0 0,1 0 1,0 0-1,-1 0 0,1 0 0,-1 0 1,1 4-1,-1-5 10,-1 1 0,1 0 0,-1-1-1,1 1 1,-1 0 0,0-1 0,1 1 0,-1 0 0,0-1 0,0 1-1,0-1 1,-1 0 0,1 1 0,0-1 0,0 0 0,-1 0 0,1 0-1,-2 2 1,-7 2 50,1 0-1,-1 0 1,0-1 0,0 0-1,-1 0 1,-13 2-1,-6-1-66,0 0 0,-1-2 0,1-2 0,-48-2 0,-126-24 0,136 15 0,-229-30 0,217 21 0,79 19 0,0 0 0,0 0 0,0 0 0,0-1 0,0 1 0,0 0 0,0-1 0,0 1 0,0-1 0,0 1 0,0-1 0,0 1 0,0-1 0,0 0 0,0 1 0,1-1 0,-1 0 0,0 0 0,0 1 0,1-1 0,-1 0 0,1 0 0,-1 0 0,1 0 0,-1-2 0,1 2 0,1 0 0,0 0 0,0 0 0,0 0 0,0 1 0,0-1 0,1 0 0,-1 0 0,0 1 0,0-1 0,0 1 0,1-1 0,-1 1 0,0-1 0,1 1 0,-1 0 0,0-1 0,2 1 0,66-13 0,0 3 0,1 3 0,97 2 0,-74 10 0,-1 3 0,100 23 0,184 58 0,-222-50 0,-44-13 0,-38-11 0,-1 3 0,112 45 0,-181-63 0,-1 0 0,1 1 0,-1 0 0,1-1 0,-1 1 0,0 0 0,0-1 0,1 1 0,-1 0 0,0 0 0,0 0 0,0 0 0,0 0 0,0 0 0,0 1 0,1 1 0,-2-3 0,0 1 0,-1-1 0,1 1 0,0-1 0,-1 1 0,1-1 0,0 0 0,-1 1 0,1-1 0,-1 1 0,1-1 0,-1 0 0,1 0 0,0 1 0,-1-1 0,0 0 0,1 0 0,-1 1 0,1-1 0,-1 0 0,1 0 0,-1 0 0,1 0 0,-1 0 0,1 0 0,-1 0 0,0 0 0,-8 1 0,1-1 0,0 0 0,0 0 0,0-1 0,-9-1 0,-16-9 0,1 0 0,0-2 0,1-1 0,-37-24 0,-22-9 0,-198-84-522,-6 12 0,-447-117-1,-632-56-1838,3 128 1860,1191 146 902,-188-43 0,360 59-277,-33-8 191,40 10-310,0 0 1,0 0 0,-1 0 0,1 0 0,0 0-1,0 0 1,0 0 0,0 0 0,-1 0 0,1 0-1,0 0 1,0 0 0,0 0 0,0-1 0,0 1-1,-1 0 1,1 0 0,0 0 0,0 0 0,0 0-1,0 0 1,0 0 0,0-1 0,-1 1 0,1 0-1,0 0 1,0 0 0,0 0 0,0 0 0,0-1-1,0 1 1,0 0 0,0 0 0,0 0 0,0 0-1,0-1 1,0 1 0,0 0 0,0 0 0,0 0 0,0 0-1,0-1 1,0 1 0,0 0 0,0 0 0,0 0-1,0 0 1,0-1 0,0 1 0,0 0 0,0 0-1,1 0 1,-1 0 0,0 0 0,0-1 0,0 1-1,0 0 1,0 0 0,28-7 714,83-6-233,0 5 1,125 8-1,242 40-941,193 67 343,-136-17 114,2-36 13,-459-52-16,-30-1 0,96 14 0,-141-15 21,0 1 1,0-1 0,0 1-1,0 0 1,0 0-1,-1 0 1,1 1 0,0-1-1,-1 1 1,1-1 0,-1 1-1,0 0 1,1 0-1,-1 0 1,0 0 0,0 0-1,0 0 1,0 1-1,-1-1 1,1 1 0,-1-1-1,1 1 1,-1 0 0,0 0-1,0-1 1,0 1-1,0 3 1,0 2 45,0 0 0,-1 0 1,0 0-1,0 0 0,-1 0 0,0 0 1,0 0-1,-5 13 0,4-16-67,0 0 0,0 0 0,0-1 0,-1 1 0,1-1 0,-1 0 0,0 0 0,-1 0 0,1 0 0,-1 0 0,1-1 0,-1 1 0,0-1 0,0 0 0,-1-1 0,-6 5 0,-7 1 0,0 0 0,-1-1 0,-19 4 0,-31 6 5,-2-3-1,-142 10 1,-161-21-183,-614-43-903,545 18 1086,357 17-5,82 3 0,20 1 0,146-1 0,347 2-68,1131-20-326,-1419 15 689,0 9 1,398 61-1,-218 16 521,-350-66-816,-49-9 0,-18-3 0,-150-6 0,88-1 0,-1170-99-1273,9-68 832,1206 164 441,67 9 0,-13-1 0,838 13 1714,-405-41-1714,359-7 0,-960 34 0,-240-32 0,273 13-30,-877-122-1134,902 132 1164,46 7 0,0-3 0,-77-18 0,118 23 0,1 0 0,-1 0 0,1-1 0,0 1 0,-1 0 0,1-1 0,-1 1 0,1-1 0,0 0 0,0 1 0,-1-1 0,1 0 0,0 1 0,0-1 0,0 0 0,0 0 0,0 0 0,0 0 0,0 0 0,0-1 0,0 1 0,0 0 0,1 0 0,-1 0 0,0-1 0,1 1 0,-1-2 0,1 1 0,1 0 0,0 1 0,0-1 0,0 0 0,0 1 0,0-1 0,0 1 0,0 0 0,0-1 0,0 1 0,1 0 0,-1-1 0,1 1 0,-1 0 0,1 0 0,-1 0 0,4-1 0,20-11 63,1 1 1,1 2-1,52-15 1,11-3 536,-3-5-347,109-38-155,-162 61-101,1 1 1,0 2-1,61-5 0,-87 12 3,0-1 0,0 1 0,1 1 0,-1 0 0,0 0 0,0 1 0,0 0 0,-1 0 0,1 1 0,0 0 0,-1 1 0,0 0 0,0 0 0,0 1 0,0-1 0,0 2 0,10 9 0,-17-13 0,1-1 0,-1 1 0,0 0 0,1 0 0,-1 0 0,0 0 0,0 0 0,0 0 0,-1 0 0,1 0 0,0 0 0,-1 0 0,1 0 0,-1 0 0,0 1 0,0-1 0,0 0 0,0 0 0,0 0 0,0 1 0,-1-1 0,0 3 0,-1-1 0,1 0 0,-1 0 0,-1-1 0,1 1 0,0 0 0,-1-1 0,0 0 0,0 0 0,0 1 0,0-2 0,-4 4 0,-7 4 0,0-1 0,-1-1 0,0 0 0,0 0 0,-21 6 0,-31 5 0,0-2 0,-1-3 0,-80 5 0,-212 1 0,352-20 0,-83 0 0,72-4 0,19 3 0,0 1 0,0 0 0,-1 0 0,1-1 0,0 1 0,0 0 0,0 0 0,0-1 0,0 1 0,0 0 0,0 0 0,0-1 0,0 1 0,0 0 0,0 0 0,0-1 0,0 1 0,0 0 0,0 0 0,0-1 0,0 1 0,0 0 0,0 0 0,0-1 0,1 1 0,-1 0 0,0 0 0,0-1 0,0 1 0,0 0 0,1 0 0,-1 0 0,0-1 0,0 1 0,0 0 0,1 0 0,-1 0 0,0 0 0,0 0 0,0-1 0,1 1 0,-1 0 0,1 0 0,9-7 0,1 1 0,0 0 0,0 1 0,1 0 0,22-7 0,79-16 0,-88 22 0,259-48 0,391-26 0,-588 76 0,-77 7 0,-21 3 0,-41 11 0,0-3 0,-68 9 0,85-17 0,-243 42 0,-1615 233-3087,1794-269 3087,79-8 0,25-2 0,27-1 0,-31-1 0,141-3-196,-71 1-4712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28:54.239"/>
    </inkml:context>
    <inkml:brush xml:id="br0">
      <inkml:brushProperty name="width" value="0.35" units="cm"/>
      <inkml:brushProperty name="height" value="0.35" units="cm"/>
      <inkml:brushProperty name="color" value="#FFFFFF"/>
    </inkml:brush>
  </inkml:definitions>
  <inkml:trace contextRef="#ctx0" brushRef="#br0">5787 180 24575,'-963'19'0,"-71"0"0,982-18 0,0 3 0,-98 21 0,-100 40 0,210-53 0,-236 74 0,-240 59 0,191-66 0,155-34 0,107-35 0,0-2 0,0-4 0,0-2 0,-64-6 0,13 1 0,-600 57 0,681-50 0,-13 3 0,0-2 0,-1-2 0,1-2 0,-52-6 0,95 5 0,0 0 0,1-1 0,-1 1 0,1 0 0,-1 0 0,0 1 0,1-1 0,-1 1 0,1-1 0,-1 1 0,1 0 0,-1 0 0,1 0 0,0 0 0,-1 0 0,1 0 0,0 1 0,0-1 0,0 1 0,-2 1 0,0 1 0,1 1 0,-1-1 0,1 0 0,0 1 0,1 0 0,-1 0 0,1 0 0,0 0 0,-2 6 0,-1 11 0,0 1 0,2 0 0,-2 35 0,5-56 0,0 6 0,-1 2 0,0 0 0,1 0 0,1 0 0,0 0 0,2 11 0,-2-18 0,0 0 0,0 0 0,0 0 0,0-1 0,0 1 0,1 0 0,0-1 0,-1 1 0,1-1 0,0 0 0,0 1 0,0-1 0,0 0 0,1 0 0,-1 0 0,1-1 0,-1 1 0,1-1 0,-1 1 0,1-1 0,0 0 0,3 1 0,3 1 0,1-1 0,0 0 0,-1 0 0,1-1 0,0-1 0,0 0 0,16-1 0,74-17 0,-85 15 0,424-126-4,-9-37-660,-383 147 495,573-258-86,-602 268 255,4-1 0,-1-1 0,0 0 0,-1-2 0,0 0 0,-1-1 0,-1-2 0,20-18 0,-37 33 0,-1 0 0,1 0 0,0 1 0,0-1 0,0 0 0,0 0 0,-1 0 0,1 0 0,0 0 0,-1 0 0,1 0 0,-1 0 0,1 0 0,-1-1 0,0 1 0,1 0 0,-1 0 0,0 0 0,0 0 0,0-1 0,0 1 0,0 0 0,0 0 0,0 0 0,0 0 0,-1-1 0,1 1 0,0 0 0,-1 0 0,1 0 0,-1 0 0,1 0 0,-1 0 0,1 0 0,-1 0 0,0 0 0,1 0 0,-1 0 0,0 0 0,0 0 0,0 0 0,0 1 0,0-1 0,0 0 0,0 1 0,0-1 0,0 1 0,-1-1 0,-7-3 0,0 2 0,0-1 0,0 1 0,0 0 0,-13 0 0,-35 0 0,0 4 0,-1 1 0,1 3 0,-67 16 0,123-21 0,-931 195-218,267-49 88,655-145 138,-51 10 70,-86 7 0,143-18-21,0-1 0,1 0 0,-1 0 0,1-1 0,-1 1 1,1-1-1,-1 1 0,1-1 0,-1 0 0,1-1 0,-1 1 0,1-1 0,0 1 0,0-1 1,0 0-1,0 0 0,0 0 0,0-1 0,0 1 0,-3-5 0,4 5-54,1-1 0,0 0 0,-1 1 0,1-1 0,0 0-1,0 0 1,0 0 0,1 0 0,-1 0 0,1 0 0,0 0-1,-1 0 1,1 0 0,1 0 0,-1 0 0,0 0 0,1 0 0,0 0-1,-1 0 1,1 0 0,0 0 0,0 0 0,1 1 0,-1-1 0,1 0-1,1-2 1,5-6-3,0-1 0,1 2 0,0-1 0,1 1 0,0 1 0,0 0 0,1 0 0,17-9 0,104-53 0,-121 65 0,99-43 0,3 4 0,1 5 0,2 6 0,171-30 0,-271 62 0,1 0 0,-1 0 0,1 2 0,0 0 0,-1 1 0,1 1 0,-1 0 0,1 1 0,-1 1 0,0 0 0,21 10 0,-10-5 0,0-1 0,1-1 0,-1-2 0,1 0 0,1-2 0,-1-1 0,54-4 0,-10-5 0,132-33 0,-144 29 0,113-7 0,-68 10 0,15-3 0,0 6 0,1 6 0,174 22 0,-72 0 0,228-5 0,222-40 0,-364-12 0,-196 22 0,1 5 0,136 10 0,-83 0 0,-122-2 0,-22 0 0,0 0 0,0-2 0,0 0 0,0-1 0,-1-2 0,44-12 0,-40 6 0,1 2 0,-1 0 0,1 2 0,1 1 0,-1 1 0,1 1 0,-1 1 0,1 2 0,0 1 0,0 1 0,-1 1 0,1 1 0,-1 2 0,0 1 0,-1 1 0,0 1 0,0 1 0,-1 2 0,0 0 0,27 19 0,-39-23 0,0 1 0,1-2 0,0 1 0,1-2 0,-1 0 0,1-1 0,1 0 0,-1-1 0,1-1 0,-1-1 0,1 0 0,25 0 0,-23-4 0,0 0 0,0-1 0,0 0 0,-1-2 0,0 0 0,0-1 0,0-1 0,-1 0 0,0-1 0,29-19 0,-8 0 0,67-61 0,-96 81 0,0 1 0,0 1 0,1-1 0,0 1 0,0 1 0,0-1 0,0 2 0,1-1 0,0 1 0,-1 1 0,1 0 0,0 0 0,17 0 0,0 1 0,1 1 0,-1 1 0,49 9 0,-62-7 0,16 2 0,42 13 0,-66-16 0,0-1 0,-1 1 0,1 0 0,-1 1 0,0 0 0,0-1 0,0 2 0,0-1 0,0 0 0,-1 1 0,1 0 0,-1 0 0,0 1 0,5 6 0,-8-9 0,-1-1 0,1 0 0,-1 1 0,1-1 0,-1 1 0,0-1 0,0 1 0,0-1 0,0 1 0,0-1 0,0 1 0,0-1 0,0 1 0,0 0 0,-1-1 0,1 0 0,-1 1 0,1-1 0,-1 1 0,0-1 0,1 0 0,-1 1 0,0-1 0,0 0 0,-1 2 0,-30 28 0,26-26 0,-35 24 0,-1-2 0,-1-1 0,-2-3 0,-63 25 0,40-18 0,16-6 0,-2-2 0,0-3 0,-1-2 0,-1-2 0,-1-3 0,0-2 0,-82 4 0,10-11 0,-284 18 0,275-6 0,-424 62 0,515-65 0,37-7 0,16-3 0,31-4 0,301-41 12,37-3-186,94 8-643,241-26 821,-506 27-4,17-3 0,-210 39 97,-1 1 0,1 0 0,-1 0-1,1 1 1,-1 0 0,0 1 0,1 0 0,13 5 0,-2 2-63,-1 1 1,30 19-1,-43-25-34,1 0 0,0 0 0,0-1 0,0 0 0,0-1 0,0 0 0,1 0 0,-1-1 0,1 0 0,11-1 0,15-2 0,50-8 0,-20 1 0,-18 5 0,-4 1 0,-1-1 0,1-3 0,53-15 0,59-25 0,1 7 0,214-26 0,-343 65 0,-33 5 0,-48 11 0,31-9 0,-474 125 0,374-107 0,0-5 0,-143 3 0,-192-21 0,327-2 0,119 1 0,0 0 0,0 1 0,0 0 0,0 0 0,0 2 0,-16 4 0,20-4 0,1 0 0,0 0 0,0 0 0,0 1 0,0 0 0,1 0 0,0 1 0,0-1 0,0 1 0,0 0 0,-7 11 0,-10 11 0,15-20 0,1 1 0,0-1 0,0 1 0,1 0 0,0 0 0,0 0 0,1 1 0,-6 16 0,10-23 0,0-1 0,1 1 0,-1-1 0,0 1 0,1 0 0,-1-1 0,1 1 0,0-1 0,0 1 0,-1-1 0,1 1 0,0-1 0,0 1 0,0-1 0,0 0 0,0 0 0,1 0 0,-1 1 0,0-1 0,1 0 0,-1-1 0,0 1 0,1 0 0,-1 0 0,1 0 0,0-1 0,1 1 0,51 17 0,-43-15 0,42 11 0,1-3 0,0-2 0,61 2 0,165-7 0,-167-6 0,184 21 0,-255-10 0,0 3 0,-1 1 0,-1 1 0,0 3 0,50 28 0,-48-23 0,1-2 0,0-1 0,2-3 0,57 14 0,314 60 0,-393-85 0,-20-1 0,-41-1 0,-74-7 0,-129-22 0,23 2 0,-855 0 0,841 24 0,129 4 0,-1 4 0,-192 40 0,-194 86 0,374-100 0,-179 27 0,291-60 0,-1 0 0,-1 0 0,1-1 0,0 1 0,0-1 0,-1 0 0,1 0 0,0-1 0,-9-1 0,13 2 0,1-1 0,0 1 0,0-1 0,0 1 0,0 0 0,0-1 0,-1 1 0,1 0 0,0-1 0,0 1 0,0-1 0,0 1 0,0 0 0,0-1 0,0 1 0,0-1 0,1 1 0,-1 0 0,0-1 0,0 1 0,0-1 0,0 1 0,0 0 0,1-1 0,-1 1 0,0 0 0,0-1 0,0 1 0,1 0 0,-1-1 0,0 1 0,1 0 0,-1 0 0,0-1 0,1 1 0,-1 0 0,0 0 0,1 0 0,-1-1 0,0 1 0,1 0 0,17-13 0,26-10 0,1 2 0,0 2 0,2 2 0,75-17 0,48-4 0,2 8 0,232-11 0,-292 36 0,-51 4 0,1-3 0,95-19 0,56-17 0,-199 37 0,-26 1 0,-38 1 0,43 1 0,-727-41 0,337 11 0,381 29 0,11 1 0,15-2 0,-4 1 0,257-50-28,-78 13-641,218-16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2:41.636"/>
    </inkml:context>
    <inkml:brush xml:id="br0">
      <inkml:brushProperty name="width" value="0.35" units="cm"/>
      <inkml:brushProperty name="height" value="0.35" units="cm"/>
      <inkml:brushProperty name="color" value="#FFFFFF"/>
    </inkml:brush>
  </inkml:definitions>
  <inkml:trace contextRef="#ctx0" brushRef="#br0">0 10 24575,'3'34'0,"0"0"0,3 0 0,16 60 0,-10-49 0,7 56 0,-7 73 0,-12 190 0,-3-145 0,3 435 0,7-796 0,27-153 0,-8 87 0,-22 169 0,2-1 0,1 1 0,2 1 0,2 0 0,22-55 0,-26 78 0,1 0 0,0 0 0,1 1 0,1 0 0,0 1 0,1-1 0,1 2 0,-1 0 0,2 0 0,0 1 0,0 1 0,1 0 0,0 1 0,1 0 0,21-8 0,33-7 0,1 3 0,1 3 0,1 3 0,86-6 0,-91 12 0,-66 9 0,-1 1 0,1-1 0,0 0 0,-1 0 0,1 0 0,-1 0 0,1 0 0,-1 0 0,1 0 0,-1 0 0,1-1 0,0 1 0,-1 0 0,1 0 0,-1 0 0,1 0 0,-1-1 0,1 1 0,-1 0 0,1-1 0,-1 1 0,1 0 0,-1-1 0,0 1 0,1 0 0,-1-1 0,0 1 0,1-1 0,-1 1 0,0-1 0,1 1 0,-1-2 0,-15-9 0,-38-7 0,-312-50 0,157 34 0,185 29 0,0-1 0,0 0 0,1-2 0,-31-15 0,43 18 0,0-1 0,0 0 0,0 0 0,1-1 0,0 0 0,0-1 0,1 0 0,0 0 0,0-1 0,-11-16 0,18 24 0,1 0 0,-1 1 0,1-1 0,0 0 0,-1 0 0,1 1 0,0-1 0,-1 0 0,1 0 0,0 0 0,0 0 0,0 1 0,0-1 0,0 0 0,0 0 0,0 0 0,0 0 0,0 1 0,0-1 0,0 0 0,0 0 0,1 0 0,-1 1 0,0-1 0,1 0 0,-1 0 0,0 0 0,1 1 0,0-2 0,1 1 0,0-1 0,0 1 0,0-1 0,0 1 0,0 0 0,0 0 0,0 0 0,0 0 0,1 0 0,3-1 0,64-6 0,-64 7 0,687-35 0,-459 19 0,107-3 0,-287 20 0,-1-2 0,1-2 0,-1-3 0,59-15 0,-93 17 0,-10 3 0,-1 0 0,0 0 0,0-1 0,0 0 0,9-5 0,-14 4 0,-13 0 0,-25 0 0,0 2 0,-39 1 0,13 2 0,-54-2 41,-1102 4-951,1200-2 910,-5-2 0,0 2 0,0 0 0,0 2 0,0 0 0,-36 11 0,57-14-1,-1 1 0,1-1 0,0 1 0,-1-1 0,1 1 0,0-1 0,0 1 0,0 0 0,-1-1 0,1 1 0,0 0 0,0 0 0,0 0 0,0 0 0,0 0 0,0 0 0,1 0 0,-1 0 0,0 1 0,0-1 0,1 0 0,-1 0 0,1 1 0,-1-1 0,0 3 0,2-2 6,-1 0-1,1 0 1,-1-1 0,1 1 0,0 0 0,-1 0 0,1-1 0,0 1 0,0 0 0,0-1-1,1 1 1,-1-1 0,0 1 0,0-1 0,1 0 0,1 2 0,8 5 128,0 0 1,0-1-1,1 0 1,13 6-1,48 16-54,87 23 1,-108-38-83,-1 2 0,0 2 1,-1 3-1,91 52 0,107 122 3,-188-144 0,-55-47 0,1 1 0,-1-1 0,1 1 0,-2 1 0,1-1 0,0 1 0,-1 0 0,0 0 0,-1 0 0,5 9 0,-7-12 0,-1 1 0,1 0 0,-1-1 0,1 1 0,-1 0 0,0 0 0,-1 0 0,1-1 0,-1 1 0,1 0 0,-1-1 0,0 1 0,-1 0 0,1-1 0,-1 1 0,1-1 0,-1 0 0,0 1 0,0-1 0,0 0 0,-3 3 0,-8 9 0,0 1 0,-1-2 0,0 0 0,-1 0 0,-24 15 0,-89 49 0,59-39 0,61-34 0,0 0 0,0 1 0,1 0 0,0 0 0,-10 12 0,15-16 0,0 0 0,0 0 0,1 0 0,-1 1 0,1-1 0,-1 0 0,1 1 0,0-1 0,0 1 0,0 0 0,0-1 0,1 1 0,-1 0 0,1-1 0,0 1 0,-1 0 0,1 0 0,0-1 0,1 1 0,-1 0 0,0 0 0,2 4 0,-2-6 0,1 0 0,-1 0 0,0 0 0,1 0 0,0 0 0,-1 0 0,1 0 0,-1 0 0,1 0 0,0 0 0,0 0 0,0 0 0,-1 0 0,1 0 0,0-1 0,0 1 0,0 0 0,0-1 0,0 1 0,0-1 0,0 1 0,1-1 0,-1 1 0,0-1 0,0 0 0,0 0 0,0 1 0,1-1 0,-1 0 0,0 0 0,0 0 0,0 0 0,1-1 0,-1 1 0,0 0 0,0 0 0,0-1 0,0 1 0,0 0 0,1-1 0,-1 1 0,0-1 0,0 0 0,0 1 0,0-1 0,1-1 0,4-2 0,-1 0 0,1-1 0,-1 1 0,0-1 0,0-1 0,7-9 0,-1-2 0,-2 1 0,0-2 0,-2 1 0,1-1 0,-2 0 0,5-25 0,16-116 0,-26 155 0,0-7 0,2 1 0,-2 1 0,1-1 0,-1 0 0,-1 1 0,0-1 0,0 0 0,-1 0 0,0 1 0,0-1 0,-1 1 0,-1-1 0,-5-13 0,7 21 0,0 1 0,0-1 0,-1 1 0,1-1 0,-1 1 0,1 0 0,-1-1 0,1 1 0,-1 0 0,0 0 0,0 0 0,1 0 0,-1 1 0,0-1 0,0 0 0,0 1 0,0-1 0,0 1 0,0 0 0,0 0 0,0 0 0,0 0 0,0 0 0,0 0 0,0 0 0,0 0 0,0 1 0,0-1 0,1 1 0,-1 0 0,0-1 0,0 1 0,0 0 0,0 0 0,1 0 0,-1 0 0,-1 2 0,-4 1 0,0 1 0,1-1 0,0 1 0,0 0 0,0 1 0,1-1 0,-1 1 0,-5 9 0,8-10 0,0 1 0,0 0 0,1 0 0,-1 0 0,1 0 0,1 0 0,-1 1 0,1-1 0,0 1 0,0-1 0,1 1 0,0-1 0,0 1 0,2 9 0,0-5 0,1 0 0,0 0 0,1 0 0,1 0 0,-1 0 0,1-1 0,11 16 0,5 2 0,1-1 0,1-1 0,1 0 0,41 31 0,-19-19 0,2-2 0,2-2 0,1-3 0,1-2 0,2-2 0,70 25 0,-92-41 0,0-1 0,0-1 0,1-2 0,1-2 0,-1 0 0,1-3 0,-1 0 0,1-3 0,0 0 0,-1-2 0,0-2 0,62-16 0,-45 2 0,0-2 0,-2-2 0,-1-2 0,0-2 0,69-55 0,-37 19 0,-4-4 0,75-85 0,-113 110 0,50-73 0,-72 92 0,-1 0 0,-1-1 0,-1-1 0,-2 0 0,9-30 0,-12 26 0,-20 49 0,-51 108 0,7 3 0,-60 200 0,113-318 0,-11 49 0,14-59 0,1 1 0,-1-1 0,1 1 0,0-1 0,0 1 0,0-1 0,0 1 0,1-1 0,-1 1 0,1-1 0,0 1 0,3 5 0,-4-8 0,1 0 0,0 0 0,0-1 0,-1 1 0,1 0 0,0-1 0,0 1 0,0-1 0,0 1 0,0-1 0,0 1 0,0-1 0,0 1 0,0-1 0,0 0 0,0 0 0,0 0 0,0 1 0,0-1 0,0 0 0,0 0 0,0-1 0,1 1 0,-1 0 0,0 0 0,0 0 0,0-1 0,0 1 0,0 0 0,0-1 0,0 1 0,0-1 0,-1 0 0,1 1 0,0-1 0,1-1 0,36-29 0,-3-7 0,-2-2 0,-2-2 0,-2 0 0,-1-2 0,-3-1 0,-1-2 0,26-73 0,-47 110 0,23-77 0,-24 79 0,-1 0 0,0 0 0,0 0 0,-1 0 0,0 1 0,-1-1 0,1 0 0,-4-15 0,2 19 0,0 1 0,1-1 0,-1 1 0,0 0 0,-1 0 0,1 0 0,0 0 0,-1 1 0,0-1 0,0 1 0,0-1 0,0 1 0,0 0 0,0 0 0,0 0 0,-1 1 0,1-1 0,0 1 0,-1 0 0,0 0 0,1 0 0,-1 0 0,0 0 0,1 1 0,-1 0 0,0 0 0,-6 0 0,-7 1 0,0 0 0,0 1 0,0 0 0,-31 10 0,22-4 0,1 2 0,0 1 0,1 1 0,0 1 0,1 1 0,1 2 0,0 0 0,1 1 0,0 1 0,2 0 0,0 2 0,1 0 0,2 2 0,-27 42 0,39-59 0,2 0 0,-1 0 0,0 0 0,1 1 0,0 0 0,0-1 0,1 1 0,0 0 0,0 0 0,0 0 0,0-1 0,1 1 0,0 0 0,1 7 0,0-11 0,-1 0 0,1 0 0,-1-1 0,1 1 0,0 0 0,0 0 0,0 0 0,0-1 0,0 1 0,1 0 0,-1-1 0,0 1 0,1-1 0,-1 0 0,1 1 0,-1-1 0,3 1 0,0 0 0,-1-1 0,1 1 0,0-1 0,-1 0 0,1 0 0,0-1 0,0 1 0,-1-1 0,1 0 0,0 0 0,0 0 0,4-1 0,3-1 0,1 0 0,-1-1 0,0-1 0,0 0 0,0-1 0,-1 0 0,1 0 0,-1-1 0,0 0 0,-1-1 0,0 0 0,0-1 0,13-13 0,-3 0 0,-1 0 0,-1-1 0,0-1 0,21-41 0,-31 52 0,-1-1 0,0-1 0,-1 1 0,-1-1 0,6-24 0,-9 33 0,-1 0 0,1 0 0,-1 1 0,0-1 0,0 0 0,-1 0 0,1 0 0,-1 1 0,0-1 0,0 0 0,-1 1 0,0-1 0,1 1 0,-1-1 0,-1 1 0,1 0 0,-1 0 0,1 0 0,-1 0 0,0 0 0,-4-3 0,-5-2 0,0 0 0,-1 1 0,0 0 0,0 1 0,-1 0 0,0 1 0,0 1 0,0 0 0,-1 1 0,-15-2 0,-4-1 0,0 3 0,0 1 0,-50 1 0,63 4 0,1 1 0,0 1 0,0 0 0,0 2 0,0 0 0,1 1 0,0 1 0,0 1 0,1 1 0,1 0 0,-1 1 0,2 1 0,-1 1 0,2 0 0,0 1 0,-18 20 0,13-11 0,2 1 0,0 0 0,1 1 0,2 1 0,1 1 0,0 0 0,2 0 0,2 1 0,0 1 0,-9 49 0,17-69 0,1 1 0,0 1 0,0-1 0,1 14 0,0-22 0,1 0 0,-1 0 0,0 0 0,1 0 0,-1 0 0,1 0 0,-1 0 0,1 0 0,0 0 0,0-1 0,0 1 0,0 0 0,0 0 0,0-1 0,1 1 0,-1-1 0,1 1 0,-1-1 0,1 1 0,-1-1 0,1 0 0,0 0 0,-1 0 0,1 0 0,0 0 0,0 0 0,4 1 0,-1-1 0,1-1 0,0 1 0,0-1 0,-1-1 0,1 1 0,0-1 0,0 0 0,-1 0 0,1 0 0,-1-1 0,1 0 0,-1 0 0,1 0 0,-1-1 0,9-6 0,3-2 0,0-2 0,-1 0 0,20-20 0,-2-2 0,-2-2 0,-1-1 0,-2-2 0,-2 0 0,-2-2 0,-1-1 0,-3-1 0,-1-1 0,-2 0 0,-3-2 0,12-54 0,-25 91 0,0 0 0,-1 0 0,0 0 0,-1 0 0,0 0 0,-1 0 0,0-1 0,0 1 0,-5-16 0,5 22 0,-1 0 0,0 0 0,0 1 0,0-1 0,0 1 0,-1-1 0,1 1 0,-1 0 0,0 0 0,0 0 0,0 0 0,0 1 0,0-1 0,-1 1 0,1 0 0,-1 0 0,0 0 0,1 0 0,-1 1 0,0 0 0,0-1 0,0 1 0,0 1 0,0-1 0,0 0 0,-5 1 0,-6 0 0,-1 1 0,1 0 0,0 1 0,0 1 0,0 0 0,1 1 0,-1 1 0,1 0 0,0 1 0,0 1 0,-17 10 0,-13 10 0,-79 64 0,101-74 0,1 1 0,1 1 0,0 1 0,2 1 0,0 1 0,1 0 0,2 1 0,0 1 0,2 0 0,0 1 0,-10 29 0,22-50 0,-1 0 0,1 1 0,0-1 0,1 1 0,-1-1 0,1 0 0,0 1 0,0-1 0,0 1 0,1-1 0,-1 1 0,1-1 0,2 8 0,-1-9 0,-1-1 0,1 1 0,-1-1 0,1 1 0,0-1 0,0 0 0,0 0 0,0 1 0,1-2 0,-1 1 0,0 0 0,1 0 0,-1-1 0,1 1 0,0-1 0,-1 0 0,1 0 0,0 0 0,0 0 0,0 0 0,5 0 0,5 1 0,1-2 0,-1 1 0,0-2 0,0 1 0,0-2 0,1 0 0,-1 0 0,-1-2 0,1 1 0,0-2 0,-1 1 0,0-2 0,22-12 0,-9 2 0,-1 0 0,0-2 0,-1 0 0,-2-2 0,26-28 0,-30 31 0,-2-1 0,0 0 0,-1-1 0,-1 0 0,-1-2 0,0 1 0,13-36 0,-24 54 0,0 0 0,-1 0 0,1-1 0,0 1 0,-1 0 0,1 0 0,-1-1 0,0 1 0,0 0 0,0-1 0,0 1 0,0 0 0,0-1 0,-1 1 0,1 0 0,-1-1 0,0 1 0,1 0 0,-1 0 0,0 0 0,0 0 0,-1 0 0,1 0 0,0 0 0,-1 0 0,1 0 0,-1 0 0,1 1 0,-1-1 0,0 1 0,0-1 0,0 1 0,0 0 0,0 0 0,0-1 0,0 2 0,0-1 0,0 0 0,0 0 0,-1 1 0,1-1 0,-3 0 0,-6 0 0,0 0 0,1 0 0,-1 1 0,0 0 0,0 1 0,0 1 0,1-1 0,-14 5 0,-28 12 0,0 2 0,2 2 0,0 2 0,1 2 0,2 3 0,1 1 0,-73 64 0,103-80 0,1 1 0,0 0 0,-21 29 0,31-38 0,1 1 0,0 0 0,0 0 0,1 0 0,-1 0 0,1 0 0,1 1 0,0-1 0,0 1 0,0 0 0,1 0 0,-1 12 0,2-17 0,1 0 0,-1 0 0,1-1 0,0 1 0,-1 0 0,1 0 0,0-1 0,1 1 0,-1-1 0,0 1 0,1-1 0,-1 1 0,1-1 0,0 0 0,0 0 0,0 0 0,0 0 0,0 0 0,0 0 0,1 0 0,-1-1 0,1 1 0,-1-1 0,1 0 0,-1 0 0,1 0 0,0 0 0,-1 0 0,1 0 0,0-1 0,0 1 0,0-1 0,0 0 0,4 0 0,9 0 0,-1 0 0,0-1 0,1 0 0,-1-2 0,18-4 0,10-6 0,-1-1 0,0-2 0,-2-3 0,54-31 0,-30 10 0,105-86 0,-164 122 0,38-38 0,-42 41 0,0 0 0,0 0 0,0 1 0,-1-1 0,1 0 0,0 0 0,0 0 0,-1 0 0,1 0 0,-1 0 0,1-1 0,-1 1 0,1 0 0,-1 0 0,0 0 0,0 0 0,1-1 0,-1 1 0,0 0 0,0 0 0,0 0 0,0-1 0,-1 1 0,1 0 0,0 0 0,0 0 0,-1 0 0,1-1 0,0 1 0,-1 0 0,1 0 0,-1 0 0,0 0 0,1 0 0,-1 0 0,0 0 0,0 0 0,1 0 0,-1 1 0,0-1 0,-1-1 0,-5-1 0,-1-1 0,1 1 0,0 1 0,-1-1 0,0 1 0,0 1 0,1-1 0,-1 1 0,-8 0 0,-76 5 0,74-1 0,1 1 0,-1 0 0,1 2 0,0 0 0,0 1 0,1 1 0,0 0 0,0 1 0,1 1 0,0 0 0,1 1 0,0 0 0,1 2 0,-14 15 0,0 3 0,1 1 0,2 1 0,1 2 0,2 0 0,-20 44 0,23-38 0,2-1 0,1 2 0,3 0 0,1 1 0,2 0 0,2 0 0,2 1 0,1 66 0,4-105 0,0 1 0,0 0 0,1 0 0,0-1 0,0 1 0,1 0 0,-1-1 0,1 0 0,0 1 0,1-1 0,-1 0 0,1 0 0,0 0 0,0 0 0,1-1 0,0 1 0,-1-1 0,2 0 0,-1 0 0,0 0 0,1-1 0,-1 1 0,1-1 0,0 0 0,0-1 0,0 1 0,1-1 0,-1 0 0,1 0 0,-1 0 0,10 0 0,-3 0 0,0-1 0,0-1 0,0 0 0,1-1 0,-1 0 0,0 0 0,0-2 0,-1 1 0,1-2 0,0 1 0,-1-2 0,0 1 0,0-2 0,12-7 0,14-13 2,-2-1-1,-1-2 0,-2-1 1,0-2-1,-2-1 0,30-44 1,7-20-66,61-118 1,44-129-497,-147 285 553,-3-1 1,-2-2-1,22-118 1,-40 170 6,-1 0 0,0 1 0,-1-1 0,0 0 0,-2-17 0,2 26 0,0 0 0,0 0 0,0 0 0,0 0 0,-1 0 0,1 0 0,0 0 0,-1 0 0,1 1 0,0-1 0,-1 0 0,1 0 0,-1 0 0,0 0 0,1 0 0,-1 1 0,1-1 0,-1 0 0,0 1 0,0-1 0,0 0 0,1 1 0,-1-1 0,0 1 0,0-1 0,0 1 0,0-1 0,0 1 0,0 0 0,0 0 0,0-1 0,0 1 0,0 0 0,0 0 0,0 0 0,0 0 0,0 0 0,0 0 0,0 0 0,-1 1-1,-2 0 1,0 1 0,0 0 0,0 0 0,0 0 0,0 0 0,0 1 0,-6 5 0,-15 18 79,0 1-1,2 1 0,0 1 0,3 1 0,0 1 1,2 1-1,1 0 0,-15 43 0,20-46-78,2-1 0,2 1 0,0 1 0,2-1 0,-4 46 0,9-63 0,1 0 0,0 0 0,1 0 0,0-1 0,1 1 0,0 0 0,1-1 0,0 1 0,1-1 0,0 0 0,1 0 0,0 0 0,1-1 0,0 0 0,1 0 0,0 0 0,9 9 0,2-3 0,1-1 0,0-1 0,1-1 0,0 0 0,1-2 0,0 0 0,1-2 0,0 0 0,1-1 0,0-2 0,0 0 0,42 4 0,2-2 0,0-4 0,0-2 0,85-10 0,-30-6 0,-1-5 0,-1-5 0,185-63 0,-167 37 0,-3-7 0,210-121 0,-272 133 0,88-72 0,-228 207 0,17-31 0,20-26 0,1 2 0,1 1 0,2 1 0,-34 69 0,57-100 0,0 1 0,1-1 0,-1 1 0,2 0 0,-1 0 0,1 0 0,-1 12 0,2-17 0,1 1 0,-1-1 0,0 0 0,1 1 0,0-1 0,-1 0 0,1 1 0,0-1 0,0 0 0,0 0 0,0 0 0,1 0 0,-1 0 0,0 0 0,1 0 0,0 0 0,-1-1 0,1 1 0,0-1 0,0 1 0,0-1 0,0 1 0,0-1 0,0 0 0,0 0 0,0 0 0,4 1 0,6 1 0,-1 0 0,1-1 0,0 0 0,0-1 0,0 0 0,0-1 0,0 0 0,0-1 0,0 0 0,0-1 0,15-5 0,18-6 0,69-30 0,-19 1 0,-2-4 0,144-97 0,-200 117 0,-17 11 0,1 0 0,0 2 0,1 0 0,37-15 0,-37 25 0,-15 11 0,-8-4 0,0 0 0,1-1 0,-1 1 0,-1-1 0,1 0 0,0 1 0,-1-1 0,-2 4 0,-35 56 0,-3-1 0,-2-3 0,-67 70 0,39-47 0,70-80 0,-22 31 0,24-32 0,-1-1 0,1 1 0,0-1 0,-1 0 0,1 1 0,0-1 0,0 1 0,-1-1 0,1 0 0,0 1 0,0-1 0,0 1 0,0-1 0,0 1 0,-1-1 0,1 1 0,0-1 0,0 1 0,0-1 0,0 1 0,0-1 0,1 1 0,-1-1 0,0 1 0,0-1 0,0 1 0,0-1 0,0 0 0,1 1 0,-1-1 0,0 1 0,0-1 0,1 0 0,-1 1 0,0-1 0,1 1 0,-1-1 0,0 0 0,1 1 0,-1-1 0,1 0 0,-1 0 0,0 1 0,1-1 0,-1 0 0,1 0 0,-1 0 0,1 0 0,-1 1 0,1-1 0,-1 0 0,1 0 0,-1 0 0,1 0 0,-1 0 0,1 0 0,-1 0 0,0 0 0,1 0 0,-1-1 0,1 1 0,0 0 0,6-1 0,1 0 0,-1-1 0,0 0 0,0 0 0,0 0 0,0-1 0,0 0 0,10-6 0,52-38 0,-53 35 0,4-2 0,-6 5 0,0-1 0,0-1 0,-1 0 0,0-1 0,-1 0 0,0-1 0,12-18 0,-23 31 0,0-1 0,-1 0 0,1 1 0,0-1 0,-1 0 0,1 0 0,-1 0 0,1 0 0,-1 1 0,0-1 0,1 0 0,-1 0 0,0 0 0,1 0 0,-1 0 0,0 0 0,0 0 0,0 0 0,0 0 0,0 0 0,0 0 0,0 0 0,0 0 0,-1 0 0,1 0 0,0 0 0,0 1 0,-1-1 0,1 0 0,-1 0 0,1 0 0,-1 0 0,1 0 0,-1 1 0,1-1 0,-1 0 0,0 1 0,1-1 0,-1 0 0,0 1 0,0-1 0,0 1 0,1-1 0,-1 1 0,0-1 0,0 1 0,0 0 0,0-1 0,0 1 0,0 0 0,0 0 0,0-1 0,0 1 0,-1 0 0,-6-1 0,-1 1 0,1 0 0,0 0 0,-1 1 0,-8 1 0,-53 14 0,1 2 0,1 4 0,2 2 0,0 4 0,-93 53 0,137-68 0,22-13 0,0 0 0,0 0 0,0 0 0,1 1 0,-1-1 0,0 0 0,0 0 0,0 0 0,0 0 0,0 0 0,0 0 0,0 0 0,0 0 0,0 0 0,0 0 0,0 0 0,0 0 0,0 0 0,0 0 0,0 0 0,0 1 0,0-1 0,0 0 0,0 0 0,0 0 0,0 0 0,0 0 0,0 0 0,36-18 0,8-10 0,63-49 0,-93 65 0,0 0 0,-1-1 0,0-1 0,0 0 0,-2 0 0,0-2 0,16-28 0,-26 43 0,0-1 0,-1 1 0,1-1 0,0 1 0,-1-1 0,1 1 0,-1-1 0,0 1 0,1-1 0,-1 0 0,0 1 0,0-1 0,0 1 0,0-1 0,0 0 0,-1 1 0,1-1 0,0 1 0,-1-1 0,1 0 0,-1 1 0,0 0 0,1-1 0,-1 1 0,0-1 0,0 1 0,-1-2 0,-1 1 0,0 0 0,0 0 0,0-1 0,0 2 0,0-1 0,0 0 0,-1 1 0,1-1 0,-1 1 0,1 0 0,-6-1 0,-12 0 0,0-1 0,1 2 0,-28 2 0,14 2 0,1 2 0,0 1 0,-1 2 0,2 1 0,0 1 0,0 2 0,1 1 0,0 2 0,1 1 0,-30 21 0,-4 7 0,2 4 0,2 2 0,-67 72 0,91-85 0,1 2 0,2 1 0,2 1 0,2 2 0,-38 74 0,63-111 0,1 1 0,0-1 0,1 0 0,0 1 0,0-1 0,0 1 0,1 0 0,0 0 0,0-1 0,1 1 0,0 12 0,0-18 0,1 1 0,-1-1 0,1 1 0,-1-1 0,1 1 0,0-1 0,0 1 0,-1-1 0,1 1 0,0-1 0,0 0 0,1 0 0,-1 0 0,0 1 0,0-1 0,0 0 0,1-1 0,-1 1 0,3 2 0,0-2 0,0 0 0,1 0 0,-1 0 0,0 0 0,0-1 0,0 1 0,1-1 0,-1 0 0,0-1 0,8 0 0,17-5 0,1-1 0,-1-1 0,-1-2 0,0 0 0,0-2 0,33-20 0,152-104 0,-198 125 0,32-21 0,-2-1 0,70-67 0,-105 90 0,0-1 0,-1 0 0,0 0 0,-1 0 0,0-1 0,-1 0 0,0-1 0,-1 0 0,-1 0 0,0 0 0,0-1 0,-1 1 0,-1-1 0,-1 0 0,0 0 0,1-16 0,-4 25 0,1-1 0,-1 0 0,0 1 0,0-1 0,0 1 0,-1 0 0,0-1 0,0 1 0,0 0 0,-1 0 0,0 0 0,0 1 0,0-1 0,0 1 0,-1-1 0,0 1 0,0 0 0,0 0 0,0 1 0,0-1 0,-1 1 0,0 0 0,0 0 0,-9-4 0,-5 0 0,0 0 0,0 1 0,0 1 0,0 1 0,-40-3 0,-5 3 0,1 2 0,-1 4 0,-72 10 0,88-5 0,0 2 0,1 3 0,0 1 0,-80 35 0,93-32 0,-50 34 0,73-44 0,1 2 0,1-1 0,-1 1 0,1 1 0,0 0 0,1 0 0,0 1 0,-9 13 0,17-22 0,-1 0 0,0 0 0,0 0 0,1 0 0,-1 0 0,1 1 0,-1-1 0,1 0 0,0 0 0,-1 0 0,1 0 0,0 1 0,0-1 0,0 0 0,0 0 0,0 1 0,0-1 0,0 0 0,0 0 0,0 0 0,0 1 0,1-1 0,-1 0 0,1 0 0,-1 0 0,1 0 0,-1 0 0,1 1 0,-1-1 0,1 0 0,0 0 0,0-1 0,0 1 0,-1 0 0,1 0 0,0 0 0,0 0 0,0-1 0,0 1 0,0-1 0,1 1 0,-1 0 0,1-1 0,4 3 0,1-2 0,-1 1 0,1-1 0,-1 0 0,1 0 0,12-1 0,9-1 0,0-2 0,0-1 0,-1-1 0,0-2 0,0 0 0,0-2 0,-1-1 0,0-1 0,-1-1 0,0-1 0,-1-2 0,-1 0 0,0-1 0,31-30 0,-37 30 0,0-1 0,0-1 0,-2 0 0,0-1 0,-1 0 0,-1-2 0,-1 1 0,-1-1 0,-1-1 0,-1 0 0,0-1 0,-2 0 0,-1 0 0,0 0 0,-2-1 0,-1 1 0,1-33 0,-5 50 0,1-1 0,-1 1 0,0 0 0,0-1 0,0 1 0,-1 0 0,0 0 0,0 0 0,-1 0 0,0 0 0,0 1 0,0-1 0,-1 1 0,1 0 0,-1 0 0,-1 0 0,1 0 0,-1 1 0,1-1 0,-1 1 0,-1 0 0,1 1 0,0 0 0,-1-1 0,0 2 0,-8-4 0,-8-2 0,0 2 0,-1 0 0,1 1 0,-1 2 0,0 0 0,-25 1 0,-21 3 0,0 3 0,0 2 0,1 4 0,1 3 0,-130 41 0,48 0 0,-203 105 0,310-138 0,-2 0 0,0 2 0,2 2 0,-56 42 0,94-64 0,0 0 0,1 0 0,-1 0 0,1 0 0,-1 1 0,1-1 0,0 1 0,1 0 0,-1 0 0,1 0 0,-1 0 0,1 0 0,0 1 0,1-1 0,-1 1 0,1-1 0,0 1 0,0 0 0,0-1 0,1 1 0,0 0 0,-1 0 0,2 0 0,-1-1 0,1 1 0,-1 0 0,1-1 0,0 1 0,1 0 0,-1-1 0,1 1 0,0-1 0,0 0 0,1 0 0,-1 0 0,1 0 0,0 0 0,0 0 0,0-1 0,0 1 0,1-1 0,-1 0 0,1 0 0,0 0 0,5 2 0,8 6 0,0-2 0,0 0 0,1-1 0,0-1 0,1-1 0,0 0 0,0-2 0,0 0 0,0-1 0,0-1 0,21 0 0,4-1 0,-1-3 0,1-2 0,81-16 0,-81 9 0,-1-2 0,0-2 0,59-29 0,-76 31 0,0-2 0,-1 0 0,0-2 0,-2-1 0,0 0 0,27-30 0,-41 38 0,-1-1 0,0 0 0,0 0 0,-1-1 0,-1 0 0,0-1 0,0 1 0,-1-1 0,5-23 0,-8 29 0,-1 1 0,0 0 0,0 0 0,-1-1 0,1 1 0,-2 0 0,1-1 0,-1 1 0,1 0 0,-2 0 0,1 0 0,-1 0 0,0 0 0,0 0 0,0 0 0,-1 0 0,0 1 0,0-1 0,-1 1 0,0 0 0,1 0 0,-10-9 0,1 6 0,1-1 0,-2 2 0,1 0 0,-1 0 0,0 1 0,-1 1 0,1 0 0,-1 0 0,0 2 0,0 0 0,-1 0 0,1 2 0,-21-1 0,13 1 0,-1 2 0,0 0 0,0 2 0,0 0 0,1 2 0,0 0 0,-41 17 0,28-5 0,2 2 0,0 1 0,1 2 0,1 1 0,1 1 0,1 2 0,2 1 0,-34 41 0,50-55 0,1 1 0,1 0 0,0 0 0,1 1 0,1 0 0,0 0 0,1 0 0,0 1 0,-2 17 0,6-27 0,1 0 0,0 0 0,0 0 0,1 0 0,0 1 0,0-1 0,0 0 0,1 0 0,0 1 0,0-1 0,0 0 0,1 0 0,0 0 0,0-1 0,1 1 0,-1 0 0,1-1 0,1 1 0,-1-1 0,1 0 0,0 0 0,0-1 0,0 1 0,1-1 0,-1 0 0,10 7 0,2-3 0,0 0 0,1 0 0,-1-2 0,2 0 0,-1-1 0,0 0 0,1-2 0,0 0 0,0-1 0,0-1 0,0 0 0,31-4 0,-6-1 0,0-3 0,0-1 0,0-2 0,46-17 0,17-13 0,-1-5 0,129-75 0,-209 105 0,0-2 0,-1 0 0,-1-1 0,24-25 0,-44 40 0,-1 0 0,1 1 0,0-1 0,-1 0 0,0-1 0,0 1 0,0 0 0,0-1 0,0 1 0,-1-1 0,1 0 0,-1 1 0,0-1 0,1-5 0,-2 8 0,0 0 0,-1 1 0,1-1 0,0 0 0,0 0 0,0 0 0,-1 0 0,1 0 0,0 1 0,-1-1 0,1 0 0,-1 0 0,1 1 0,-1-1 0,1 0 0,-1 1 0,0-1 0,1 0 0,-1 1 0,0-1 0,0 1 0,1-1 0,-2 0 0,-1 0 0,0 0 0,0 0 0,-1 0 0,1 0 0,0 1 0,0-1 0,-1 1 0,1 0 0,-6 1 0,-18 1 0,0 2 0,0 1 0,1 1 0,-1 1 0,1 1 0,-42 21 0,30-11 0,0 3 0,1 1 0,-55 43 0,81-57 0,2 0 0,-1 0 0,1 1 0,0 0 0,0 1 0,1 0 0,1 0 0,0 1 0,-8 15 0,14-25 5,0 1 1,1 0-1,-1 0 0,1 0 0,-1-1 0,1 1 0,0 0 0,0 0 0,0 0 1,0 0-1,0 0 0,0 0 0,0 0 0,1-1 0,0 5 0,0-5-60,-1 0-1,1-1 0,0 1 1,-1 0-1,1 0 0,0 0 1,0 0-1,0-1 0,0 1 1,0 0-1,0-1 0,0 1 1,0-1-1,0 1 0,0-1 1,0 0-1,0 1 0,0-1 1,0 0-1,0 0 0,1 0 1,-1 0-1,0 0 0,0 0 1,2 0-1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2:55.039"/>
    </inkml:context>
    <inkml:brush xml:id="br0">
      <inkml:brushProperty name="width" value="0.35" units="cm"/>
      <inkml:brushProperty name="height" value="0.35" units="cm"/>
      <inkml:brushProperty name="color" value="#FFFFFF"/>
    </inkml:brush>
  </inkml:definitions>
  <inkml:trace contextRef="#ctx0" brushRef="#br0">718 1959 24575,'0'1361'0,"-2"-1313"0,-14 78 0,7-73 0,-1 57 0,9 566 0,3-324 0,0-299 0,14 73 0,1 26 0,-15-76 0,-1-21 0,12 91 0,-3-75 0,0 107 0,-5-48 0,12-23 0,-11-77 0,-1 0 0,1 32 0,-4 661 0,-4-349 0,0-317 0,1-35 0,0-1 0,1 1 0,1-1 0,1 0 0,1 1 0,1-1 0,11 37 0,2-20 0,-1 1 0,-2 1 0,-2 0 0,-1 1 0,-3 0 0,-1 0 0,2 48 0,-7-65 0,1 0 0,1 0 0,1 0 0,15 39 0,-11-36 0,-1 1 0,-2-1 0,4 31 0,-5 335 0,-9-203 0,3-141 0,-2 0 0,-15 74 0,11-68 0,-3 83 0,10-94 0,-3 0 0,-2 0 0,-13 56 0,4-42 0,2 1 0,3 1 0,2 0 0,2 89 0,7 461 0,-1-591 0,1 0 0,1 0 0,0 0 0,1 0 0,1-1 0,1 0 0,1 0 0,0 0 0,13 21 0,3 15 0,-2 0 0,22 93 0,-43-145 0,1 0 0,-1 0 0,1 1 0,0-1 0,-1 0 0,1 0 0,0 0 0,0 0 0,1 0 0,-1 0 0,2 2 0,-3-4 0,1 0 0,-1 1 0,0-1 0,1 0 0,-1 0 0,0 0 0,1 0 0,-1 0 0,0 0 0,1 0 0,-1 0 0,1 0 0,-1 0 0,0 0 0,1 0 0,-1 0 0,0 0 0,1 0 0,-1 0 0,0 0 0,1-1 0,-1 1 0,0 0 0,0 0 0,1 0 0,-1 0 0,0-1 0,1 1 0,-1 0 0,0 0 0,0-1 0,1 1 0,-1 0 0,0-1 0,0 1 0,0 0 0,0 0 0,1-1 0,-1 0 0,2-4 0,1-1 0,-1 1 0,0-1 0,-1 0 0,0 1 0,0-1 0,1-9 0,0-21 0,-3-57 0,0 79 0,-1-1 0,-1 1 0,0-1 0,-1 1 0,0 0 0,-1 1 0,-7-15 0,0 4 0,0 0 0,2-1 0,0-1 0,2 0 0,1 0 0,1 0 0,1-1 0,-1-28 0,2-482 0,8 262 0,-26-82 0,10 97 0,8 96 0,-13 12 0,-1-18 0,17 121 0,-6-88 0,5 119 0,-1 1 0,-1 0 0,0-1 0,-1 2 0,-14-29 0,-13-27 0,-13-23 0,45 95 0,0-1 0,0 1 0,0-1 0,0 1 0,0 0 0,0-1 0,0 1 0,0 0 0,0-1 0,-1 1 0,1 0 0,0-1 0,0 1 0,0 0 0,-1-1 0,1 1 0,0 0 0,0 0 0,-1-1 0,1 1 0,0 0 0,0 0 0,-1-1 0,1 1 0,0 0 0,-1 0 0,1 0 0,0 0 0,-1-1 0,1 1 0,-1 0 0,1 0 0,0 0 0,-1 0 0,1 0 0,0 0 0,-1 0 0,1 0 0,0 0 0,-1 0 0,-1 19 0,10 32 0,125 727 0,-113-631 0,3 17 0,3 211 0,-44-782 0,0 91 0,17 211 0,1 50 0,-1 0 0,-4-1 0,-16-82 0,21 136 0,0 1 0,0-1 0,-1 0 0,1 0 0,-1 0 0,0 0 0,1 0 0,-1 1 0,0-1 0,0 0 0,0 0 0,0 1 0,0-1 0,-1 1 0,-1-3 0,2 4 0,0 0 0,1 0 0,-1 1 0,0-1 0,1 0 0,-1 0 0,1 1 0,-1-1 0,1 0 0,-1 1 0,1-1 0,-1 1 0,1-1 0,-1 1 0,1-1 0,-1 1 0,1-1 0,-1 1 0,1-1 0,0 1 0,-1-1 0,1 1 0,0 0 0,0-1 0,0 1 0,-1 0 0,1-1 0,0 2 0,-4 12 0,0-1 0,2 1 0,-3 18 0,-5 631 0,13-420 0,-3-456 0,1 74 0,-3-162 0,-7 237 0,5 47 0,3 41 0,64 433 0,-12-123 0,-46-286 0,5 30 0,-7-76 0,1-13 0,7-52 0,-3-2 0,-3 1 0,-4-75 0,0 61 0,0-47 0,35 223 0,32 162 0,29 92 0,-8-75 0,-70-231 0,-19-46 0,0 1 0,0-1 0,0 1 0,0-1 0,0 1 0,0-1 0,0 1 0,1-1 0,-1 1 0,0-1 0,0 0 0,0 1 0,1-1 0,-1 1 0,0-1 0,0 0 0,1 1 0,-1-1 0,0 0 0,1 1 0,-1-1 0,1 0 0,-1 0 0,0 1 0,1-1 0,-1 0 0,1 0 0,-1 0 0,1 0 0,-1 1 0,0-1 0,1 0 0,-1 0 0,1 0 0,-1 0 0,1 0 0,-1 0 0,1 0 0,-1 0 0,1 0 0,-1 0 0,1-1 0,5-21 0,-7-45 0,-3 0 0,-3 0 0,-20-85 0,21 117 0,-9-43 0,-3 1 0,-40-110 0,54 178 0,0 0 0,0 0 0,-1 1 0,0-1 0,-1 1 0,-6-7 0,11 14 0,0 0 0,0 0 0,0 0 0,0 0 0,0 0 0,0 0 0,0 1 0,0-1 0,0 0 0,0 1 0,-1-1 0,1 1 0,0-1 0,0 1 0,-1 0 0,1-1 0,0 1 0,-1 0 0,1 0 0,-2 0 0,1 1 0,1-1 0,-1 1 0,1 0 0,-1 0 0,1 0 0,-1 0 0,1 0 0,0 0 0,-1 1 0,1-1 0,0 0 0,0 1 0,0-1 0,0 0 0,0 1 0,0 0 0,0-1 0,1 1 0,-2 3 0,-5 15 0,0 1 0,2 1 0,0-1 0,2 1 0,-2 23 0,2-14 0,-22 258 0,18 396 0,6-884 0,2 87 0,-23-208 0,16 300 0,1 43 0,0 275 0,5-258 0,0-25 0,0-31 0,-1-37 0,-62-316 0,35 232 0,20 92 0,4 17 0,-2 1 0,-15-49 0,20 77 0,1-1 0,0 0 0,0 0 0,0 1 0,0-1 0,0 0 0,0 0 0,0 1 0,0-1 0,-1 0 0,1 0 0,0 0 0,0 1 0,0-1 0,-1 0 0,1 0 0,0 0 0,0 0 0,0 1 0,-1-1 0,1 0 0,0 0 0,0 0 0,-1 0 0,1 0 0,0 0 0,0 0 0,-1 0 0,1 0 0,0 0 0,0 0 0,-1 0 0,1 0 0,0 0 0,-1 0 0,1 0 0,0 0 0,0 0 0,-1 0 0,1 0 0,0 0 0,0 0 0,-1 0 0,1-1 0,0 1 0,0 0 0,0 0 0,-1 0 0,1 0 0,0-1 0,0 1 0,0 0 0,0 0 0,-1 0 0,1-1 0,0 1 0,-5 28 0,3 394 0,7-220 0,-5 111 0,0-679 0,-1 396 0,-1 0 0,-2 0 0,-1 0 0,-1-1 0,-13 35 0,8-41 0,11-23 0,0 1 0,-1-1 0,1 0 0,0 0 0,0 0 0,0 1 0,-1-1 0,1 0 0,0 0 0,0 0 0,0 1 0,-1-1 0,1 0 0,0 0 0,0 0 0,-1 0 0,1 0 0,0 0 0,-1 0 0,1 1 0,0-1 0,0 0 0,-1 0 0,1 0 0,0 0 0,0 0 0,-1 0 0,1 0 0,0-1 0,-1 1 0,1 0 0,0 0 0,0 0 0,-1 0 0,1 0 0,0 0 0,-1-1 0,0-1 0,-1-1 0,1 0 0,0 1 0,0-1 0,0 0 0,0 0 0,0 0 0,1 0 0,-1 0 0,1 1 0,0-1 0,0-5 0,-2-30 0,2 0 0,1 1 0,2-1 0,2 1 0,1-1 0,2 1 0,13-38 0,-18 68 0,0 0 0,0 0 0,0 1 0,1-1 0,0 1 0,1 0 0,5-8 0,-8 13 0,-1-1 0,1 1 0,-1 0 0,1 0 0,-1 0 0,1 0 0,0 0 0,-1 0 0,1 0 0,0 0 0,0 1 0,0-1 0,0 1 0,0-1 0,-1 1 0,1 0 0,0 0 0,0 0 0,0 0 0,0 0 0,0 0 0,0 0 0,0 1 0,0-1 0,0 1 0,0-1 0,-1 1 0,1 0 0,0 0 0,0 0 0,-1 0 0,3 1 0,9 8 0,0 1 0,-1 0 0,0 1 0,-1 0 0,0 0 0,-1 1 0,0 1 0,-1 0 0,10 20 0,-6-7 0,-1-1 0,-1 2 0,-1 0 0,9 44 0,-3 13 0,-16-85 0,0 1 0,0-1 0,0 0 0,0 1 0,0-1 0,0 1 0,0-1 0,0 1 0,0-1 0,1 0 0,-1 1 0,0-1 0,0 1 0,0-1 0,0 0 0,1 1 0,-1-1 0,0 0 0,0 1 0,1-1 0,-1 0 0,0 1 0,0-1 0,1 0 0,-1 0 0,0 1 0,1-1 0,-1 0 0,1 0 0,-1 1 0,0-1 0,1 0 0,-1 0 0,1 0 0,-1 0 0,0 0 0,1 0 0,-1 0 0,1 0 0,-1 0 0,1 0 0,10-21 0,-3-13 0,-1-1 0,5-62 0,-9 68 0,18-304 0,8-69 0,-21 356 0,-8 47 0,1-1 0,-1 0 0,0 0 0,0 0 0,0 0 0,0 0 0,0 1 0,0-1 0,0 0 0,0 0 0,0 0 0,1 0 0,-1 0 0,0 0 0,0 0 0,0 0 0,0 1 0,0-1 0,0 0 0,1 0 0,-1 0 0,0 0 0,0 0 0,0 0 0,0 0 0,0 0 0,1 0 0,-1 0 0,0 0 0,0 0 0,0 0 0,0 0 0,1 0 0,-1 0 0,0 0 0,0 0 0,0 0 0,0 0 0,0 0 0,1-1 0,-1 1 0,0 0 0,0 0 0,0 0 0,0 0 0,0 0 0,0 0 0,0 0 0,1 0 0,-1-1 0,0 1 0,0 0 0,0 0 0,0 0 0,0 0 0,2 11 0,0 1 0,-1 0 0,-1 20 0,-29 331 0,1-17 0,21 193 0,10-509 0,-3-30 0,0 0 0,-1 0 0,1 1 0,0-1 0,0 0 0,0 0 0,0 0 0,0 0 0,0 0 0,0 1 0,0-1 0,0 0 0,0 0 0,0 0 0,0 0 0,0 0 0,0 0 0,0 1 0,0-1 0,1 0 0,-1 0 0,0 0 0,0 0 0,0 0 0,0 0 0,0 1 0,0-1 0,0 0 0,0 0 0,0 0 0,0 0 0,1 0 0,-1 0 0,0 0 0,0 0 0,0 0 0,0 0 0,0 0 0,0 1 0,1-1 0,-1 0 0,0 0 0,0 0 0,0 0 0,0 0 0,0 0 0,0 0 0,1 0 0,-1 0 0,0 0 0,0 0 0,0 0 0,0 0 0,0 0 0,1-1 0,-1 1 0,0 0 0,0 0 0,0 0 0,0 0 0,0 0 0,0 0 0,0 0 0,1 0 0,-1 0 0,0-1 0,15-43 0,117-474 0,-105 394 0,-27 123 0,0-1 0,1 1 0,-1 0 0,0-1 0,1 1 0,-1 0 0,1-1 0,-1 1 0,1 0 0,-1 0 0,1 0 0,0 0 0,0-1 0,0 1 0,0 0 0,0 0 0,1-1 0,-2 2 0,1 1 0,-1-1 0,1 0 0,0 0 0,-1 0 0,1 0 0,-1 1 0,1-1 0,-1 0 0,1 1 0,-1-1 0,0 0 0,1 1 0,-1-1 0,1 0 0,-1 1 0,0-1 0,1 1 0,-1-1 0,0 1 0,1-1 0,-1 0 0,0 1 0,0 0 0,0-1 0,1 1 0,-1 0 0,14 50 0,45 458 0,-54-449 0,8 125 0,-6-156 0,-7-29 0,0 0 0,0 0 0,0 0 0,0 1 0,0-1 0,0 0 0,0 0 0,0 0 0,0 0 0,0 0 0,0 1 0,0-1 0,1 0 0,-1 0 0,0 0 0,0 0 0,0 0 0,0 0 0,0 0 0,0 1 0,1-1 0,-1 0 0,0 0 0,0 0 0,0 0 0,0 0 0,1 0 0,-1 0 0,0 0 0,0 0 0,0 0 0,0 0 0,1 0 0,-1 0 0,0 0 0,0 0 0,0 0 0,0 0 0,1 0 0,-1 0 0,0 0 0,0 0 0,0-1 0,0 1 0,0 0 0,1 0 0,-1 0 0,0 0 0,0 0 0,0 0 0,0 0 0,0 0 0,0-1 0,0 1 0,1 0 0,-1 0 0,0 0 0,0 0 0,0-1 0,2-4 0,0 0 0,0 0 0,-1 0 0,1 0 0,-1 0 0,0-8 0,12-297 0,-12 267 0,-3 466 0,-1-529 4,-5-1 1,-23-114-1,-65-215-181,-270-869-1655,-54-222 922,182 279 339,178 903 157,-27-52 2212,13 73 194,33 104-1958,10-1-1,-5-302 1,36 470-34,15-390 0,-9 409 0,2 0 0,1 1 0,23-54 0,-19 56 0,-2-1 0,-1 0 0,11-66 0,-13-30 0,-9-134 0,-2 159 0,3 0 0,23-167 0,0 169 0,-12 58 0,8-69 0,-19 107 0,29-244 0,-28 246 0,6-25 0,2 24 0,6 17 0,6 25 0,-2 1 0,-1 0 0,-2 1 0,10 44 0,-19-63 0,168 571-387,13 43-152,-77-317 317,88 281 878,-163-468-492,-6 1 0,21 214 0,-46-272-164,-5-68 0,-1-9 0,-2-40 0,-52-451 0,0 7 0,-6-72 16,9 93-196,18 21-624,-11-116 755,37 486 42,-26-108-1,25 150 38,-2 0 0,-1 0-1,-1 1 1,-1 0 0,-27-41 0,27 49 86,0-2 1,2 0 0,1-1 0,1 0 0,2 0 0,0-1 0,-4-39 0,-10-200-253,20 231 190,0 2-54,2-51 0,2 81 0,4 15 0,10 39 0,-2 0 0,13 96 0,-10-47 0,24 132 0,59 260 0,109 306-638,-28-103 122,-161-623 520,213 826-95,-174-618 70,29 358 0,-72-419 23,23 240 160,-10-140 893,27 197-991,-25-201-64,-77-422 0,-10-19 0,5-2 0,-50-204 0,-118-722-640,50 1-773,147 914 1452,-48-231-347,-133-410-1,186 731 374,14 46 14,3 12 29,23 91 598,118 404-358,191 638-339,-301-1042-14,122 416-106,-121-380 67,28 264 0,-38 196 44,-15-289 0,-3-138 0,-4-167 9,0 0 0,1 0 0,-1 0 0,0 0 0,0 1 0,0-1 0,0 0 0,0 0 0,0 0 1,-1 0-1,1 0 0,0 1 0,-1-1 0,1 0 0,0 0 0,-1 0 0,0 0 0,1 0 0,-1 0 1,1 0-1,-2 1 0,-12-26 663,-252-769-319,50-18-1956,178 664 1320,-216-905-1299,243 987 1582,41 141 0,36 135 0,88 497-360,-36 25-1,30 360 1397,-112-814-788,-26-204 5,20 215 869,-34-357-520,-4 0 0,-17-72 1,14 84-585,-44-203-436,-97-274-1,-429-989-1493,518 1384 1912,53 119 0,14 37 0,73 218 2,60 202-130,-56-106-431,56 510 0,-61 354 242,-72-1034 230,-6-1-1,-29 199 1,29-350 278,0 0-1,-1-1 1,-7 21 0,10-30-162,0 0 1,-1-1 0,1 1-1,0 0 1,-1 0 0,1 0-1,-1-1 1,0 1 0,1 0-1,-1 0 1,1-1 0,-1 1-1,0-1 1,0 1 0,1-1-1,-1 1 1,0-1 0,-2 2-1,-8-10 381,-6-36 301,4-20-386,2 0 1,3 0-1,2-75 1,2 54-230,-33-1933-2404,38 1817 2308,0 176 0,0-1 0,7-37 0,-8 62 0,0 0 0,0 0 0,0 0 0,0 1 0,1-1 0,-1 0 0,0 0 0,0 1 0,1-1 0,-1 0 0,1 0 0,-1 1 0,0-1 0,1 0 0,-1 1 0,1-1 0,-1 1 0,1-1 0,0 1 0,-1-1 0,1 1 0,0-1 0,-1 1 0,1-1 0,0 1 0,0-1 0,1 2 0,-1 0 0,1-1 0,-1 1 0,0 0 0,1 0 0,-1 0 0,0 0 0,1 0 0,-1 0 0,0 0 0,0 0 0,0 1 0,0-1 0,0 0 0,0 1 0,-1-1 0,2 2 0,17 33 0,-1 1 0,24 77 0,63 261-164,-1 103-360,-22 4 0,33 724 0,-111-1044 774,-23 247 0,17-388-260,-6 37-17,8-56 40,0 1 0,-1-1 1,0 1-1,1-1 1,-1 1-1,0-1 0,0 0 1,0 1-1,-1-1 1,1 0-1,0 0 1,-1 0-1,1 0 0,-5 4 1,-5-7 334,-3-18 123,4-9-190,0-1 0,2-1 0,1 1-1,2-1 1,1 0 0,-1-55 0,4-220 595,12-176-650,21-2783-4426,-35 3118 4132,2-307-90,5 409 135,-2 42 19,0 9 4,5 55 2,13 965 3536,-21-837-2528,1-160-947,1-1-51,-1 0 0,-1 1 0,-2-1 0,-10 44 0,13-72-12,0 0 0,0 1 0,0-1 0,-1 1 0,1-1 0,-1 1 0,1-1 0,-1 0 0,1 1 0,-1-1 0,0 0 0,0 1 0,0-1 0,0 0 0,1 0 0,-1 0 0,-1 0 0,1 0 0,0 0 0,0 0 0,0 0 0,0 0 0,-1-1 0,1 1 0,0-1 0,-1 1 0,1 0 0,-1-1 0,-1 1 0,1-2 0,0 0 0,0-1 0,0 1 0,0 0 0,0-1 0,0 1 0,1-1 0,-1 0 0,0 1 0,1-1 0,-1 0 0,1 0 0,0 0 0,0 0 0,0 0 0,0 0 0,0 0 0,0-1 0,-1-2 0,-11-41 0,1 0 0,2-1 0,-6-86 0,-22-315-120,6 56-707,-38-232 20,57 453 807,12 170 0,1 1 0,0-1 0,0 1 0,-1-1 0,1 0 0,0 1 0,0-1 0,0 1 0,0-1 0,0 1 0,0-1 0,0 0 0,0 1 0,0-1 0,0 1 0,0-1 0,1 1 0,-1-1 0,0 0 0,0 1 0,0-1 0,1 1 0,-1-1 0,0 1 0,1-1 0,-1 1 0,0 0 0,1-1 0,-1 1 0,1-1 0,-1 1 0,1 0 0,0-1 0,11 28 0,23 138 0,2 119 0,-5 114-164,20 2373-1774,-56-2517 1938,4-236 336,2-35 435,3-34 88,44-316 880,-19-22-1752,-5-137-806,-11-74-164,-56-676-983,6 816 983,1 198 0,16 203 532,18 58 423,1-1 1,-1 0-1,0 1 1,0-1-1,0 1 1,0 0-1,0-1 1,0 1-1,0 0 1,0-1-1,0 1 1,-1 0-1,1 0 1,-1 0-1,1 0 1,-3-1-1,3 2 12,0 0 0,0 0-1,0 0 1,0 0-1,0 0 1,0 0-1,0 1 1,0-1-1,1 0 1,-1 1-1,0-1 1,0 0-1,0 1 1,0-1-1,0 1 1,1-1 0,-1 1-1,0-1 1,0 1-1,1 0 1,-1 0-1,0-1 1,1 1-1,-1 0 1,0 1-1,-21 45-316,8 1 263,-12 76 1,-5 146 69,14 126 35,25 1668 144,137-310 804,-131-1660-691,8 63 522,73 265 0,-79-383-181,2-1-1,1 0 0,1-1 1,29 37-1,-11-16 86,-38-58-717,20 25 548,-19-24-544,-1-1-1,0 0 0,1 0 0,-1 0 0,0 0 0,0 0 0,1 0 0,-1 0 0,0 0 0,1 1 0,-1-1 0,0 0 0,1 0 0,-1-1 0,0 1 0,0 0 0,1 0 1,-1 0-1,0 0 0,1 0 0,-1 0 0,0 0 0,1 0 0,-1 0 0,0-1 0,0 1 0,1 0 0,-1 0 0,0 0 0,0-1 0,0 1 0,1 0 0,-1 0 0,0-1 0,8-24 24,-6-5-28,-4-61 0,-22-178 0,-26-168-164,-39-240-891,-69-606-1658,138 1062 1477,17-417-1,19 479 1136,-16 159 101,1-12 15,1 1 0,1-1-1,0 1 1,0 0 0,8-15-1,-10 24 11,0 0-1,0 0 0,0 1 0,0-1 0,0 0 1,1 1-1,-1-1 0,1 1 0,-1 0 0,1-1 0,-1 1 1,1 0-1,0 0 0,0 0 0,-1 0 0,1 0 1,0 1-1,0-1 0,0 0 0,0 1 0,0-1 0,0 1 1,0 0-1,0 0 0,0 0 0,0 0 0,0 0 1,0 0-1,0 0 0,0 1 0,0-1 0,0 1 0,0 0 1,0-1-1,0 1 0,3 2 0,5 2 83,0 1 0,0 0 1,-1 1-1,0 0 0,0 1 0,-1-1 0,1 2 0,-2-1 1,1 1-1,7 12 0,10 18 218,27 55-1,-11-6-166,-5 1-1,-3 2 0,-4 1 0,18 106 1,44 398 711,-77-484-907,111 720 38,-48-342 0,-73-462-19,41 305 798,-38-247-580,-5 152 1,-7-217-199,5-21-1,0 1 0,-1-1 0,1 0 0,0 0 0,0 0 0,-1 0 0,1 0 0,0 0 0,0 0 0,-1 0 0,1 0 0,0 0 0,0 1 0,-1-1 0,1 0 0,0-1 0,0 1 0,-1 0 0,1 0 0,0 0 0,-1 0 0,1 0 0,0 0 0,0 0 0,-1 0 0,1 0 0,0 0 0,0-1 0,0 1 0,-1 0 0,1 0 0,0 0 0,0-1 0,0 1 0,-1 0 0,1 0 0,0 0 0,0-1 0,0 1 0,-23-42 152,2-14 37,3-1 0,2 0 0,-13-98 0,14 73-180,-141-1095-1844,79 523 1298,92 822 537,38 1524-1155,-82-1018 3334,29-666-2272,0 0 1,-1-1 0,0 1 0,-1-1 0,0 1 0,0-1 0,0 0 0,-1 0 0,0 0 0,-1 0 0,-4 8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04.890"/>
    </inkml:context>
    <inkml:brush xml:id="br0">
      <inkml:brushProperty name="width" value="0.35" units="cm"/>
      <inkml:brushProperty name="height" value="0.35" units="cm"/>
      <inkml:brushProperty name="color" value="#FFFFFF"/>
    </inkml:brush>
  </inkml:definitions>
  <inkml:trace contextRef="#ctx0" brushRef="#br0">1225 8407 24575,'0'-1004'0,"0"976"0,1 26 0,-1 6 0,4 51 0,-3-43 0,30 1687-821,-31-1504 939,0-141-118,1 24 0,-3 1 0,-21 138 0,15-198 1,8-19-1,0 0 0,0 0 0,0 0 0,0 1 0,-1-1 0,1 0 0,0 0 0,0 0 0,0 0 0,-1 0 0,1 0 0,0 0 0,0 0 0,0 0 0,-1 0 0,1 0 0,0 1-1,0-1 1,-1 0 0,1 0 0,0-1 0,0 1 0,0 0 0,-1 0 0,1 0 0,0 0 0,0 0 0,-1 0 0,1 0 0,0 0 0,0 0 0,0 0 0,-1 0 0,1-1 0,0 1-1,0 0 1,0 0 0,0 0 0,0 0 0,-1-1 0,-15-36 118,-14-74 169,-20-154-1,26 122-273,-79-375-440,-34 14 300,131 484 127,-26-65 0,31 81 0,-1 0 0,0 0 0,0 0 0,0 0 0,-1 1 0,1-1 0,-1 1 0,0-1 0,0 1 0,0 0 0,0 0 0,0 0 0,-1 1 0,-5-4 0,8 5 0,1 1 0,-1 0 0,0 0 0,0 0 0,0 0 0,0 0 0,0 0 0,1 0 0,-1 0 0,0 0 0,0 0 0,0 0 0,0 0 0,0 1 0,1-1 0,-1 0 0,0 1 0,0-1 0,1 1 0,-1-1 0,0 0 0,0 2 0,-20 24 0,9-3 0,2 0 0,0 1 0,1-1 0,-7 36 0,-17 114 0,30-150 0,-70 624-243,67-495 162,7 1 0,26 198 0,-12-266 81,-15-83 0,0 0 0,1 1 0,-1-1 0,1 0 0,0 0 0,0 1 0,0-1 0,0 0 0,0 0 0,0 0 0,0 0 0,1 0 0,-1 0 0,1-1 0,1 3 0,-2-4 0,-1 0 0,1 0 0,-1 0 0,0 0 0,1 0 0,-1 0 0,1 0 0,-1 0 0,1 0 0,-1 0 0,0-1 0,1 1 0,-1 0 0,0 0 0,1 0 0,-1-1 0,1 1 0,-1 0 0,0 0 0,1-1 0,-1 1 0,0 0 0,0-1 0,1 1 0,-1 0 0,0-1 0,0 1 0,1-1 0,10-27 0,1-24 0,-3-1 0,-2 0 0,1-59 0,-6 70 0,21-652 53,-27 563-39,-5 0-1,-6 1 1,-43-171-1,48 259-13,-2 0 0,-2 1 0,-35-72 0,46 107 0,-1 0 0,1 1 0,-1 0 0,0-1 0,-1 1 0,-6-6 0,10 10 0,0 1 0,0-1 0,0 0 0,0 1 0,0-1 0,0 0 0,0 1 0,-1-1 0,1 1 0,0 0 0,0-1 0,-1 1 0,1 0 0,0 0 0,0 0 0,-1-1 0,1 1 0,0 1 0,0-1 0,-1 0 0,1 0 0,0 0 0,0 1 0,0-1 0,-1 1 0,1-1 0,0 1 0,0-1 0,0 1 0,0-1 0,0 1 0,0 0 0,0 0 0,0 0 0,0 0 0,0 0 0,0-1 0,0 3 0,-4 4 30,0 1 0,0-1 0,1 1 0,0 0-1,0 1 1,1-1 0,-3 15 0,-14 73 509,6 8-479,4 2 1,5 114 0,26 210-456,-10-269-31,-7-93 363,37 755-33,-43-788 96,-8-69 0,-49-299 0,-21-179-436,-137-702 19,211 1187 410,-4-15 3,-1 1 1,-21-54-1,32 94 4,-1 0 1,1 0-1,0 0 0,-1 0 0,1 0 0,0 0 1,-1 0-1,1 0 0,-1 0 0,0 0 0,1 0 1,-1 1-1,0-1 0,1 0 0,-1 0 0,0 1 1,0-1-1,0 0 0,1 1 0,-1-1 0,-2 0 0,-4 16-10,4 38 180,8 3 393,3 1-1,28 101 1,-13-64-591,-17-73 28,-6-21 0,0-1 0,0 1 0,0 0 0,0 0 0,0 0 0,0 0 0,0 0 0,0 0 0,0 0 0,0 0 0,0 0 0,0 0 0,0 0 0,0 0 0,0 0 0,0 0 0,0 0 0,1 0 0,-1-1 0,0 1 0,0 0 0,0 0 0,0 0 0,0 0 0,0 0 0,0 0 0,0 0 0,0 0 0,0 0 0,1 0 0,-1 0 0,0 0 0,0 0 0,0 0 0,0 0 0,0 1 0,0-1 0,0 0 0,0 0 0,0 0 0,0 0 0,0 0 0,0 0 0,1 0 0,-1 0 0,0 0 0,0 0 0,0 0 0,0 0 0,0 0 0,0 0 0,0 0 0,0 0 0,0 1 0,0-1 0,0 0 0,0 0 0,0 0 0,0 0 0,0 0 0,0 0 0,0 0 0,3-37 0,-5-391 0,1 638 0,1-37 107,30 973-1386,-27-1113 1279,1-1 0,14 54 0,-18-83 0,1 0 0,0 0 0,0 0 0,0 0 0,1 0 0,-1 0 0,1-1 0,-1 1 0,1 0 0,0-1 0,0 0 0,0 1 0,1-1 0,1 2 0,-3-3 0,0-1 0,0 0 0,1 1 0,-1-1 0,0 0 0,0 0 0,0 0 0,0 0 0,0 0 0,0 0 0,0 0 0,0 0 0,0 0 0,0 0 0,0 0 0,0-1 0,0 1 0,0 0 0,0-1 0,0 1 0,0-1 0,0 1 0,0-1 0,0 0 0,0 1 0,1-2 0,5-6 0,0 0 0,-1-1 0,1 0 0,-2 0 0,1 0 0,7-20 0,15-39-26,-4 0 0,30-138 0,5-162-677,-32 145 931,-9-1 0,-14-278 1,-5 495-205,1-18 18,-2-1-1,-1 0 1,-1 1-1,-1 0 1,-13-40 0,7 50-42,3 18 0,-3 28 0,2 25 262,3 1 1,3 0 0,3 64 0,1-69-322,84 1019-596,-33-605 559,-49-418 96,-1-25 0,0 0 0,1 0 0,8 31 0,-5-47 0,-2-21 0,3-41 0,-1-106 0,-6 81 0,7-1119-799,2 1024 799,-8 170 0,0 0 0,0 0 0,0 1 0,0-1 0,0 1 0,1-1 0,0 1 0,0 0 0,4-7 0,-5 11 0,-1-1 0,1 0 0,-1 1 0,1-1 0,0 1 0,-1-1 0,1 1 0,0-1 0,0 1 0,-1-1 0,1 1 0,0 0 0,0-1 0,0 1 0,0 0 0,-1 0 0,1 0 0,0-1 0,0 1 0,0 0 0,0 0 0,0 0 0,-1 0 0,1 1 0,0-1 0,0 0 0,0 0 0,0 0 0,-1 1 0,2 0 0,5 3 0,0 2 0,-1-1 0,0 1 0,0 0 0,0 0 0,-1 0 0,0 1 0,7 13 0,54 95 0,88 214 0,-105-218 0,1 2 0,123 249 0,-169-355 15,0 0 0,1 0 0,0 0 0,0-1 1,0 1-1,11 9 0,-15-15 6,1 0 1,-1-1-1,1 1 0,0 0 0,-1 0 1,1-1-1,0 1 0,-1-1 0,1 1 1,0-1-1,-1 0 0,1 0 0,0 0 1,0 0-1,-1 0 0,1 0 0,0 0 1,0-1-1,-1 1 0,1 0 0,0-1 1,-1 1-1,1-1 0,-1 0 0,1 0 1,-1 0-1,1 0 0,-1 0 0,1 0 1,-1 0-1,0 0 0,1 0 1,-1 0-1,0-1 0,0 1 0,0-1 1,1-2-1,8-10 73,0 0 0,-1-1 1,-1-1-1,-1 1 0,8-24 1,26-97-23,-14 14-62,-5-1 1,10-211-1,-29-262-323,-6 365-248,32-843 112,-10 813 158,31-826-1177,-50 1054 1468,-2 1 0,-6-34 0,8 65 0,-1 0 0,1 0 0,0 0 0,0 0 0,-1 0 0,1 0 0,0 0 0,-1 0 0,1 0 0,-1 0 0,1 0 0,-1 0 0,0 0 0,1 0 0,-1 0 0,0 0 0,0 0 0,0 0 0,0 1 0,0 0 0,0 0 0,1 1 0,-1-1 0,0 0 0,0 1 0,1-1 0,-1 0 0,0 1 0,1-1 0,-1 1 0,0-1 0,1 1 0,-1-1 0,1 1 0,-1 0 0,1-1 0,-1 1 0,1 0 0,0-1 0,-1 1 0,1 0 0,0-1 0,-1 2 0,-13 29 0,2 0 0,-9 36 0,-44 176 0,-77 413 34,-84 994 1,220-1586 357,4-54-243,1-13-29,4-91 84,50-592 779,-50 660-771,10-63 373,-12 85-563,0-1 0,0 1 0,0 0 1,0-1-1,1 1 0,0 0 1,-1 0-1,2 0 0,-1 0 1,0 0-1,1 1 0,0-1 1,3-3-1,-6 7-21,1-1-1,-1 1 1,0 0 0,1 0-1,-1 0 1,1 0-1,-1 0 1,0-1 0,1 1-1,-1 0 1,1 0 0,-1 0-1,1 0 1,-1 0 0,0 0-1,1 0 1,-1 0-1,1 0 1,-1 0 0,1 1-1,-1-1 1,0 0 0,1 0-1,-1 0 1,0 0-1,1 1 1,-1-1 0,1 0-1,-1 0 1,0 1 0,1-1-1,-1 0 1,0 1-1,1-1 1,13 28 2,-6 6-3,-1 0 0,3 40 0,28 464-194,-29 14-889,-8-400 746,-1 698-273,3-776 610,-3-74 0,0 1 0,0-1 0,0 1 0,0 0 0,0-1 0,1 1 0,-1-1 0,0 1 0,0-1 0,1 1 0,-1-1 0,0 1 0,1-1 0,-1 1 0,0-1 0,1 1 0,-1-1 0,1 1 0,-1-1 0,1 0 0,-1 1 0,1-1 0,-1 0 0,1 0 0,-1 1 0,1-1 0,0 0 0,-1 0 0,1 0 0,-1 0 0,1 1 0,0-1 0,-1 0 0,1 0 0,-1 0 0,1 0 0,0-1 0,-1 1 0,1 0 0,-1 0 0,1 0 0,0 0 0,-1-1 0,1 1 0,-1 0 0,1 0 0,-1-1 0,1 1 0,-1 0 0,1-1 0,-1 1 0,1-1 0,-1 1 0,1-1 0,-1 1 0,0-1 0,1 1 0,-1-1 0,1 0 0,24-32 0,-11 8 240,-2-1 1,0-1-1,-1 1 1,6-30-1,-12 41-138,-2 0 1,0-1-1,0 0 0,-2 1 0,0-1 0,-1 0 1,0 0-1,-1 1 0,-4-17 0,5 29-102,-1-1 0,0 0 0,0 1 0,0-1 0,0 1 0,-1 0 0,0-1 0,1 1 0,-1 0 0,0 0 0,-1 0 0,1 0 0,0 0 0,-1 1 0,-5-5 0,6 6 0,1 1 0,-1-1 0,0 1 0,0-1 0,0 1 0,0 0 0,0 0 0,0 0 0,1 0 0,-1 0 0,0 1 0,0-1 0,0 1 0,0-1 0,1 1 0,-1-1 0,0 1 0,0 0 0,1 0 0,-1 0 0,0 0 0,1 0 0,-1 0 0,1 0 0,0 1 0,-1-1 0,1 1 0,0-1 0,0 1 0,0-1 0,-2 3 0,-27 49 0,10-14 0,20-38 0,-1-1 0,1 1 0,0-1 0,0 1 0,0-1 0,0 1 0,-1-1 0,1 0 0,0 1 0,0-1 0,-1 1 0,1-1 0,0 0 0,-1 1 0,1-1 0,0 0 0,-1 1 0,1-1 0,-1 0 0,1 0 0,0 1 0,-1-1 0,1 0 0,-1 0 0,1 0 0,-1 0 0,1 1 0,-1-1 0,1 0 0,-1 0 0,1 0 0,-1 0 0,1 0 0,-1 0 0,1 0 0,-1 0 0,1-1 0,0 1 0,-1 0 0,1 0 0,-1 0 0,1 0 0,-1-1 0,1 1 0,-1 0 0,1 0 0,0-1 0,-1 1 0,1 0 0,0-1 0,-1 1 0,1 0 0,0-1 0,-1 1 0,1-1 0,0 1 0,0 0 0,-1-1 0,1 1 0,0-1 0,0 1 0,0-1 0,0 1 0,0-1 0,-1 0 0,-8-39 0,8 33 0,-12-52 0,-3 1 0,-2 0 0,-3 1 0,-45-87 0,65 142 0,-5-10 0,0 0 0,0 1 0,-2 0 0,-16-20 0,23 29 0,0 1 0,0 0 0,-1-1 0,1 1 0,-1 0 0,1 0 0,-1-1 0,0 1 0,1 1 0,-1-1 0,0 0 0,0 0 0,1 1 0,-1-1 0,0 1 0,0-1 0,0 1 0,0 0 0,0-1 0,0 1 0,0 0 0,0 1 0,0-1 0,0 0 0,1 0 0,-1 1 0,0-1 0,0 1 0,0 0 0,0-1 0,1 1 0,-1 0 0,0 0 0,1 0 0,-1 0 0,1 1 0,-1-1 0,1 0 0,-1 1 0,1-1 0,0 1 0,0-1 0,-2 3 0,-4 5 0,1 1 0,0 1 0,0-1 0,1 1 0,0 0 0,1 0 0,0 1 0,-4 17 0,-11 101 0,18-117 0,-10 343 0,16-325 0,-5-31 0,0 0 0,0 0 0,0 0 0,0 1 0,0-1 0,0 0 0,0 0 0,1 1 0,-1-1 0,0 0 0,0 0 0,0 0 0,0 0 0,1 1 0,-1-1 0,0 0 0,0 0 0,0 0 0,1 0 0,-1 0 0,0 0 0,0 0 0,0 1 0,1-1 0,-1 0 0,0 0 0,0 0 0,1 0 0,-1 0 0,0 0 0,0 0 0,1 0 0,-1 0 0,0 0 0,0 0 0,1 0 0,-1-1 0,0 1 0,0 0 0,0 0 0,1 0 0,-1 0 0,0 0 0,0 0 0,0 0 0,1-1 0,-1 1 0,0 0 0,4-5 0,0-1 0,0 1 0,-1 0 0,0-1 0,0 0 0,2-9 0,20-58 0,-3-1 0,-4-1 0,-3-1 0,-3-1 0,2-97 0,-12 152 0,0-53 0,-2 71 0,-1 0 0,1-1 0,-1 1 0,1 0 0,-1 0 0,0 0 0,-1 0 0,1 0 0,-1 0 0,1 1 0,-1-1 0,0 0 0,-4-4 0,6 8 0,-1 0 0,1-1 0,-1 1 0,1-1 0,-1 1 0,1 0 0,-1 0 0,0-1 0,1 1 0,-1 0 0,0 0 0,1 0 0,-1 0 0,1 0 0,-1 0 0,0 0 0,1 0 0,-1 0 0,0 0 0,1 0 0,-1 0 0,0 0 0,1 0 0,-1 0 0,1 1 0,-1-1 0,0 0 0,1 1 0,-1-1 0,1 0 0,-1 1 0,1-1 0,-1 0 0,1 1 0,-1-1 0,1 1 0,0-1 0,-1 1 0,1-1 0,0 1 0,-1 0 0,1 0 0,-14 19 0,2 1 0,0 0 0,2 0 0,0 2 0,1-1 0,-8 38 0,5-22 0,-8 22 0,3 0 0,2 1 0,4 1 0,-8 125 0,23-147 0,-4-40 0,0 0 0,0 1 0,0-1 0,0 0 0,0 0 0,0 1 0,0-1 0,0 0 0,0 0 0,0 1 0,0-1 0,0 0 0,0 1 0,1-1 0,-1 0 0,0 0 0,0 1 0,0-1 0,0 0 0,1 0 0,-1 0 0,0 1 0,0-1 0,0 0 0,1 0 0,-1 0 0,0 0 0,0 1 0,1-1 0,-1 0 0,0 0 0,0 0 0,1 0 0,-1 0 0,0 0 0,1 0 0,-1 0 0,0 0 0,0 0 0,1 0 0,-1 0 0,0 0 0,1 0 0,-1 0 0,0 0 0,0 0 0,1 0 0,-1 0 0,0 0 0,0-1 0,1 1 0,-1 0 0,0 0 0,0 0 0,1 0 0,-1-1 0,0 1 0,0 0 0,0 0 0,1 0 0,-1-1 0,0 1 0,0 0 0,0 0 0,0-1 0,1 1 0,10-20 0,-2-7 0,-1 1 0,-1-2 0,-2 1 0,4-46 0,5-20 0,-14 93 0,0 1 0,0-1 0,0 0 0,0 0 0,1 0 0,-1 1 0,0-1 0,0 0 0,0 0 0,1 0 0,-1 0 0,0 0 0,0 0 0,1 0 0,-1 1 0,0-1 0,0 0 0,1 0 0,-1 0 0,0 0 0,0 0 0,1 0 0,-1 0 0,0 0 0,0 0 0,1 0 0,-1 0 0,0-1 0,0 1 0,1 0 0,-1 0 0,0 0 0,0 0 0,0 0 0,1 0 0,-1 0 0,0-1 0,0 1 0,0 0 0,1 0 0,-1 0 0,0-1 0,0 1 0,0 0 0,0 0 0,0 0 0,1-1 0,-1 1 0,0 0 0,0 0 0,0-1 0,0 1 0,0 0 0,0 0 0,0-1 0,11 25 0,-1 0 0,13 50 0,-6-17 0,141 385 0,-2-7 0,-132-369 0,-13-48 0,-2-16 0,-7-4 0,0-1 0,-1 0 0,1 1 0,-1-1 0,0 0 0,0 0 0,0 0 0,0 0 0,0 0 0,0-6 0,11-62 0,-2 0 0,-1-100 0,-19-154 0,2 189 0,-41-215 0,46 339 0,-14-54 0,16 62 0,-1 0 0,0 0 0,1 0 0,-2 0 0,1 0 0,0 1 0,-1-1 0,1 1 0,-1-1 0,0 1 0,-6-5 0,7 7 0,1 0 0,-1 0 0,0 1 0,1-1 0,-1 0 0,0 1 0,0-1 0,0 1 0,0 0 0,0 0 0,1 0 0,-1-1 0,0 2 0,0-1 0,0 0 0,0 0 0,0 1 0,0-1 0,0 1 0,1-1 0,-1 1 0,0 0 0,0 0 0,1-1 0,-1 1 0,1 0 0,-1 1 0,1-1 0,-1 0 0,1 0 0,-1 1 0,1-1 0,-1 3 0,-4 3 0,0 0 0,0 0 0,1 1 0,1 0 0,-8 16 0,3 0 0,1 1 0,2 0 0,0 1 0,-3 45 0,3 100 0,3-210 0,-1 1 0,-2 0 0,-19-61 0,20 78 0,-2 0 0,0 1 0,-2 0 0,0 0 0,-1 1 0,-1 0 0,0 1 0,-2 0 0,0 1 0,-20-20 0,29 33 0,0 0 0,-1 1 0,1 0 0,-1 0 0,0 0 0,1 0 0,-1 1 0,0-1 0,-1 2 0,1-1 0,0 0 0,-1 1 0,1 0 0,-1 0 0,1 1 0,-1-1 0,-10 2 0,11 0 0,0 0 0,0 1 0,0 0 0,0 0 0,0 0 0,1 0 0,-1 1 0,1 0 0,0 0 0,0 0 0,0 0 0,0 1 0,0-1 0,1 1 0,-1 0 0,1 0 0,0 1 0,0-1 0,-2 5 0,-5 13 0,1 0 0,1 0 0,1 1 0,1 0 0,1 0 0,1 0 0,1 1 0,1-1 0,1 40 0,1-62 0,0 0 0,-1 0 0,1 1 0,0-1 0,0 0 0,0 1 0,1-1 0,-1 0 0,0 0 0,0 0 0,1 1 0,-1-1 0,0 0 0,1 0 0,0 0 0,-1 0 0,1 1 0,-1-1 0,2 1 0,-1-3 0,1 1 0,-1-1 0,0 0 0,0 0 0,0 1 0,0-1 0,0 0 0,0 0 0,0 0 0,0 0 0,0 0 0,0 0 0,-1-1 0,1 1 0,0 0 0,-1 0 0,1-2 0,23-43 0,-1 0 0,-3-2 0,-2 0 0,-3-1 0,18-87 0,-17 36 0,7-192 0,-22 289 0,-1 1 0,0-1 0,0 1 0,0-1 0,0 1 0,0-1 0,0 1 0,-1 0 0,1-1 0,-1 1 0,0-1 0,-1-2 0,1 6 0,-1 1 0,1-1 0,0 1 0,0 0 0,0-1 0,0 1 0,0 0 0,0 0 0,0 0 0,1 0 0,-1 0 0,1 0 0,-1 0 0,1 3 0,-21 97 0,4 1 0,-4 163 0,19-209 0,5-36 0,4-29 0,2-33 0,-7 22 0,-1 1 0,-1-1 0,-1 1 0,0-1 0,-1 1 0,-1-1 0,-1 1 0,-1 0 0,0 0 0,-2 1 0,-14-31 0,21 47 0,-1 0 0,0 0 0,1 0 0,-1 0 0,1 0 0,-1 0 0,0 0 0,0 0 0,0 0 0,0 0 0,0 0 0,0 1 0,0-1 0,0 0 0,0 0 0,0 1 0,0-1 0,0 1 0,0-1 0,0 1 0,-1 0 0,0-1 0,1 1 0,0 1 0,0-1 0,0 1 0,1-1 0,-1 1 0,0-1 0,0 1 0,1-1 0,-1 1 0,0 0 0,1 0 0,-1-1 0,0 1 0,1 0 0,-1 0 0,1 0 0,0-1 0,-1 1 0,1 0 0,0 0 0,-1 1 0,-9 57 0,9-47 0,-1-1 0,1 0 0,0-1 0,1 1 0,0 0 0,1-1 0,0 1 0,1 0 0,0-1 0,1 0 0,4 15 0,-6-25 0,-1 0 0,0 0 0,0 1 0,0-1 0,1 0 0,-1 0 0,0 0 0,0 0 0,1 0 0,-1 0 0,0 1 0,0-1 0,1 0 0,-1 0 0,0 0 0,0 0 0,1 0 0,-1 0 0,0 0 0,0 0 0,1 0 0,-1 0 0,0 0 0,1 0 0,-1 0 0,0 0 0,0 0 0,1-1 0,-1 1 0,0 0 0,0 0 0,1 0 0,-1 0 0,0 0 0,0-1 0,0 1 0,1 0 0,-1 0 0,0 0 0,0-1 0,0 1 0,0 0 0,1 0 0,-1 0 0,0-1 0,0 1 0,0 0 0,0 0 0,0-1 0,0 1 0,0 0 0,0 0 0,0-1 0,0 1 0,0 0 0,0-1 0,0 1 0,0 0 0,0 0 0,0-1 0,0 1 0,0 0 0,5-23 0,-1-8 0,-1-47 0,-4 60 0,1 0 0,1 0 0,1-1 0,0 1 0,2 0 0,6-24 0,-10 42 0,0-1 0,0 1 0,1-1 0,-1 1 0,0-1 0,0 1 0,0 0 0,0-1 0,0 1 0,1-1 0,-1 1 0,0-1 0,0 1 0,1 0 0,-1-1 0,0 1 0,0-1 0,1 1 0,-1 0 0,1-1 0,-1 1 0,0 0 0,1 0 0,-1-1 0,1 1 0,-1 0 0,1 0 0,-1 0 0,0-1 0,1 1 0,-1 0 0,1 0 0,-1 0 0,1 0 0,-1 0 0,1 0 0,-1 0 0,1 0 0,-1 0 0,1 0 0,-1 0 0,1 0 0,-1 0 0,1 1 0,-1-1 0,1 0 0,-1 0 0,0 1 0,1-1 0,-1 0 0,1 0 0,-1 1 0,0-1 0,1 0 0,-1 1 0,0-1 0,1 0 0,-1 1 0,0-1 0,0 1 0,1 0 0,16 31 0,-17-32 0,103 318 0,-71-205 0,246 758 0,-237-763 0,-40-105 0,1 0 0,-1 0 0,0 0 0,1-1 0,0 1 0,-1 0 0,1-1 0,0 0 0,0 1 0,1-1 0,-1 0 0,0 0 0,1 0 0,-1 0 0,1-1 0,4 3 0,-5-4 0,0 0 0,0 0 0,0 0 0,-1-1 0,1 1 0,0-1 0,0 1 0,-1-1 0,1 0 0,0 0 0,-1 1 0,1-1 0,-1 0 0,1 0 0,-1-1 0,0 1 0,1 0 0,-1 0 0,0-1 0,0 1 0,0-1 0,0 1 0,0-1 0,0 1 0,0-1 0,0 1 0,0-4 0,11-23 0,-2 0 0,-1 0 0,-2-1 0,0 0 0,-2 0 0,1-34 0,9-86 0,-6-192 0,-13 233 0,-5 1 0,-33-160 0,39 256 0,-3-18 0,-16-44 0,20 69 0,1 0 0,-1 0 0,0-1 0,0 1 0,0 0 0,0 0 0,-1 1 0,0-1 0,1 0 0,-1 1 0,-1 0 0,1 0 0,0 0 0,-1 0 0,0 0 0,1 0 0,-7-2 0,8 5 0,-1-1 0,1 1 0,0 0 0,0 0 0,-1 0 0,1 0 0,0 1 0,0-1 0,-1 1 0,1-1 0,0 1 0,0 0 0,0 0 0,0 0 0,0 0 0,0 0 0,0 0 0,0 0 0,0 1 0,0-1 0,1 1 0,-1-1 0,1 1 0,-1 0 0,1 0 0,0 0 0,-1 0 0,0 2 0,-5 7 0,0 1 0,1 0 0,1 0 0,-5 14 0,-4 21 0,2 2 0,1-1 0,-3 58 0,0 155 0,14-163 0,4 0 0,4-1 0,5 0 0,3 0 0,5-2 0,53 150 0,-58-206 0,26 47 0,-36-75 0,0-1 0,0 0 0,1-1 0,1 1 0,0-1 0,0-1 0,0 1 0,20 13 0,-27-21 0,1 0 0,0 0 0,0 0 0,0 0 0,-1 0 0,1 0 0,0-1 0,0 1 0,0-1 0,0 0 0,0 1 0,0-1 0,0 0 0,0 0 0,1 0 0,-1 0 0,0 0 0,0-1 0,0 1 0,0-1 0,0 1 0,0-1 0,3-2 0,-1 1 0,-1-1 0,1 0 0,-1 0 0,0 0 0,1 0 0,-1 0 0,-1-1 0,1 0 0,0 1 0,2-6 0,6-16 0,-1 0 0,-1-1 0,-2 0 0,0 0 0,-2-1 0,4-48 0,3-52 0,-6-1 0,-5 0 0,-6 0 0,-6 1 0,-5 0 0,-40-154 0,48 252 0,-19-49 0,9 52 0,18 26 0,-1 0 0,1 0 0,0-1 0,-1 1 0,1 0 0,0 0 0,-1 0 0,1 0 0,-1 0 0,1 0 0,0 0 0,-1 0 0,1-1 0,-1 1 0,1 1 0,0-1 0,-1 0 0,1 0 0,-1 0 0,1 0 0,0 0 0,-1 0 0,1 0 0,-1 0 0,1 1 0,0-1 0,-1 0 0,1 0 0,0 1 0,-1-1 0,1 0 0,0 0 0,-1 1 0,1-1 0,0 1 0,-3 4 0,0 0 0,1 0 0,0 0 0,0 1 0,1-1 0,-1 0 0,0 11 0,-7 58 0,3-1 0,4 2 0,14 144 0,55 230 0,-61-415 0,7 45 0,22 107 0,-33-178 0,0 0 0,1 1 0,0-1 0,8 14 0,-11-21 0,0 0 0,1 0 0,-1 0 0,1-1 0,0 1 0,-1 0 0,1 0 0,-1-1 0,1 1 0,0 0 0,0-1 0,-1 1 0,1-1 0,0 1 0,0-1 0,0 1 0,0-1 0,0 0 0,0 1 0,0-1 0,-1 0 0,1 0 0,0 0 0,0 0 0,0 0 0,0 0 0,0 0 0,0 0 0,0 0 0,0 0 0,0 0 0,0 0 0,0-1 0,0 1 0,0 0 0,0-1 0,-1 1 0,1-1 0,0 1 0,0-1 0,0 1 0,-1-1 0,1 0 0,0 1 0,-1-1 0,1 0 0,0 0 0,-1 1 0,1-1 0,-1 0 0,1-1 0,5-6 0,0 0 0,-1 0 0,-1-1 0,1 0 0,-1 1 0,-1-2 0,1 1 0,2-13 0,15-96 0,-21 118 0,22-196-198,-8 0 0,-9-1 0,-26-255 0,-15 135-617,-96-390 1,67 465 704,37 182 110,27 58 0,1 1 0,-1 0 0,0 0 0,1 0 0,-1 0 0,0 0 0,0 0 0,0 0 0,1 0 0,-1 0 0,0 1 0,0-1 0,-1 0 0,1 1 0,0-1 0,0 0 0,0 1 0,0-1 0,0 1 0,-1 0 0,1-1 0,-3 1 0,3 0 0,0 1 0,-1 0 0,1-1 0,0 1 0,0 0 0,0 0 0,-1 0 0,1 0 0,0 0 0,0 0 0,0 0 0,1 0 0,-1 0 0,0 1 0,0-1 0,0 0 0,1 1 0,-1-1 0,1 0 0,-1 2 0,-16 59 0,-6 175 0,48 1329-2069,58-846 2479,-62-610 327,-7-80-395,-14-29-336,0-1 0,1 1 0,-1-1-1,0 0 1,1 1 0,-1-1 0,1 1 0,-1-1-1,1 0 1,-1 1 0,1-1 0,-1 0 0,1 0 0,-1 1-1,1-1 1,-1 0 0,1 0 0,-1 0 0,1 0-1,-1 0 1,1 0 0,-1 0 0,1 0 0,0 0-1,-1 0 1,1 0 0,-1 0 0,2 0 0,0-3-2,1 1 0,0 0 1,-1-1-1,1 0 0,-1 0 1,0 1-1,0-1 1,0-1-1,0 1 0,0 0 1,-1 0-1,1-1 0,1-5 1,11-38-5,-1-1 0,-3 0 0,-1-1 0,3-91 0,-7 79 0,14-212 162,-13 0 1,-11-1-1,-54-358 1,-147-405-1754,123 728 996,-159-385-1,209 610 595,-3 2 0,-4 1-1,-79-117 1,98 173 464,21 25-459,0 0 0,1 1 1,-1-1-1,0 0 0,0 0 0,0 0 0,0 0 0,0 0 1,0 1-1,0-1 0,0 0 0,0 0 0,0 0 0,0 0 1,0 0-1,0 1 0,0-1 0,0 0 0,0 0 0,0 0 0,-1 0 1,1 0-1,0 1 0,0-1 0,0 0 0,0 0 0,0 0 1,0 0-1,0 0 0,0 0 0,0 1 0,-1-1 0,1 0 1,0 0-1,0 0 0,0 0 0,0 0 0,0 0 0,-1 0 1,1 0-1,0 0 0,0 0 0,0 0 0,0 0 0,0 0 0,-1 0 1,1 0-1,0 0 0,0 0 0,0 0 0,0 0 0,0 0 1,-1 0-1,1 0 0,0 0 0,0 0 0,0 0 0,0 0 1,0 0-1,-1 0 0,1 0 0,0 0 0,0-1 0,0 1 1,0 0-1,0 0 0,0 0 0,0 0 0,-1 0 0,18 67 246,-6-29-212,61 243 7,76 485-55,-27 29-7,-3-18 8,-106-723 9,-8-51 0,-2-13 0,1-96 0,-4-107 0,-1-111 40,2 321-39,-49-1366 197,-51 683-200,59 506 87,-109-300 1,39 226-50,92 220-36,-1 1-1,-2 0 1,-1 1-1,-49-51 1,67 77 0,-1 1 1,0-1-1,0 1 0,0 0 1,-1 1-1,1 0 0,-1 0 1,0 0-1,0 1 1,-1 0-1,-7-2 0,12 4 14,1 1 0,0 0 0,0 0 0,0 0-1,-1 0 1,1 0 0,0 0 0,0 0 0,0 1 0,-1 0 0,1-1-1,0 1 1,0 0 0,0 0 0,0 0 0,0 0 0,-2 1-1,1 1 44,0 0-1,0 0 0,1 0 0,-1 0 0,1 1 0,0-1 0,0 0 0,0 1 0,0 0 1,0-1-1,1 1 0,-2 6 0,-3 20 215,2 1 0,1 0 0,1 1 1,1-1-1,2 0 0,5 32 0,4 18-154,3-1-1,4 1 1,4-2 0,2-1-1,39 84 1,-8-42-136,5-3 1,106 157-1,-124-219 19,-40-53 0,0-1 0,0 0 0,0 1 0,0-1 0,0 0 0,0 0 0,1 1 0,-1-1 0,0 0 0,1 0 0,-1-1 0,1 1 0,3 1 0,-5-3 0,1 1 0,-1-1 0,1 0 0,-1 0 0,1 0 0,-1 0 0,0 0 0,1 0 0,-1 0 0,0 0 0,0 0 0,0 0 0,1 0 0,-1 0 0,0 0 0,0 0 0,-1 0 0,1 0 0,0 0 0,0 0 0,0 0 0,-1 0 0,1 0 0,-1-1 0,-66-365 0,33 84 0,-80-1225-2062,110 1188 1256,14 0 0,89-552 0,-95 846 806,2 0 0,11-30 0,-3 35 20,-14 21-16,1-1 1,-1 1-1,0 0 0,1 0 0,-1 0 0,1 0 1,-1-1-1,1 1 0,-1 0 0,1 0 0,-1 0 1,0 0-1,1 0 0,-1 0 0,1 0 1,-1 0-1,1 0 0,-1 0 0,1 1 0,-1-1 1,1 0-1,-1 0 0,0 0 0,1 0 1,-1 1-1,1-1 0,-1 0 0,0 1 0,1-1 1,-1 0-1,0 0 0,1 1 0,-1 0 0,4 4 73,0 1-1,-1 0 0,0 0 0,0 0 0,0 0 0,-1 0 0,0 1 0,0-1 0,-1 1 0,0-1 0,1 12 0,3 92 618,-5-79-498,-18 571 2289,8-414-2456,9-157-29,0-8 0,0 0 0,-1 0 0,-7 27 0,9-48 0,-1-1 0,1 0 0,0 0 0,0 0 0,-1 0 0,1 0 0,0 0 0,-1 0 0,0 0 0,1 0 0,-1 0 0,1 0 0,-1 0 0,0 0 0,0 0 0,1 0 0,-1 0 0,0-1 0,0 1 0,0 0 0,0-1 0,-2 2 0,2-2 0,0-1 0,1 1 0,-1 0 0,0 0 0,0 0 0,0-1 0,0 1 0,0 0 0,0-1 0,1 1 0,-1-1 0,0 1 0,0-1 0,0 1 0,1-1 0,-1 0 0,0 1 0,1-1 0,-1 0 0,0-1 0,-4-5 0,0-1 0,0 0 0,1 0 0,-4-11 0,-10-36 0,2-2 0,3 1 0,2-2 0,-4-76 0,7-237 0,11 269 0,4 1 0,26-128 0,-31 218 0,0-1 0,1 1 0,1 0 0,-1 0 0,2 0 0,10-19 0,-15 29 0,1 0 0,0 0 0,0-1 0,0 1 0,0 0 0,0 1 0,0-1 0,0 0 0,0 0 0,0 0 0,1 1 0,-1-1 0,0 1 0,0-1 0,1 1 0,-1-1 0,0 1 0,1 0 0,-1-1 0,0 1 0,1 0 0,-1 0 0,1 0 0,-1 0 0,0 0 0,1 0 0,-1 1 0,0-1 0,1 0 0,-1 1 0,0-1 0,1 1 0,-1 0 0,0-1 0,0 1 0,0 0 0,1-1 0,-1 1 0,0 0 0,0 0 0,0 0 0,0 0 0,-1 0 0,1 0 0,0 1 0,1 0 0,7 12 0,-1 0 0,0 1 0,-1 0 0,0 0 0,-1 1 0,-1-1 0,4 22 0,6 27 0,-4 0 0,4 71 0,-6 243-164,-30 392-985,2 323-420,56-369 1086,-25-628 483,-3-74 0,-9-22 0,0 1 0,0-1 0,1 0 0,-1 0 0,0 0 0,1 1 0,-1-1 0,0 0 0,1 0 0,-1 0 0,0 0 0,1 1 0,-1-1 0,0 0 0,1 0 0,-1 0 0,1 0 0,-1 0 0,0 0 0,1 0 0,-1 0 0,0 0 0,1 0 0,-1 0 0,1 0 0,-1-1 0,0 1 0,1 0 0,-1 0 0,0 0 0,1 0 0,-1-1 0,0 1 0,0 0 0,1 0 0,-1-1 0,0 1 0,1 0 0,-1-1 0,9-10 0,-1-1 0,0 0 0,-1-1 0,8-17 0,40-91 118,-6-3 0,-5-1-1,51-237 1,14-416 1167,-77 186-1321,-33 480 156,-6 0 0,-4 0 1,-32-133-1,37 213-105,-2 1-1,-2 0 1,0 0 0,-2 1 0,-17-31 0,14 46-15,15 15 0,-1 0 0,1 0 0,0 0 0,-1 0 0,1 0 0,0 0 0,-1 0 0,1 0 0,0 0 0,-1 0 0,1 0 0,0 0 0,0 0 0,-1 0 0,1 0 0,0 1 0,0-1 0,-1 0 0,1 0 0,0 0 0,0 0 0,-1 1 0,1-1 0,0 0 0,0 0 0,0 1 0,-1-1 0,1 0 0,0 0 0,0 1 0,0-1 0,0 0 0,0 1 0,0-1 0,0 0 0,-1 1 0,1-1 0,0 0 0,0 0 0,0 1 0,0-1 0,0 0 0,1 1 0,-1-1 0,0 23 0,2 0 0,6 35 0,199 1067-229,-122-785 211,164 423 1,-227-704 17,55 125 0,-76-182 0,0 0 0,0 0 0,0 0 0,1 0 0,-1 0 0,0 0 0,1 0 0,-1-1 0,1 1 0,-1 0 0,3 1 0,-3-3 0,-1 0 0,1 0 0,-1 0 0,0 0 0,1 1 0,-1-1 0,1 0 0,-1 0 0,0 0 0,1 0 0,-1 0 0,1 0 0,-1-1 0,1 1 0,-1 0 0,0 0 0,1 0 0,-1 0 0,1 0 0,-1-1 0,0 1 0,1 0 0,-1 0 0,0-1 0,1 1 0,-1 0 0,0 0 0,1-1 0,-1 1 0,0 0 0,0-1 0,1 1 0,-1 0 0,0-1 0,4-7 0,-1 0 0,0 0 0,-1 0 0,3-15 0,-2 9 0,21-123 0,13-266 0,-34 346 0,5-159 263,-36-394 0,6 438-253,-7 1 1,-90-288 0,100 396-11,-4 2 0,-2 1 0,-36-63 0,58 119 0,0 0 0,1-1 0,-1 1 0,-1 0 0,1 1 0,0-1 0,-1 0 0,0 1 0,0 0 0,-7-4 0,9 6 0,1 0 0,-1 0 0,0 1 0,1-1 0,-1 1 0,0 0 0,0-1 0,0 1 0,0 0 0,1 0 0,-1 0 0,0 0 0,0 0 0,0 1 0,0-1 0,1 0 0,-1 1 0,0-1 0,0 1 0,-1 1 0,-4 3 0,1 0 0,1 0 0,-1 0 0,1 1 0,0 0 0,0 0 0,1 0 0,-1 1 0,2-1 0,-1 1 0,-5 13 0,-6 18 71,1 1 0,1 0 0,3 0 0,1 1 0,2 1 0,1-1 0,3 1 0,1 0 0,2 0 0,8 59 0,-8-95-71,1 0 0,0 1 0,1-1 0,-1 0 0,1 0 0,0 0 0,0 0 0,5 8 0,-7-13 0,0 0 0,1 0 0,-1 1 0,0-1 0,0 0 0,1 0 0,-1 0 0,0 0 0,1 1 0,-1-1 0,0 0 0,0 0 0,1 0 0,-1 0 0,0 0 0,1 0 0,-1 0 0,0 0 0,1 0 0,-1 0 0,0 0 0,0 0 0,1 0 0,-1 0 0,0 0 0,1 0 0,-1 0 0,0 0 0,1-1 0,-1 1 0,0 0 0,0 0 0,1 0 0,-1 0 0,0-1 0,0 1 0,0 0 0,1 0 0,-1 0 0,0-1 0,0 1 0,0 0 0,1 0 0,-1-1 0,0 1 0,0 0 0,0-1 0,0 1 0,12-42 0,4-83 0,-2-204 0,-13 222 0,-27-676-1024,14 590 1109,7 49-89,6-1-1,6 1 0,7 0 0,51-229 0,-62 362 60,0 0-1,0 0 0,1 0 1,0 0-1,1 1 0,6-12 1,-10 21-35,0-1 1,0 1-1,0 0 0,0 0 1,0-1-1,0 1 1,1 0-1,-1 0 1,0 0-1,1 0 0,-1 1 1,1-1-1,-1 0 1,1 1-1,-1-1 1,1 1-1,-1-1 0,1 1 1,-1-1-1,3 1 1,-1 0-14,-1 1 1,1 0-1,0-1 1,-1 1 0,1 0-1,-1 0 1,1 1-1,-1-1 1,0 0-1,1 1 1,-1 0-1,0-1 1,0 1 0,0 0-1,0 0 1,2 3-1,8 9-3,-2 0-1,1 1 1,-2 0-1,0 1 1,9 20-1,0 9-1,13 47 0,-3 15-130,-5 1 0,14 178 1,-13 225-257,-27 488 384,1-973 0,1-64 0,-1-108 53,-9-245 370,4 317-351,-3 0 1,-3 0 0,-29-92 0,32 134-73,-16-47 0,24 73 0,0 1 0,0 0 0,-1 0 0,1 1 0,-1-1 0,0 0 0,0 1 0,-1 0 0,0 0 0,-5-6 0,8 10 0,0-1 0,0 1 0,0-1 0,0 1 0,0-1 0,0 1 0,-1-1 0,1 1 0,0 0 0,0 0 0,0 0 0,0-1 0,-1 1 0,1 0 0,0 1 0,0-1 0,0 0 0,-1 0 0,1 0 0,0 1 0,0-1 0,-1 1 0,-2 1 0,0 1 0,0-1 0,1 1 0,-1 0 0,1-1 0,0 2 0,0-1 0,0 0 0,-3 5 0,-15 25 0,1 0 0,1 2 0,-27 73 0,-99 321-164,-183 830-1826,249-858 610,-33 497-1,100-723 762,20 318-1,-7-484 618,8 52-36,-9-61 40,0 1-1,1-1 1,-1 1 0,0 0-1,0-1 1,0 1 0,1-1 0,-1 1-1,0-1 1,1 1 0,-1-1-1,0 1 1,1-1 0,-1 1-1,1-1 1,-1 0 0,1 1-1,-1-1 1,1 0 0,-1 1 0,1-1-1,-1 0 1,1 0 0,-1 1-1,1-1 1,-1 0 0,2 0 0,-1 0 7,1-1 0,-1 0 0,0 1 0,0-1 1,1 0-1,-1 0 0,0 0 0,0 0 0,0 0 1,0 0-1,0 0 0,0 0 0,0 0 0,0 0 1,-1-1-1,2-1 0,22-42 556,-2-1 0,25-79 0,-40 105-458,43-136 472,-6-3-1,-8-2 1,26-267 0,-20-495-1348,-41 872 687,0-530-878,-8 429 716,-46-267 1,42 368 243,-1 0 0,-3 0 0,-27-59 0,39 103 20,0 0 1,0 0-1,-1 1 1,0 0-1,0 0 1,0 0-1,-6-6 1,9 12-7,1-1 0,-1 1 0,1-1 0,-1 1 1,0 0-1,1-1 0,-1 1 0,0 0 0,1 0 0,-1-1 1,1 1-1,-1 0 0,0 0 0,1 0 0,-1 0 0,0 0 1,0 0-1,1 0 0,-1 0 0,0 0 0,1 0 0,-1 0 1,1 1-1,-1-1 0,0 0 0,1 0 0,-1 1 0,0-1 1,1 0-1,-1 1 0,1-1 0,-1 1 0,1-1 0,-1 0 1,1 1-1,-1-1 0,1 1 0,-1 0 0,1-1 0,0 1 0,-1-1 1,1 1-1,0-1 0,0 1 0,-1 0 0,1-1 0,0 1 1,0 1-1,-3 9 39,0 0 0,1-1 0,0 2 0,1-1 0,0 21 0,3 158 119,8 0 0,40 219-1,107 386 414,-77-420-172,-72-336-413,-5-19 0,1-1 0,12 35 0,-15-54 0,-1 0 0,0-1 1,0 1-1,0 0 0,0 0 0,0-1 0,0 1 0,1 0 0,-1 0 0,0 0 0,0-1 1,0 1-1,1 0 0,-1 0 0,0 0 0,0-1 0,0 1 0,1 0 0,-1 0 0,0 0 0,0 0 1,1 0-1,-1 0 0,0 0 0,1 0 0,-1 0 0,0 0 0,0-1 0,1 1 0,-1 0 1,0 1-1,1-1 0,-1 0 0,0 0 0,0 0 0,1 0 0,-1 0 0,0 0 0,0 0 1,1 0-1,-1 0 0,0 1 0,0-1 0,1 0 0,-1 0 0,0 0 0,0 0 0,0 1 1,1-1-1,-1 0 0,0 0 0,0 1 0,0-1 0,0 0 0,1 1 0,6-43 158,100-1353 260,-108 1135-418,-2 202 0,-3 1 0,-18-75 0,8 80 0,16 52 0,0-1 0,0 1 0,0 0 0,0 0 0,0 0 0,0-1 0,0 1 0,0 0 0,0 0 0,0-1 0,0 1 0,0 0 0,0 0 0,0-1 0,0 1 0,0 0 0,0 0 0,-1 0 0,1-1 0,0 1 0,0 0 0,0 0 0,0 0 0,-1-1 0,1 1 0,0 0 0,0 0 0,0 0 0,0 0 0,-1 0 0,1 0 0,0-1 0,0 1 0,-1 0 0,1 0 0,0 0 0,0 0 0,-1 0 0,1 0 0,0 0 0,0 0 0,-1 0 0,1 0 0,0 0 0,0 0 0,0 0 0,-1 0 0,1 0 0,0 0 0,0 0 0,-1 1 0,-2 33 0,14 577-164,-18-43-655,-33 582-949,-9 569 626,52-1410 972,5-106 127,0-125 43,-6-76 0,0-8 0,3-38 0,3-144 328,-8-1 0,-38-292-1,-13 135 857,-36-314-698,13-618-2417,73 1091 1432,27-223-1,-23 384 495,1 0 0,1 0-1,2 1 1,9-26 0,-16 50 10,0 0-1,1 1 1,-1-1-1,0 0 1,0 0 0,1 0-1,-1 1 1,1-1-1,-1 0 1,1 1 0,-1-1-1,1 0 1,-1 1 0,1-1-1,-1 1 1,1-1-1,0 0 1,-1 1 0,1 0-1,0-1 1,0 1 0,-1-1-1,1 1 1,0 0-1,0 0 1,0-1 0,-1 1-1,1 0 1,0 0-1,1 0 1,0 1 4,-1 0 0,1 1 0,-1-1 0,1 0 0,-1 1 0,0-1 0,0 1 0,1 0 0,-1-1 0,0 1 0,-1 0 0,1 0-1,0 0 1,0 0 0,0 3 0,10 39 15,-2 0 0,4 58 0,37 715-117,-42 12 239,-8-819-141,-3 287 1798,3-279-986,-1-28-604,-1-47-191,2-3-55,-16-723 387,-45-4-35,-82-236-454,115 881 108,11 84 27,17 57 0,0 1 0,0-1 0,-1 1 0,1 0 0,0-1 0,0 1 0,0-1 0,-1 1 0,1-1 0,0 1 0,0 0 0,-1-1 0,1 1 0,0-1 0,-1 1 0,1 0 0,0-1 0,-1 1 0,1 0 0,-1 0 0,1-1 0,0 1 0,-1 0 0,1 0 0,-1 0 0,1-1 0,-1 1 0,1 0 0,-1 0 0,0 0 0,0 1 0,0 1 0,0-1 0,0 0 0,0 1 0,1-1 0,-1 1 0,0 0 0,1-1 0,-1 1 0,1-1 0,-1 1 0,1 0 0,0-1 0,0 4 0,-11 86 0,5 1 0,5 94 0,2-73 0,20 443-47,-10-458 396,4-2-1,5 0 1,52 154 0,-38-172-166,-33-76-181,-1-1-1,1 0 0,-1 0 0,1 0 1,0 0-1,-1 0 0,1-1 1,0 1-1,0 0 0,0 0 0,-1 0 1,1-1-1,0 1 0,0 0 1,0-1-1,0 1 0,1-1 0,-1 1 1,0-1-1,1 1 0,-1-1-1,-1-1 1,1 1-1,0 0 0,0 0 0,-1-1 0,1 1 1,-1-1-1,1 1 0,0 0 0,-1-1 0,1 1 1,-1-1-1,1 1 0,-1-1 0,1 0 0,-1 1 0,1-1 1,-1 0-1,0 1 0,1-1 0,-1 0 0,0 1 1,1-2-1,11-54-3,-12 55 3,8-69 0,-4-1 0,-6-93 0,-32-148 0,-104-276 0,68 328 0,36 130 0,30 117 0,2 5 0,0 0 0,0 0 0,-1 0 0,0 1 0,-6-12 0,9 19 0,0-1 0,0 1 0,-1 0 0,1-1 0,0 1 0,-1-1 0,1 1 0,-1 0 0,1-1 0,0 1 0,-1 0 0,1-1 0,-1 1 0,1 0 0,-1 0 0,1-1 0,-1 1 0,1 0 0,-1 0 0,1 0 0,-1 0 0,1 0 0,-1 0 0,0 0 0,1 0 0,-1 0 0,1 0 0,-1 0 0,1 0 0,-1 0 0,1 0 0,-1 0 0,0 1 0,-1 0 0,0 1 0,0 0 0,0 0 0,0 0 0,1 0 0,-1 0 0,0 1 0,1-1 0,0 0 0,-1 1 0,0 3 0,-17 41 0,-14 63 0,-40 180 0,-13 119-164,-134 1432-2986,218-1793 3024,-8 261-482,12-249 585,3 0 0,2 0 0,15 60 0,-17-100 23,0 1 0,2-1 0,0 0 0,1 0 0,1-1 0,1 0 0,15 20 0,-24-37 9,0 0 0,0-1 0,0 1 0,0 0 0,1-1 0,-1 1 0,1-1-1,-1 0 1,1 1 0,-1-1 0,1 0 0,0 0 0,0 0 0,0 0 0,-1 0 0,1 0 0,0-1 0,0 1 0,0-1 0,0 1 0,0-1 0,0 0 0,4 0-1,-3-1 38,0 0-1,0-1 0,0 1 0,0-1 0,-1 0 1,1 0-1,-1 0 0,1 0 0,-1 0 1,0-1-1,0 1 0,0-1 0,0 1 0,0-1 1,-1 0-1,3-4 0,7-15 201,-1 0-1,-1-1 1,9-36 0,38-181 586,-3-86-782,29-627-999,-58-18 777,-34 455-662,10 497 834,-2 0-1,0 0 1,-1 0-1,-10-33 1,13 51 0,0 1 0,0-1 0,-1 0 0,1 0 0,0 1 0,-1-1 0,1 0 0,0 1 0,-1-1 0,1 1 0,-1-1 0,0 0 0,1 1 0,-1-1 0,1 1 0,-1-1 0,0 1 0,1 0 0,-1-1 0,0 1 0,1 0 0,-1-1 0,0 1 0,0 0 0,1 0 0,-1 0 0,0-1 0,0 1 0,1 0 0,-2 0 0,-1 1 0,1 0 0,0 0 0,0 1 0,0-1 0,0 0 0,1 1 0,-1-1 0,0 1 0,0 0 0,1-1 0,-1 1 0,1 0 0,-2 3 0,-15 26 0,0 1 0,3 0 0,-16 46 0,-91 299 0,-34 206-164,-242 1229-2164,342-1407 1671,43-294 574,6 1 1,9 169-1,1-246 79,2-1 0,1 0 0,2 0 0,20 58-1,-26-88 40,-1 1-1,1-1 0,-1 0 1,1 1-1,1-1 1,-1 0-1,0-1 0,1 1 1,0 0-1,0-1 0,0 1 1,0-1-1,1 0 0,6 5 1,-9-8 2,0 1 0,1-1 1,-1 0-1,1 0 1,-1 1-1,0-1 1,1 0-1,-1 0 0,1 0 1,-1 0-1,0-1 1,1 1-1,-1 0 0,1 0 1,-1-1-1,0 1 1,1-1-1,-1 1 0,2-2 1,1-1 50,0 0-1,0 0 1,0 0 0,0-1 0,-1 1 0,1-1 0,4-6-1,21-35 405,-2 0-1,-1-2 1,27-71-1,-2-17-1,-6-1 0,52-267-1,-1-291-1380,-24-763 700,-73 1347-85,-25-193 1,25 290 201,-1 0 1,-1-1-1,0 1 1,-1 0-1,-1 0 1,0 1-1,0 0 1,-1 0-1,-1 0 1,0 0-1,-15-18 1,-16 2-4337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11.221"/>
    </inkml:context>
    <inkml:brush xml:id="br0">
      <inkml:brushProperty name="width" value="0.35" units="cm"/>
      <inkml:brushProperty name="height" value="0.35" units="cm"/>
      <inkml:brushProperty name="color" value="#FFFFFF"/>
    </inkml:brush>
  </inkml:definitions>
  <inkml:trace contextRef="#ctx0" brushRef="#br0">619 542 24575,'0'6'0,"0"1"0,0 0 0,1-1 0,0 1 0,0-1 0,1 1 0,-1-1 0,1 0 0,1 0 0,-1 1 0,6 8 0,-4-10 0,-1-1 0,1 0 0,0 0 0,1 0 0,-1 0 0,1-1 0,-1 0 0,1 0 0,0 0 0,0 0 0,0-1 0,0 0 0,1 0 0,6 1 0,-4 0 0,0-1 0,1-1 0,0 0 0,-1 0 0,1 0 0,0-1 0,0-1 0,15-2 0,-22 3 0,0 0 0,1-1 0,-1 1 0,0-1 0,0 0 0,0 0 0,0 0 0,0 0 0,0 0 0,0 0 0,0 0 0,-1-1 0,1 1 0,0 0 0,-1-1 0,1 0 0,-1 1 0,1-1 0,-1 0 0,0 0 0,0 0 0,0 0 0,0 0 0,0 0 0,0 0 0,0 0 0,-1 0 0,1 0 0,-1-1 0,0 1 0,1 0 0,-1 0 0,0-1 0,0 1 0,-1 0 0,1 0 0,0 0 0,-1-1 0,1 1 0,-2-2 0,-2-10 0,-1 1 0,-1 0 0,0 0 0,-1 0 0,0 1 0,-1 0 0,-12-14 0,-7-7 0,-38-33 0,59 59 0,0 1 0,0 0 0,-1 1 0,0-1 0,-1 1 0,1 0 0,-1 1 0,0 0 0,0 0 0,0 1 0,0 0 0,-1 1 0,1-1 0,-1 1 0,1 1 0,-1 0 0,0 0 0,0 1 0,0 0 0,1 0 0,-1 1 0,0 0 0,0 1 0,1 0 0,-1 0 0,1 1 0,-1 0 0,1 1 0,0-1 0,1 2 0,-1-1 0,1 1 0,-9 6 0,-13 13 0,1 1 0,0 2 0,2 0 0,-29 41 0,10-5 0,-43 79 0,70-110 0,2 1 0,-23 63 0,38-93 0,0 0 0,0 0 0,0 0 0,0 0 0,1 0 0,-1 0 0,1 0 0,0 0 0,-1 0 0,1 0 0,1 1 0,-1-1 0,0 0 0,1 0 0,0 0 0,0 0 0,0 0 0,0 0 0,0 0 0,0-1 0,1 1 0,2 4 0,0-4 0,-1-1 0,0 0 0,0-1 0,1 1 0,-1 0 0,0-1 0,1 0 0,0 0 0,-1 0 0,1 0 0,0-1 0,-1 1 0,1-1 0,0 0 0,0 0 0,-1 0 0,1-1 0,7-1 0,11-3 0,1 0 0,-1-2 0,0 0 0,0-2 0,-1 0 0,0-2 0,37-24 0,-23 11 0,-2-2 0,-1-1 0,47-49 0,-58 51 0,0 0 0,26-43 0,-40 57 0,-1 0 0,0 0 0,-1-1 0,-1 1 0,1-1 0,-2 0 0,0 0 0,0-1 0,1-18 0,-4 27 0,0 1 0,0-1 0,0 1 0,-1 0 0,1-1 0,-1 1 0,0 0 0,0 0 0,0-1 0,0 1 0,-1 0 0,1 0 0,-1 0 0,0 1 0,0-1 0,0 0 0,0 0 0,0 1 0,-1 0 0,1-1 0,-1 1 0,1 0 0,-1 0 0,0 0 0,0 1 0,0-1 0,0 0 0,0 1 0,0 0 0,0 0 0,-1 0 0,-4-1 0,-10-1 0,-1 1 0,0 1 0,1 0 0,-32 3 0,28-1 0,6 1 0,-1 0 0,1 2 0,0-1 0,0 2 0,0 0 0,0 1 0,1 1 0,0 0 0,0 1 0,1 0 0,0 2 0,1-1 0,0 2 0,0 0 0,1 0 0,-17 21 0,12-11 0,0 1 0,1 0 0,1 2 0,1 0 0,2 0 0,0 1 0,1 1 0,2 0 0,-8 35 0,14-51 0,1-1 0,1 1 0,0 0 0,0 0 0,1-1 0,0 1 0,2 10 0,-2-17 0,1 0 0,0 1 0,0-1 0,0 0 0,1 0 0,-1 0 0,1 0 0,-1 0 0,1-1 0,0 1 0,0 0 0,0-1 0,0 1 0,1-1 0,-1 0 0,1 0 0,-1 0 0,1 0 0,0 0 0,0-1 0,0 1 0,0-1 0,0 0 0,4 2 0,5 0 0,0-1 0,1 1 0,-1-2 0,0 0 0,1 0 0,-1-1 0,1-1 0,-1 0 0,0-1 0,1 0 0,-1-1 0,0 0 0,0-1 0,12-6 0,-3 1 0,-1-1 0,-1-1 0,0 0 0,0-2 0,-1 0 0,-1-1 0,16-16 0,-7 1 0,-1 0 0,-1-1 0,-1-2 0,-2 0 0,32-66 0,-42 73 0,0-1 0,-2 1 0,-1-2 0,-1 1 0,-1-1 0,-2 0 0,0 0 0,-1-55 0,-3 75 0,-1-1 0,1 1 0,-1 0 0,-1-1 0,1 1 0,-1 0 0,-1 0 0,1 0 0,-1 0 0,0 0 0,-1 1 0,0-1 0,-9-10 0,10 14 0,0 0 0,-1 0 0,1 1 0,-1-1 0,0 1 0,0 0 0,0 0 0,0 0 0,0 1 0,-1 0 0,1 0 0,0 0 0,-1 0 0,1 0 0,0 1 0,-1 0 0,1 0 0,-1 0 0,1 0 0,-1 1 0,1 0 0,0 0 0,-1 0 0,-3 2 0,-13 4 0,0 1 0,1 1 0,0 1 0,1 0 0,0 2 0,0 0 0,-29 26 0,-110 120 0,142-142 0,-6 7 0,2 1 0,0 1 0,1 1 0,2 0 0,1 1 0,-19 42 0,31-59 0,0-1 0,1 1 0,0 0 0,1 0 0,0 0 0,1 0 0,0 1 0,0-1 0,1 0 0,0 1 0,1-1 0,0 0 0,1 0 0,0 0 0,1 0 0,0 0 0,0 0 0,1-1 0,0 1 0,1-1 0,0 0 0,0 0 0,12 13 0,0-3 0,2-1 0,0 0 0,1-2 0,0 0 0,2-1 0,-1-1 0,48 21 0,-21-13 0,2-3 0,99 23 0,-99-32 0,1-3 0,1-2 0,-1-2 0,1-2 0,-1-3 0,1-2 0,81-17 0,-37-1 0,-1-5 0,-1-4 0,92-44 0,-135 51 0,-1-1 0,-1-3 0,-2-2 0,-1-1 0,63-57 0,-84 65 0,-2-1 0,0-1 0,-2 0 0,0-2 0,-2-1 0,-1 0 0,-2-1 0,0-1 0,-2-1 0,14-45 0,-28 75 0,3-6 0,-1-1 0,0 0 0,-1 0 0,0 0 0,1-13 0,-2 20 0,0-1 0,-1 0 0,1 0 0,0 1 0,-1-1 0,1 0 0,-1 1 0,1-1 0,-1 1 0,0-1 0,1 1 0,-1-1 0,0 1 0,0-1 0,0 1 0,0 0 0,-1-1 0,1 1 0,0 0 0,0 0 0,-1 0 0,1 0 0,-1 0 0,1 0 0,-1 1 0,1-1 0,-1 0 0,0 1 0,1-1 0,-1 1 0,1-1 0,-1 1 0,-2 0 0,-6-1 0,-1 1 0,1 0 0,0 1 0,0 0 0,0 1 0,0 0 0,0 0 0,-14 6 0,-7 4 0,-49 27 0,21-4 0,0 3 0,3 2 0,1 3 0,-52 53 0,36-24 0,2 4 0,-69 100 0,111-137 0,1 1 0,-27 59 0,50-95 0,1 0 0,0 1 0,0-1 0,0 0 0,1 1 0,0-1 0,-1 1 0,2 0 0,-1-1 0,0 1 0,1 0 0,0 0 0,0-1 0,0 1 0,1 0 0,1 7 0,-1-11 0,0 1 0,0-1 0,0 0 0,0 0 0,0 0 0,0 0 0,0 0 0,0 0 0,0 0 0,0 0 0,0 0 0,1-1 0,-1 1 0,0 0 0,1-1 0,-1 1 0,0-1 0,1 0 0,-1 1 0,3-1 0,1 1 0,1-1 0,-1 0 0,1-1 0,-1 1 0,1-1 0,-1 0 0,10-3 0,37-15 0,-2-3 0,0-1 0,-1-3 0,-1-2 0,50-40 0,-50 34 0,-2-2 0,-2-2 0,-1-2 0,-2-2 0,-2-2 0,60-86 0,-82 103 0,0 0 0,-2 0 0,-1-2 0,-1 0 0,-2 0 0,-1-1 0,-1-1 0,-2 1 0,0-1 0,-3-1 0,0 1 0,-2-1 0,-2 1 0,-3-37 0,1 55 0,0 1 0,-1 0 0,-1 0 0,0 0 0,0 0 0,-1 1 0,-1-1 0,0 1 0,0 0 0,-1 1 0,-1 0 0,1 0 0,-12-10 0,13 14 0,0 1 0,0 0 0,-1 0 0,1 1 0,-1-1 0,0 2 0,0-1 0,0 1 0,-1 0 0,1 0 0,-1 1 0,0 0 0,1 0 0,-1 1 0,0 0 0,0 1 0,0 0 0,0 0 0,0 0 0,0 1 0,0 0 0,-10 3 0,-3 3 0,0 1 0,1 1 0,0 1 0,1 1 0,0 0 0,1 2 0,0 0 0,-30 29 0,7-1 0,2 1 0,-44 63 0,42-48 0,3 2 0,3 1 0,2 2 0,3 1 0,3 2 0,2 0 0,4 2 0,2 0 0,4 2 0,2 0 0,3 0 0,0 140 0,10-206 0,0 12 0,0 0 0,1-1 0,1 1 0,0-1 0,6 21 0,-6-32 0,-1 1 0,1 0 0,0-1 0,0 1 0,0-1 0,0 0 0,0 0 0,1 0 0,0 0 0,-1 0 0,1 0 0,0-1 0,1 1 0,-1-1 0,0 0 0,1 0 0,-1 0 0,1 0 0,-1-1 0,1 1 0,0-1 0,0 0 0,0 0 0,7 0 0,6 0 0,1 0 0,0-2 0,-1 0 0,1-1 0,-1-1 0,1 0 0,-1-1 0,28-12 0,4-3 0,78-44 0,-63 27 0,-3-3 0,-1-2 0,57-52 0,-78 57 0,-2-1 0,-2-2 0,-1-1 0,57-89 0,4-46 0,-84 150 0,-1 0 0,-1-1 0,-1 0 0,-1 0 0,4-34 0,-11 56 0,1 1 0,-1-1 0,0 0 0,0 0 0,0 0 0,-1 0 0,1 0 0,-1 0 0,0 0 0,0 1 0,0-1 0,-1 0 0,1 1 0,-3-5 0,3 6 0,-1 0 0,0 0 0,0 0 0,0 1 0,0-1 0,0 0 0,0 1 0,0-1 0,0 1 0,-1 0 0,1 0 0,0 0 0,-1 0 0,1 0 0,-1 0 0,-3 0 0,-5 0 0,1 1 0,0 0 0,-1 0 0,1 1 0,0 1 0,-1 0 0,1 0 0,0 1 0,-15 6 0,-17 10 0,1 1 0,1 2 0,1 2 0,1 1 0,1 3 0,1 0 0,-47 50 0,-13 25 0,-92 127 0,146-175 0,2 2 0,-57 111 0,83-138 0,1-1 0,2 2 0,1 0 0,1 0 0,2 0 0,1 1 0,2 0 0,-1 39 0,5-60 0,0 1 0,1-1 0,1 1 0,0-1 0,1 1 0,0-1 0,0 0 0,1 0 0,1 0 0,0-1 0,0 1 0,11 14 0,-7-13 0,1-1 0,0 0 0,1 0 0,0-1 0,1 0 0,0-1 0,1 0 0,22 12 0,-7-9 0,0 0 0,0-2 0,1-1 0,0-1 0,0-2 0,1 0 0,0-2 0,0-2 0,34-1 0,-10-4 0,1-3 0,-2-1 0,1-4 0,-1-1 0,-1-3 0,-1-3 0,0-1 0,68-37 0,-56 22 0,-2-4 0,-2-2 0,-2-2 0,-1-3 0,96-102 0,-121 113 0,40-58 0,-62 79 0,0-1 0,-1 0 0,-1-1 0,0 0 0,-1 0 0,-1 0 0,6-31 0,-10 42 0,0-1 0,-1 0 0,0 0 0,0 0 0,0 0 0,-1 1 0,0-1 0,0 0 0,0 0 0,0 1 0,-1-1 0,1 1 0,-1-1 0,0 1 0,-1 0 0,1 0 0,-1 0 0,0 0 0,0 0 0,0 0 0,0 1 0,-1-1 0,1 1 0,-1 0 0,0 0 0,0 1 0,0-1 0,0 1 0,-1 0 0,-5-3 0,-9-2 0,1 1 0,-1 1 0,0 0 0,0 1 0,-1 2 0,-29-2 0,10 3 0,0 2 0,0 2 0,1 2 0,-1 1 0,1 1 0,0 3 0,-46 17 0,36-7 0,1 1 0,1 3 0,1 2 0,2 1 0,-45 37 0,37-21 0,2 2 0,1 2 0,3 2 0,2 2 0,2 1 0,3 3 0,2 1 0,2 2 0,-26 63 0,40-72 0,1 1 0,-11 54 0,24-79 0,1 1 0,1-1 0,2 1 0,0 0 0,2 0 0,3 27 0,-3-47 0,1 0 0,0-1 0,0 1 0,0 0 0,1-1 0,0 1 0,0-1 0,0 0 0,1 1 0,0-1 0,0 0 0,0-1 0,1 1 0,-1-1 0,1 1 0,0-1 0,0 0 0,1 0 0,-1-1 0,8 5 0,-3-4 0,-1-1 0,1 1 0,0-2 0,0 0 0,0 0 0,0 0 0,0-1 0,0 0 0,0-1 0,0 0 0,1-1 0,12-2 0,10-2-2,0-1-1,-1-2 1,0-1-1,0-2 1,-1-1-1,-1-1 1,40-24-1,-28 11 13,-2-2 0,-1-2 0,-1-1 0,46-51 0,-20 9-126,-3-4 1,-4-2-1,-3-2 0,59-122 0,-53 79 48,82-249-1,-112 272 76,-4 0 0,-5-2 0,7-113 0,-25 199-7,-1 0 0,-1 0 0,0-1 0,-1 1 0,-6-28 0,6 40 0,-1 1 0,0-1 0,1 0 0,-2 1 0,1-1 0,-1 1 0,1 0 0,-1 0 0,0 0 0,0 0 0,-1 1 0,1-1 0,-1 1 0,0 0 0,0 0 0,0 0 0,0 0 0,-1 1 0,1 0 0,-1 0 0,1 0 0,-10-2 0,0 0 10,-1 0 0,0 2 1,1 0-1,-1 0 0,0 1 0,0 1 1,0 1-1,0 0 0,-20 5 1,13-1 26,0 1 1,1 1 0,0 1-1,1 1 1,-33 20 0,12-2 17,1 2 0,2 2 0,1 1-1,1 2 1,-33 42 0,4 1-55,3 3 0,4 3 0,4 2 0,-65 137 0,94-167 0,3 1 0,2 0 0,2 2 0,3 0 0,2 1 0,3 1 0,3-1 0,0 115 0,8-158 0,1-1 0,0 1 0,0-1 0,2 1 0,0-1 0,1 0 0,0 0 0,1-1 0,1 1 0,0-1 0,12 16 0,-14-23 0,1 0 0,0 0 0,0 0 0,1-1 0,0 0 0,0 0 0,1-1 0,0 0 0,-1 0 0,2-1 0,-1 0 0,0-1 0,1 1 0,0-2 0,-1 1 0,1-1 0,0 0 0,0-1 0,1 0 0,11-1 0,-4-1 0,0 0 0,-1-1 0,1-1 0,0-1 0,-1-1 0,0 0 0,0-1 0,0 0 0,-1-1 0,0-1 0,15-10 0,13-13 0,0-1 0,47-49 0,6-13-212,138-177 0,50-132-213,-224 311 425,56-119 0,-111 201 0,0-1 0,0 0 0,-1 0 0,-1 0 0,0 0 0,0-1 0,1-19 0,-4 28 0,0 0 0,-1 0 0,1 0 0,-1 0 0,0 0 0,0 0 0,0 0 0,0 0 0,0 0 0,-1 0 0,1 0 0,-1 1 0,0-1 0,0 0 0,0 1 0,0 0 0,0-1 0,-1 1 0,1 0 0,-1 0 0,1 0 0,-1 1 0,0-1 0,1 1 0,-1-1 0,0 1 0,0 0 0,0 0 0,0 0 0,0 1 0,0-1 0,-4 0 0,-19-3 36,0 0-1,0 2 0,-1 1 1,1 0-1,0 2 1,-1 2-1,1 0 0,0 2 1,0 0-1,1 2 0,-32 12 1,25-6 11,0 1 0,1 2 0,1 1 0,0 1 1,2 2-1,0 0 0,1 2 0,-39 42 0,12-1-195,4 3 0,2 2 0,-76 144-1,-77 253-853,136-279 848,-59 281 0,97-324 112,6 1 1,-4 243-1,25-360 79,1 0 0,1 1-1,1-1 1,2-1 0,1 1 0,17 50 0,-20-70-13,0 1 0,1-1 0,-1 0 1,1 0-1,0-1 0,1 1 0,0-1 1,0 0-1,0 0 0,1 0 0,0-1 1,0 0-1,0 0 0,0-1 1,1 1-1,0-1 0,0-1 0,0 1 1,1-1-1,-1-1 0,1 1 0,-1-1 1,1 0-1,0-1 0,0 0 0,-1 0 1,17-1-1,-5-3 67,-1 0 0,1-1 0,-1-1 0,0 0 0,0-2 0,-1 0-1,0 0 1,0-2 0,-1 0 0,0-1 0,25-21 0,5-7-91,-2-2 0,57-68 0,-60 57-27,-2-1 0,-3-2-1,-2-2 1,-2-1 0,35-91-1,-16 18-350,-6-3-1,54-266 0,-17-280 299,-71 521 80,-11-161 0,0 304 0,-2 0 0,0 0 0,0 0 0,-8-22 0,10 36 0,0 0 0,-1 0 0,1 0 0,-1 0 0,1 0 0,-1 0 0,1 0 0,-1 0 0,1 0 0,-1 0 0,0 0 0,0 0 0,1 1 0,-1-1 0,0 0 0,0 0 0,0 1 0,0-1 0,0 1 0,0-1 0,0 1 0,0-1 0,0 1 0,0 0 0,0-1 0,0 1 0,-1 0 0,-1 1 0,0 0 0,1 0 0,-1 0 0,1 1 0,-1-1 0,1 1 0,0-1 0,-1 1 0,1 0 0,0 0 0,0 0 0,0 0 0,1 0 0,-1 0 0,0 1 0,-1 2 0,-14 24 0,2 0 0,0 1 0,-13 42 0,-140 493-272,51 23-830,47 10 2181,70-491-1044,9-72-35,-9-34 0,1-1 0,-1 1 0,1 0 0,-1 0 0,1 0 0,0-1 0,-1 1 0,1 0 0,0-1 0,-1 1 0,1 0 0,0-1 0,0 1 0,0-1 0,-1 1 0,1-1 0,0 0 0,0 1 0,0-1 0,2 1 0,0-2 0,1 0 0,-1 0 0,1 0 0,-1 0 0,1 0 0,-1-1 0,0 1 0,0-1 0,1 0 0,-1 0 0,0 0 0,-1 0 0,1-1 0,0 1 0,4-6 0,20-23 0,-1-1 0,-2-1 0,-1-1 0,-2-1 0,-1-1 0,26-67 0,-10 9-31,-4-1 0,37-189 0,-11-209-37,-48 305 68,-9 1 0,-8-1 0,-41-247 0,0 221 14,43 196-5,-1 0 0,0 0 0,-1 1 0,-1 0 0,-17-27 0,23 42-8,1 0-1,-1-1 1,1 2-1,-1-1 0,0 0 1,1 0-1,-1 0 1,0 1-1,0-1 0,0 1 1,0 0-1,-1 0 1,1-1-1,0 1 0,0 1 1,-1-1-1,1 0 1,-1 0-1,1 1 0,-1 0 1,1-1-1,-1 1 1,1 0-1,-1 0 1,1 0-1,-1 1 0,1-1 1,0 1-1,-1-1 1,1 1-1,-1 0 0,1 0 1,-3 1-1,-7 5 0,1 1 0,1 1 0,0 0 0,0 0 0,0 1 0,1 0 0,1 0 0,0 1 0,-13 23 0,-15 29 0,-53 130 0,-7 70-649,-81 358 0,-14 290 120,151-678 403,-15 333 0,51-381 119,7 0 0,36 230 1,-36-392 7,10 54 144,-12-72-81,0-1 1,0 0-1,1 1 0,0-1 1,-1 0-1,1 0 0,1 0 1,-1 0-1,1 0 0,-1 0 1,1-1-1,4 5 1,-6-8-36,1 1-1,-1-1 1,0 1 0,0-1 0,1 1 0,-1-1 0,0 1 0,0-1 0,1 0 0,-1 0 0,0 0 0,1 0-1,-1 0 1,0 0 0,1 0 0,-1 0 0,0-1 0,1 1 0,-1 0 0,0-1 0,0 1 0,0-1 0,1 1 0,-1-1-1,0 0 1,0 1 0,0-1 0,0 0 0,0 0 0,0 0 0,0 0 0,0 0 0,1-1 0,9-10 138,0 0-1,-1-1 1,0 0 0,-1-1 0,13-25 0,35-91 191,-22 31-396,-6-1-1,30-175 0,-3-222-190,-25-388 229,-34 846 0,-4 89 0,-69 1890-116,77-1835 116,-1-101 0,0-1 0,0 1 0,0 0 0,1-1 0,-1 1 0,1-1 0,0 1 0,0-1 0,0 1 0,2 3 0,-3-7 0,1 0 0,-1 0 0,0 0 0,1 0 0,-1 0 0,0 0 0,0 0 0,1 0 0,-1 0 0,0 0 0,0 0 0,1 0 0,-1 0 0,0 0 0,1 0 0,-1 0 0,0-1 0,0 1 0,1 0 0,-1 0 0,0 0 0,0 0 0,1 0 0,-1-1 0,0 1 0,0 0 0,0 0 0,1 0 0,-1-1 0,0 1 0,0 0 0,0 0 0,0-1 0,0 1 0,0 0 0,1 0 0,-1-1 0,0 1 0,0-1 0,12-30 0,6-40 0,-3-1 0,9-130 0,-21 163 0,91-1680-1157,-97 1571 1170,3 148-13,0-1 0,1 1 0,-1-1 1,0 0-1,0 1 0,0-1 0,0 1 0,0-1 0,0 1 0,-1-1 0,1 1 0,0-1 0,0 0 0,0 1 0,0-1 1,-1 1-1,1-1 0,0 1 0,-1-1 0,1 1 0,0-1 0,-1 1 0,1 0 0,0-1 0,-1 1 0,1-1 1,-1 1-1,1 0 0,-1-1 0,1 1 0,-2 0 0,-12 21 0,-119 337 0,125-334 0,-213 770-1150,44 17 765,134-596 931,-21 274 0,63-479-544,1 1 1,0-1-1,0 1 1,1-1-1,0 1 0,3 12 1,-3-22 6,-1-1 0,0 1 1,1 0-1,-1 0 0,1 0 0,-1 0 0,1 0 1,-1 0-1,1-1 0,-1 1 0,1 0 1,0 0-1,-1-1 0,1 1 0,0 0 1,0-1-1,0 1 0,-1-1 0,1 1 0,0-1 1,0 0-1,0 1 0,0-1 0,0 0 1,0 1-1,0-1 0,1 0 0,1-1 40,1 1 0,-1-1 0,0 0 0,0 0 0,-1 0 0,1-1 0,0 1-1,0-1 1,0 0 0,-1 0 0,1 0 0,-1 0 0,4-4 0,17-18 159,-1-2 1,0 0-1,-2-1 1,-2-2 0,0 1-1,24-58 1,5-21-186,-5-2 0,32-130 0,35-241-856,-102 446 732,163-932-1086,-166 939 1187,-2 0 0,0-1 0,-4-50 0,2 76 0,-1 0 0,1 0 0,0 0 0,-1 1 0,0-1 0,1 0 0,-1 0 0,0 1 0,0-1 0,0 0 0,0 1 0,0-1 0,0 1 0,0-1 0,0 1 0,-1 0 0,-1-2 0,2 2 0,0 1 0,-1 0 0,1-1 0,0 1 0,0 0 0,-1-1 0,1 1 0,0 0 0,-1 0 0,1 0 0,0 0 0,-1 0 0,1 1 0,0-1 0,-1 0 0,1 1 0,0-1 0,-1 1 0,1-1 0,0 1 0,-2 0 0,-6 6 0,-1 0 0,1 1 0,0 0 0,0 1 0,1-1 0,0 2 0,1-1 0,0 1 0,-6 11 0,-20 36 0,-42 101 0,-13 72-498,10 4-1,-49 257 1,-57 501 968,148-752-386,-6 266 0,43-421-84,7-57 34,-8-27-27,0-1 0,1 0 1,-1 1-1,0-1 0,1 1 0,-1-1 0,0 0 0,1 1 0,-1-1 0,0 0 0,1 1 0,-1-1 1,1 0-1,-1 0 0,1 1 0,-1-1 0,1 0 0,-1 0 0,1 0 0,-1 0 0,1 0 1,-1 1-1,1-1 0,-1 0 0,1 0 0,-1 0 0,1 0 0,0-1 0,3-1 61,-1 0-1,1 0 0,-1 0 1,0-1-1,1 0 1,-1 1-1,-1-1 0,1 0 1,0-1-1,4-6 0,15-21 259,-1-2 0,-2 0 1,-1-1-1,18-47 0,45-163 75,-81 241-401,111-393-536,84-589 0,-185 927 536,-9 56 0,-2 8 0,-7 32 0,-74 317 0,-122 884-915,115 22 217,83-789 1419,2-400-721,-1-47-8,-1-46 180,-10-155 1130,11 91-1067,-16-204-91,-73-759-1651,19 238 866,59 618 641,14 172 0,-5-37 0,7 57 0,0 1 0,0-1 0,0 0 0,0 0 0,0 0 0,0 0 0,0 0 0,0 0 0,0 0 0,0 1 0,0-1 0,0 0 0,-1 0 0,1 0 0,0 0 0,0 0 0,0 0 0,0 0 0,0 0 0,0 0 0,0 0 0,0 1 0,-1-1 0,1 0 0,0 0 0,0 0 0,0 0 0,0 0 0,0 0 0,0 0 0,-1 0 0,1 0 0,0 0 0,0 0 0,0 0 0,0 0 0,0 0 0,0 0 0,0 0 0,-1 0 0,1 0 0,0 0 0,0 0 0,0-1 0,0 1 0,0 0 0,0 0 0,0 0 0,-1 0 0,1 0 0,0 0 0,0 0 0,0 0 0,0-1 0,-8 39 0,-58 590-102,27-222-686,18-219 411,-78 629 1850,97-805-1450,-2 29-2,-3 0-1,-1 0 1,-2 0 0,-26 65 0,27-91-20,3-19-1,0-38 163,8-329 1134,91-1163-3047,-89 1482 1812,5-37-62,-9 90 0,0 0 0,0 0 0,0 0 0,0 0 0,1 0 0,-1 0 0,0 0 0,0 0 0,0 0 0,0 0 0,0 0 0,0 0 0,1 0 0,-1 0 0,0 0 0,0 0 0,0 0 0,0 0 0,0 0 0,0 0 0,0 0 0,1 0 0,-1 0 0,0 0 0,0 0 0,0-1 0,2 49 0,-28 710 2175,10-447-2175,19-343 0,-1-10 0,2 1 0,2 0 0,1 0 0,21-63 0,-16 83 0,-12 21 0,0 0 0,0-1 0,1 1 0,-1 0 0,0 0 0,0-1 0,1 1 0,-1 0 0,0 0 0,0 0 0,1 0 0,-1-1 0,0 1 0,1 0 0,-1 0 0,0 0 0,1 0 0,-1 0 0,0 0 0,1 0 0,-1 0 0,0 0 0,0 0 0,1 0 0,-1 0 0,0 0 0,1 0 0,-1 0 0,0 0 0,1 0 0,-1 0 0,0 0 0,1 1 0,1 1 0,0 1 0,-1-1 0,1 1 0,-1 0 0,1 0 0,-1 0 0,0 0 0,0 0 0,0 0 0,-1 0 0,1 4 0,5 27 0,-2 0 0,-2 1 0,-1-1 0,-1 0 0,-10 61 0,-44 178 0,46-237 0,-95 477 0,83-367 0,-4 228 0,24-367 0,0-1 0,0 1 0,1 0 0,-1-1 0,2 1 0,-1-1 0,1 1 0,0-1 0,0 0 0,0 0 0,6 10 0,-5-13 0,0 1 0,0-1 0,0 0 0,0 0 0,1 0 0,-1-1 0,1 1 0,0-1 0,-1 0 0,1 0 0,0 0 0,1 0 0,-1-1 0,0 0 0,0 0 0,0 0 0,1 0 0,5 0 0,17 2-118,-15-2 160,0 0 0,0 1 0,0 0 0,0 1 0,12 5 0,-20-6-125,0 0-1,0 0 1,0 0 0,-1 1 0,1 0-1,-1 0 1,1 0 0,-1 0-1,0 0 1,0 1 0,0-1 0,-1 1-1,1 0 1,-1 0 0,0 0 0,0 0-1,2 8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1:38.106"/>
    </inkml:context>
    <inkml:brush xml:id="br0">
      <inkml:brushProperty name="width" value="0.35" units="cm"/>
      <inkml:brushProperty name="height" value="0.35" units="cm"/>
      <inkml:brushProperty name="color" value="#FFFFFF"/>
    </inkml:brush>
  </inkml:definitions>
  <inkml:trace contextRef="#ctx0" brushRef="#br0">818 527 24575,'86'0'0,"1"-3"0,-1-5 0,-1-3 0,0-3 0,0-5 0,88-31 0,-56 7 0,-50 15 0,2 4 0,1 3 0,141-24 0,436-45 0,-634 87 0,226-30 0,-207 31 0,-1 2 0,0 0 0,0 3 0,0 0 0,50 12 0,-62-10 0,-1 0 0,1 1 0,-1 0 0,0 2 0,-1 0 0,1 1 0,-2 1 0,1 0 0,28 25 0,-43-33 0,0 0 0,0 0 0,0 0 0,0 0 0,0 1 0,0-1 0,-1 1 0,1 0 0,-1-1 0,0 1 0,0 0 0,0 0 0,2 5 0,-4-5 0,1 0 0,0-1 0,-1 1 0,0 0 0,0 0 0,0-1 0,0 1 0,0 0 0,0-1 0,-1 1 0,1-1 0,-1 0 0,1 1 0,-1-1 0,0 0 0,0 0 0,0 0 0,-1 0 0,1 0 0,-4 2 0,-31 21 0,-76 38 0,-1519 671-2087,834-432 1345,429-166 519,-2 13 223,325-137 164,42-16 184,18-6 123,33-13-142,2 2-1,95-28 0,-57 22-298,44-16-44,897-285-251,-942 303 248,153-26 1,-200 46 211,0 2 0,0 1 1,0 3-1,0 0 0,0 3 0,54 12 0,-90-16-195,29 8 0,0-1 0,58 4 0,-80-11 0,0 0 0,0-1 0,0 0 0,0 0 0,0-1 0,0 0 0,-1-1 0,1 0 0,-1-1 0,0 1 0,0-2 0,0 0 0,12-8 0,-9 4 0,0 1 0,0 0 0,1 1 0,1 0 0,-1 1 0,1 0 0,28-7 0,-35 12 0,0 0 0,0 0 0,1 1 0,-1 0 0,0 0 0,0 1 0,1 0 0,-1 0 0,0 1 0,0 0 0,0 0 0,0 0 0,-1 1 0,1 0 0,-1 0 0,1 1 0,-1 0 0,7 5 0,9 9 0,0 0 0,-1 2 0,29 33 0,-42-44 0,1 0 0,1 0 0,-1-1 0,1-1 0,1 0 0,0 0 0,11 5 0,-7-4 0,0 1 0,22 18 0,-32-22 0,0 0 0,0 1 0,0 0 0,-1 0 0,0 0 0,0 1 0,-1-1 0,1 1 0,-2 0 0,1 0 0,-1 0 0,0 0 0,0 1 0,1 13 0,-1 9 0,-1 1 0,-3 40 0,0-34 0,-2 8 0,-2 0 0,-13 47 0,11-55 0,-9 36 0,8-37 0,1-1 0,-5 65 0,12-74 0,-1-10 0,1 0 0,1 0 0,0 1 0,2-1 0,-1 0 0,6 20 0,1-25 0,-1-18 0,3-22 0,-9 27 0,4-21 0,4-12 0,0-1 0,3 1 0,22-48 0,68-164 0,-83 195 0,-16 46 0,-1 0 0,0 1 0,1 0 0,0-1 0,0 1 0,1 0 0,-1 0 0,1 1 0,0-1 0,6-4 0,-9 8 0,0 1 0,-1-1 0,1 1 0,0-1 0,0 1 0,-1-1 0,1 1 0,0 0 0,0 0 0,0-1 0,0 1 0,0 0 0,-1 0 0,1 0 0,0 0 0,0 0 0,0 0 0,0 0 0,0 0 0,0 0 0,-1 0 0,1 1 0,0-1 0,0 0 0,0 1 0,1 0 0,0 0 0,0 1 0,-1 0 0,1 0 0,-1 0 0,1 0 0,-1 0 0,0 1 0,1-1 0,-1 0 0,0 1 0,-1-1 0,1 0 0,0 1 0,0 2 0,2 6 0,-1 0 0,0-1 0,-1 1 0,0 0 0,0 0 0,-2 0 0,0 12 0,0-19 0,1 0 0,-1-1 0,0 1 0,0 0 0,-1-1 0,1 1 0,-1-1 0,0 1 0,0-1 0,0 0 0,0 0 0,0 0 0,-1 0 0,1 0 0,-1 0 0,0-1 0,0 1 0,0-1 0,0 0 0,0 0 0,0 0 0,-1 0 0,-5 2 0,-12 1 0,1 0 0,-1-1 0,0-2 0,1 0 0,-1-1 0,-32-2 0,24 0 0,1 1 0,-47 7 0,56-3 0,16-3 0,0 0 0,-1 0 0,1 0 0,0-1 0,0 1 0,0-1 0,0 0 0,0 0 0,-1 0 0,1 0 0,0-1 0,0 1 0,0-1 0,-4-1 0,5 0 0,-1-1 0,1 0 0,0 0 0,0 0 0,0 0 0,0 0 0,0 0 0,1-1 0,-1 1 0,1 0 0,0-1 0,0 1 0,0-1 0,0 1 0,1-1 0,0 0 0,-1-3 0,-12-123 0,5-155 0,4 87 0,-25-333 0,-2-37 0,30 550 0,2 2 0,-2 1 0,-5-32 0,6 45 0,0 0 0,0 0 0,-1 1 0,1-1 0,0 0 0,-1 0 0,0 1 0,1-1 0,-1 0 0,0 1 0,0-1 0,0 0 0,0 1 0,0-1 0,0 1 0,0 0 0,-1-1 0,1 1 0,-1 0 0,1 0 0,0 0 0,-1 0 0,0 0 0,1 0 0,-1 0 0,0 1 0,1-1 0,-1 0 0,0 1 0,0 0 0,1-1 0,-5 1 0,2 1 0,1 1 0,-1-1 0,1 1 0,-1 0 0,1 0 0,0 1 0,-1-1 0,1 1 0,1-1 0,-1 1 0,0 0 0,0 0 0,1 0 0,0 1 0,0-1 0,0 0 0,0 1 0,-1 3 0,2-6 0,-17 33 0,2 1 0,1 1 0,1 0 0,2 1 0,-10 53 0,7-4 0,-6 116 0,19 327 0,7-251 0,-5-268 0,-2 42 0,2-50 0,0-1 0,0 0 0,0 1 0,0-1 0,0 1 0,0-1 0,-1 0 0,1 0 0,-1 1 0,1-1 0,-1 0 0,1 1 0,-1-1 0,0 0 0,1 0 0,-1 0 0,0 0 0,0 0 0,0 0 0,0 0 0,0 0 0,0 0 0,0 0 0,0 0 0,0-1 0,0 1 0,-1 0 0,-1 0 0,1-2 0,0 0 0,0 0 0,0 0 0,0-1 0,0 1 0,0-1 0,0 1 0,0-1 0,0 0 0,1 1 0,-1-1 0,1 0 0,-1 0 0,1 0 0,0 0 0,0 0 0,0-1 0,0 1 0,0 0 0,0-1 0,0-3 0,-4-4 0,-71-143 16,-56-120-1397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17.574"/>
    </inkml:context>
    <inkml:brush xml:id="br0">
      <inkml:brushProperty name="width" value="0.35" units="cm"/>
      <inkml:brushProperty name="height" value="0.35" units="cm"/>
      <inkml:brushProperty name="color" value="#FFFFFF"/>
    </inkml:brush>
  </inkml:definitions>
  <inkml:trace contextRef="#ctx0" brushRef="#br0">164 10336 24575,'3'145'0,"7"0"0,6 0 0,37 149 0,-38-232 0,2-1 0,3-1 0,32 67 0,-35-93 0,1-1 0,1 0 0,2-1 0,1-2 0,1 0 0,45 43 0,-63-68 0,1 1 0,1-1 0,-1 0 0,1 0 0,-1-1 0,1 0 0,1 0 0,8 4 0,-15-8 0,1 0 0,0 1 0,-1-1 0,1 0 0,-1 0 0,1 0 0,-1 0 0,1 0 0,0 0 0,-1 0 0,1-1 0,-1 1 0,1-1 0,-1 1 0,1-1 0,-1 1 0,1-1 0,1-1 0,-1 0 0,1 0 0,-1 0 0,0-1 0,0 1 0,0-1 0,-1 1 0,1-1 0,0 0 0,-1 1 0,0-1 0,0 0 0,2-5 0,5-27 0,-2 0 0,-1 0 0,-1 0 0,-2-46 0,-1 51 0,1-145-191,-31-263-1,11 313 81,-4 2 0,-76-232-1,29 176 112,-137-257 0,205 435 0,-14-30 0,-2 0 0,-1 1 0,-1 2 0,-2-1 0,-30-32 0,49 60 0,0-1 1,1 0-1,-1 0 0,0 0 1,0 1-1,-1-1 0,1 1 1,0 0-1,0-1 0,-1 1 0,1 0 1,-1 1-1,1-1 0,-1 0 1,1 1-1,-1-1 0,1 1 1,-1 0-1,1-1 0,-6 2 0,6 0 0,0 0-1,0 0 0,0 0 0,0 0 0,0 0 1,1 1-1,-1-1 0,0 1 0,1 0 0,-1-1 0,1 1 1,-1 0-1,1 0 0,0 0 0,0 0 0,0 0 0,0 0 1,-1 3-1,-3 11 22,1-1 1,0 1-1,1 0 1,1 0-1,0 17 1,0 29 140,3 0 1,2-1-1,19 103 0,-12-120-170,2 1-1,2-2 0,1 0 1,3 0-1,36 64 0,-34-73 9,-1 0 0,25 32 0,-43-64 0,1 1 0,-1-1 0,1 0 0,0 0 0,-1 0 0,1-1 0,0 1 0,1 0 0,-1-1 0,0 1 0,0-1 0,1 1 0,-1-1 0,0 0 0,1 0 0,-1 0 0,1-1 0,0 1 0,-1-1 0,4 1 0,-3-1 0,0-1 0,-1 1 0,1-1 0,0 0 0,-1 0 0,1 0 0,-1 0 0,0-1 0,1 1 0,-1-1 0,0 1 0,0-1 0,0 0 0,0 0 0,0 0 0,2-3 0,5-6 0,-1-1 0,-1 0 0,0-1 0,-1 0 0,0 0 0,5-19 0,-1-3 0,-2-1 0,-1 0 0,-2 0 0,-2 0 0,-1-1 0,-5-68 0,-3 50 0,-3 0 0,-2 1 0,-32-95 0,36 128 0,-1 1 0,-12-22 0,18 38 0,-1-1 0,0 1 0,0 0 0,0 0 0,0 0 0,0 0 0,-1 0 0,0 1 0,0-1 0,0 1 0,0 0 0,0 0 0,-8-3 0,10 5 0,0 1 0,-1-1 0,1 1 0,0-1 0,0 1 0,0 0 0,-1 0 0,1 0 0,0 0 0,0 0 0,0 1 0,0-1 0,-1 1 0,1-1 0,0 1 0,0 0 0,0 0 0,0 0 0,0 0 0,1 0 0,-1 0 0,0 1 0,-2 1 0,-1 2 0,0 0 0,0 0 0,1 1 0,-1-1 0,1 1 0,-3 7 0,-4 7 0,2 1 0,0 1 0,1-1 0,1 1 0,1 0 0,2 1 0,0 0 0,-2 39 0,5-2 0,3 0 0,13 81 0,118 598-565,42-3-283,-158-665 848,55 197 0,-52-203 0,57 119 0,-76-181 1,1 0-1,-1 1 1,1-1-1,0 0 1,0-1-1,1 1 1,-1 0 0,0-1-1,1 1 1,0-1-1,4 3 1,-6-4-2,0 0 0,0-1 0,1 1 1,-1-1-1,0 0 0,1 1 0,-1-1 1,0 0-1,1 0 0,-1 0 0,1 0 1,-1 0-1,0 0 0,1 0 0,-1 0 1,0-1-1,1 1 0,-1 0 0,0-1 1,3 0-1,1-3 17,0 0-1,1 0 1,-1-1 0,-1 1 0,1-1-1,-1 0 1,0 0 0,0-1 0,0 1-1,4-11 1,5-10 130,-2 0 0,-1-1-1,-1 0 1,-2-1 0,0 0 0,-2 0-1,2-37 1,-5 53-134,22-241-423,-10-313 0,-47 34-124,28 492 535,-21-78 0,25 114 0,0 1 0,-1 0 0,1 0 0,-1-1 0,1 1 0,-1 0 0,0 0 0,-4-4 0,6 6 0,-1 1 0,1 0 0,-1-1 0,1 1 0,-1 0 0,1 0 0,0-1 0,-1 1 0,1 0 0,-1 0 0,1 0 0,-1-1 0,1 1 0,-1 0 0,1 0 0,-1 0 0,1 0 0,-1 0 0,1 0 0,-1 0 0,1 0 0,-1 0 0,1 0 0,-1 1 0,1-1 0,-1 0 0,1 0 0,-1 0 0,1 0 0,-1 1 0,1-1 0,-1 0 0,1 1 0,0-1 0,-1 0 0,1 1 0,-1 0 0,-4 7 0,0 1 0,1 0 0,0 0 0,1 0 0,0 0 0,0 1 0,1 0 0,-2 17 0,-13 96-36,-3 153 0,18 137-737,5-207 1122,9-1 0,53 284 0,-49-436-349,-16-53 0,0 1 0,1-1 0,-1 1 0,0 0 0,0-1 0,0 1 0,1-1 0,-1 1 0,0-1 0,1 1-1,-1-1 1,0 1 0,1-1 0,-1 1 0,1-1 0,-1 0 0,1 1 0,-1-1 0,1 0 0,-1 1 0,1-1 0,-1 0 0,1 0 0,-1 1 0,1-1 0,-1 0 0,1 0 0,0 0 0,-1 0 0,1 0-1,-1 0 1,1 0 0,0 0 0,-1 0 0,1 0 0,-1 0 0,1 0 0,0 0 0,-1 0 0,1 0 0,-1-1 0,1 1 0,-1 0 0,1-1 0,0 1 0,16-25 166,-8 3-26,0 0 1,-2 0 0,0-1-1,-1 0 1,-2 0 0,0-1-1,0-40 1,-17-184-223,12 238 101,-167-1333-1712,88 899 1693,70 399 0,6 39 0,10 70 0,166 752-651,-148-721 551,202 691 1561,-225-782-1460,1 0 0,-1 0 0,1 0 0,0 0 0,0 0 0,1 0 0,4 5 0,-7-8-2,1-1 0,-1 1 1,0-1-1,1 1 1,-1-1-1,1 1 0,0-1 1,-1 0-1,1 1 1,-1-1-1,1 0 0,0 1 1,-1-1-1,1 0 1,0 0-1,-1 0 0,1 1 1,0-1-1,-1 0 1,1 0-1,0 0 0,-1 0 1,1 0-1,0 0 1,0-1-1,-1 1 0,1 0 1,0 0-1,0-1 1,2-2 11,0 0-1,0-1 1,0 1 0,-1-1 0,0 0 0,0 0 0,0 0 0,0 0 0,0 0 0,-1 0 0,0-1 0,0 1-1,0 0 1,0-1 0,0-6 0,4-30 199,-2-1 0,-2 0-1,-6-66 1,-30-131-322,19 144 40,-180-975-1291,93 553 1000,-75-341-1347,146 718 1688,30 116 22,9 31 0,9 32 0,-2 1 0,-1 1 0,-2 0 0,7 59 0,-2-16 0,44 233-107,8 92-322,26 358-554,-5 920 0,-91-1385 1131,-1-260 535,0-72 273,-8-275 976,-4-14-1283,-11-1942-2683,30 1552 1114,0-1216-1428,-8 1540 1601,-4 147 338,8 222 390,-1 0 1,-1 0 0,-4-20-1,6 36 20,0 0-1,0 0 1,0 0-1,0-1 0,0 1 1,0 0-1,0 0 1,0 0-1,0-1 1,-1 1-1,1 0 0,0 0 1,0 0-1,0-1 1,0 1-1,0 0 1,0 0-1,-1 0 0,1 0 1,0 0-1,0-1 1,0 1-1,0 0 1,-1 0-1,1 0 0,0 0 1,0 0-1,0 0 1,0 0-1,-1 0 1,1 0-1,0-1 0,0 1 1,-1 0-1,1 0 1,0 0-1,0 0 1,0 0-1,-1 0 0,1 1 1,0-1-1,0 0 1,0 0-1,-1 0 1,1 0-1,0 0 0,0 0 1,0 0-1,0 0 1,-1 0-1,1 0 1,0 1-1,0-1 0,0 0 1,0 0-1,-1 0 1,1 0-1,0 1 1,0-1-1,0 0 0,0 0 1,0 0-1,0 0 1,0 1-1,0-1 1,0 0-1,-1 1 0,-13 39 147,-5 36 561,-14 135-1,11 91-187,22-296-516,7 678 1857,60 4-246,3 240-1716,-46 2-83,-2-53 93,-17-806 198,-2-61 107,2-18 1,3-22-192,-2-1 1,-1 1 0,-1-1 0,-1-46 0,1 0-36,11-227-13,40-3173-4714,-56 3443 4794,1 0-1,5-44 1,-5 78-50,0 0 0,0-1 0,0 1 0,0 0 0,0 0 0,0-1 0,0 1 0,0 0 0,0-1 0,0 1 0,0 0 0,0 0-1,0-1 1,0 1 0,0 0 0,0-1 0,1 1 0,-1 0 0,0 0 0,0 0 0,0-1 0,0 1 0,1 0 0,-1 0 0,0-1 0,0 1 0,1 0 0,-1 0 0,0 0 0,0 0 0,1 0 0,-1-1 0,0 1 0,1 0 0,-1 0 0,0 0 0,0 0-1,1 0 1,-1 0 0,0 0 0,1 0 0,-1 0 0,0 0 0,0 0 0,1 0 0,-1 0 0,0 0 0,1 0 0,-1 1 0,0-1 0,0 0 0,1 0 0,-1 0 0,0 0 0,0 0 0,1 1 0,-1-1 0,0 0 0,0 0 0,0 0 0,1 1-1,-1-1 1,0 0 0,0 0 0,0 1 0,0-1 0,1 1 0,18 45 389,29 180 74,63 770-185,-92-783-282,131 1645 186,-116-1416 609,-30-381-492,31 274 790,-35-334-1093,1 4-3,0 1 0,0 0-1,0-1 1,1 1 0,4 9 0,-6-14 3,0-1-1,1 1 1,-1-1 0,0 1 0,0-1 0,1 0 0,-1 1 0,0-1 0,1 0-1,-1 1 1,0-1 0,1 0 0,-1 0 0,1 1 0,-1-1 0,0 0 0,1 0 0,-1 0-1,1 1 1,-1-1 0,1 0 0,-1 0 0,1 0 0,-1 0 0,1 0 0,-1 0-1,1 0 1,-1 0 0,1 0 0,0 0 0,1-1 10,-1 0 1,1-1-1,0 1 1,-1 0-1,1 0 1,-1-1-1,1 1 0,-1-1 1,0 1-1,0-1 1,1 0-1,0-2 1,18-35 275,-2-1 0,-2-1 0,-2 0 0,-1-1 0,9-60 0,33-228 49,25-594-1649,-55-15 138,-107-761-1432,43 1454 2329,36 231 274,0 1 0,0 0 1,-1-1-1,-1 2 1,0-1-1,-2 0 1,-7-14-1,13 28 4,1-1 0,0 1 0,-1-1 0,1 1 0,-1 0 0,1-1 0,-1 1 0,1-1 0,-1 1 0,1 0 0,-1-1 0,1 1 0,-1 0 0,0 0 0,1 0 0,-1-1 0,1 1 0,-1 0 0,0 0 0,1 0 0,-1 0 0,1 0 0,-1 0 0,0 0 0,1 0 0,-1 0 0,0 0 0,1 1 0,-1-1 0,1 0 0,-1 0 0,1 0 0,-1 1 0,0-1 0,1 0 0,-1 1 0,1-1 0,-1 0 0,1 1 0,-1 0 0,-2 3 0,0 0 0,0 0 0,0 0 0,1 1 0,-1-1 0,1 1 0,-2 9 0,-13 43 0,-15 102 0,-54 658 32,58 24 1,85 1010 950,-53-1781-681,18 160 1178,-18-203-1367,2 0 0,1 0 1,1-1-1,2 0 0,0 0 0,15 26 0,-20-44-26,7 11 441,-1 1-1,-1 1 0,-1-1 1,10 36-1,-18-56-527,-1 0 0,0 1 0,0-1 0,1 0 0,-1 1 0,0-1 0,0 1 0,0-1 0,1 0 0,-1 1 0,0-1 0,0 1 0,0-1 0,0 1 0,0-1 0,0 0 0,0 1 0,0-1 0,0 1 0,0-1 0,0 1 0,0-1 0,0 1 0,-1-1 0,1 0 0,0 1 0,0-1 0,0 1 0,0-1 0,-1 0 0,1 1 0,0-1 0,-1 0 0,1 1 0,-1-1 0,-12-12 0,-18-34 0,18 22 0,0-2 0,2 0 0,0 0 0,2-1 0,-8-38 0,-18-141 0,-2-103-164,-106-2324-2134,146 2508 2298,1 98 0,0 50 0,18 677-9,-21-484-146,-48 1945-685,24-1585 2881,20-2006-1577,2 1419-486,-1-105-231,-17-592-608,16 682 861,1 49 0,-1 79 0,39 2129-1519,2-416 3737,-35-1784-1300,-1-36-660,7-49-36,14-643-222,-17 627 0,2 48 0,-7 22 0,0 1 0,0-1 0,0 0 0,-1 1 0,1-1 0,0 1 0,0-1 0,-1 1 0,1 0 0,0-1 0,-1 1 0,1 0 0,-1-1 0,1 1 0,-1 0 0,1 0 0,-1-1 0,1 1 0,-1 0 0,0 0 0,0 0 0,1 0 0,-1-1 0,0 1 0,0 0 0,0 0 0,0 1 0,11 39 0,-3-1 0,-1 2 0,-2-1 0,-1 72 0,-2-50 0,7 538 0,-9-589 0,1 1 0,-1 0 0,-1 1 0,0-1 0,-1 0 0,0 0 0,-1 0 0,-1-1 0,-5 15 0,1-22 0,0-16 0,1-13 0,1-1 0,2 0 0,0 0 0,0-34 0,3 40 0,-3-92 0,13-150 0,-7 217 0,22-333-164,120-2471-3247,-139 2713 3411,25 747 1966,58-21-373,3 32-1577,-88-593-16,1 15 0,-4-45 0,1 0 0,-1 0 0,0 0 0,0 0 0,0 0 0,0 0 0,0 0 0,0 0 0,0 0 0,0 0 0,0 0 0,0 0 0,0 0 0,0 0 0,1 0 0,-1 0 0,0 0 0,0 0 0,0 0 0,0 0 0,0 0 0,0-27 0,-3-228 0,-127-1684-2260,-37 896 432,87 672 946,74 344 798,-1 1 1,-1 0-1,-2 0 1,-23-44 0,33 69 81,0 0 0,-1 0 0,1 0 0,-1 0 0,0 0 0,1 1 0,-1-1 0,0 0 0,1 0 0,-1 1 0,0-1 0,0 0 0,0 1 0,0-1 0,1 1 0,-1-1 0,0 1 0,0-1 0,0 1 0,0 0 0,0-1 0,0 1 0,0 0 0,0 0 0,-1 0 0,1 0 0,-1 0 0,0 1 2,0 0-1,1 0 1,-1 1-1,1-1 1,0 0 0,-1 1-1,1-1 1,0 1-1,0 0 1,0-1-1,0 1 1,0 0-1,0 0 1,1 0-1,-1-1 1,0 5-1,-8 30 1,1 1 0,-3 68 0,-10 789-1212,22-799 1198,12 491-10,120 791-1,82-465 1597,-161-711 315,-44-171-1166,-10-30-710,0 0 1,0 0-1,0 0 1,0 0 0,0 0-1,0 0 1,0-1 0,0 1-1,0 0 1,0 0 0,0 0-1,0 0 1,0 0 0,0-1-1,0 1 1,0 0 0,0 0-1,0 0 1,0 0-1,0 0 1,0 0 0,0 0-1,0-1 1,1 1 0,-1 0 11,0 0-11,0 0-1,0 0 1,0 0 0,0 0-1,0 0 1,0 0-1,1 0 1,-1 0 0,0-1-1,0 1 1,0 0 0,0 0-1,0 0 1,0 0 0,1 0-1,-1 0 1,0 0 0,0 0-1,0 0 1,0 0-1,0 0 1,1 0 0,-1 0-1,0 0 1,0 0 0,0 1-1,0-1 1,0 0 0,0 0-1,0 0 1,1 0 0,-1 0-1,0 0 1,0 0-1,2-59 900,-2 58-910,-13-332 783,-10 3-948,-18-130-655,-21-125-164,-6-93 0,-245-2163-2950,257 2442 2950,21 157-237,89 774 1424,-23 36 833,-20-345-712,10 265-207,14 246-108,37-9-12,35-66 263,48-8 2427,-81-432-1129,-56-187-1452,-18-32-103,1 0 1,-1 0 0,0 0-1,1 0 1,-1 0-1,0 0 1,1 0-1,-1-1 1,0 1-1,0 0 1,1 0-1,-1 0 1,0-1 0,0 1-1,1 0 1,-1 0-1,0-1 1,0 1-1,0 0 1,1 0-1,-1-1 1,0 1-1,0 0 1,0-1 0,0 1-1,0 0 1,0-1-1,0 1 1,1 0-1,-1-1 1,0 1-1,0 0 1,0-1-1,0 1 1,-1 0 0,1-1-1,0 1 1,0 0-1,0-1 1,0 1-1,0 0 1,0-1-1,0 1 1,-1 0-1,1-1 1,-10-83 777,-83-424 316,18 50-1239,-9-112-678,-4-97-164,-57-887-983,108 934 983,35 554 655,3-1 1,16-122-1,-16 185 287,0 0 0,0 0 0,0 0 0,0 0 0,0 0 0,1 0 0,0 0 0,0 0 0,0 1 0,0-1 0,4-4 0,-5 7 29,0 1-1,0 0 1,-1-1-1,1 1 0,0 0 1,-1-1-1,1 1 1,0 0-1,0 0 0,0 0 1,-1 0-1,1 0 0,0 0 1,0 0-1,-1 0 1,1 0-1,0 0 0,0 0 1,0 1-1,-1-1 1,1 0-1,0 0 0,-1 1 1,1-1-1,0 1 1,-1-1-1,1 1 0,0-1 1,-1 1-1,1-1 1,-1 1-1,1-1 0,-1 1 1,1-1-1,-1 1 1,1 0-1,-1-1 0,1 2 1,9 17-149,-1 0 0,0 1-1,-1-1 1,-2 2 0,8 35 0,114 749-122,-69-342 1072,329 1434-704,-264-1403 210,180 666 1376,-284-1104-677,-25-117-22,-67-383 935,16 121-1813,-16-189-798,-3-192 22,-108-1530-2005,127 1512 1517,25 310 187,27 365 656,2 0-1,9-91 0,-7 136 308,0 1 0,0-1 0,0 0 1,1 1-1,-1-1 0,1 1 0,-1-1 0,1 1 0,-1-1 0,1 1 0,0-1 0,0 1 0,0 0 0,0-1 0,0 1 0,0 0 0,0 0 1,0 0-1,0 0 0,0 0 0,1 0 0,-1 0 0,3-1 0,-2 2 1,0 0 0,-1 0 0,1 1 0,0-1 0,0 1 0,0-1 0,-1 1 0,1-1 0,0 1 0,-1 0 0,1 0 0,-1 0-1,1 0 1,-1 0 0,1 1 0,-1-1 0,0 0 0,0 0 0,0 1 0,2 1 0,13 20-47,0 1-1,-2 0 0,-1 1 1,-1 0-1,9 28 1,19 54 5,31 139 0,32 301-192,34 1048 691,-129 22 244,-17-1206-694,-1-96-428,0-100 493,10-204 57,-1 1 0,-1 0 0,0-1 0,0 0 0,-7 20-1,9-31-98,0 0 0,-1 1-1,1-1 1,0 0 0,0 1 0,0-1-1,-1 0 1,1 1 0,0-1-1,0 0 1,-1 1 0,1-1-1,0 0 1,-1 0 0,1 1-1,0-1 1,-1 0 0,1 0-1,-1 0 1,1 1 0,0-1-1,-1 0 1,1 0 0,0 0-1,-1 0 1,1 0 0,-1 0-1,1 0 1,-1 0 0,1 0-1,0 0 1,-1 0 0,1 0-1,-1 0 1,1 0 0,0 0-1,-1-1 1,1 1 0,0 0-1,-1 0 1,1 0 0,0-1 0,-1 1-1,1 0 1,0 0 0,-1-1-1,1 1 1,-4-5 79,1 1 0,-1-1 0,2 0 0,-1 0 0,0 0 0,-3-10 0,-12-38 402,-13-57-1,-30-168 492,-21-151-122,-14-197-530,-135-1025-1315,-3-22-1575,210 1532 2428,21 144 133,1 17 3,2 84-8,8 316 3,5 244-164,-12-581 91,30 3496 177,-38-3134 318,-2-133-801,7-260 317,-6 92 4,6-125 58,-1-1 1,-1 0-1,0 0 0,-13 31 1,17-47 3,-1-1 0,1 1 1,-1 0-1,0-1 0,0 1 0,0 0 1,0-1-1,0 1 0,0-1 0,-1 1 1,1-1-1,0 0 0,-1 1 0,1-1 1,-1 0-1,-2 1 0,3-2 5,1 1 0,-1-1 0,0 0 0,0 0-1,0-1 1,0 1 0,0 0 0,1 0 0,-1 0 0,0 0 0,0-1-1,0 1 1,1 0 0,-1-1 0,0 1 0,0-1 0,1 1-1,-1-1 1,0 1 0,1-1 0,-1 1 0,1-1 0,-1 0-1,1 1 1,-2-2 0,-4-8 105,1 1-1,0-1 0,0-1 1,1 1-1,-4-12 1,-43-180 869,-5-142 0,7-116 0,11-112-328,12-159-1310,58-3347-5219,-14 3827 5152,-2 184 613,-15 66 116,-1-1 0,1 0 0,0 1 0,-1-1 0,1 0 0,0 1 0,0 0 0,0-1-1,0 1 1,0-1 0,0 1 0,0 0 0,1 0 0,-1 0 0,0-1 0,1 1 0,-1 1 0,3-2-1,-3 1 8,1 1-1,-1 1 0,0-1 0,0 0 1,1 0-1,-1 0 0,0 1 0,0-1 1,0 0-1,0 1 0,1-1 0,-1 1 0,0 0 1,0-1-1,0 1 0,0 0 0,0 0 1,0-1-1,0 1 0,-1 0 0,1 0 1,0 0-1,0 0 0,0 2 0,5 6 85,0 0 0,-1 0 0,0 1 1,4 11-1,11 34 227,-3 1 1,10 61-1,37 288 633,1 203 14,90 1316-1091,-48-529-780,30-14-594,-103-1121 2159,73 277-1,-82-435 1301,17 146 1,-41-245-1884,-1 26 721,-6-30-315,-9-22 101,-15-42 65,3-1 0,-29-105 1,-22-155-1,-7-188-1310,1-187-328,15-124 0,22-965-983,58 1069 983,22 196-1,-22 422 493,32-130-1,-40 218 394,0 0 0,1 0 0,1 0-1,1 1 1,0 0 0,1 0-1,0 0 1,1 1 0,14-19-1,-20 30 71,0 0-1,0 1 0,0-1 0,1 1 0,-1-1 0,0 1 0,1 0 0,-1-1 0,1 1 0,0 1 0,-1-1 1,1 0-1,0 1 0,-1-1 0,1 1 0,0 0 0,0 0 0,-1 0 0,1 0 0,0 0 0,0 1 0,-1-1 0,1 1 1,0 0-1,-1 0 0,1 0 0,-1 0 0,1 0 0,-1 0 0,0 1 0,1-1 0,-1 1 0,3 2 0,6 6-63,0 0 0,-1 1-1,0 1 1,0-1-1,-1 2 1,-1-1-1,0 1 1,6 15 0,18 37 51,-4 2 1,-2 0-1,30 134 1,23 241 931,-78-434-865,60 437 957,0 132 1,72 1870 826,-136-1985-1822,-11-94-34,-18 77 34,19-337 176,13-103-97,-1 0-1,0-1 1,0 1 0,-1 0 0,1 0 0,-1-1-1,0 1 1,-3 5 0,4-9-57,1-1 0,-1 1 1,1-1-1,0 1 0,-1-1 0,1 0 1,-1 1-1,1-1 0,-1 0 1,1 0-1,-1 1 0,1-1 0,-1 0 1,1 0-1,-1 0 0,1 1 0,-1-1 1,0 0-1,1 0 0,-1 0 0,1 0 1,-1 0-1,1 0 0,-1 0 1,1 0-1,-1-1 0,0 1 0,1 0 1,-1 0-1,-1-2 15,-1 1 0,1-1 0,0 1 0,0-1 1,0 0-1,0 1 0,0-1 0,1 0 0,-1-1 0,-2-2 1,-8-16 188,1-1 1,0 0 0,-11-35 0,-50-173 768,-12-91-221,-10-164-829,-14-226-155,10-164-597,26-1754-2130,109 2017 1966,12 159 0,6 134 140,-42 256 713,30-85 0,-39 137 139,-1 1 1,2 0-1,-1 0 0,2 1 1,-1-1-1,1 1 1,0 0-1,1 1 1,8-9-1,-14 16 4,1 0 1,0 0-1,-1-1 0,1 1 1,0 0-1,0 1 0,0-1 1,-1 0-1,1 1 0,0-1 0,0 1 1,0-1-1,0 1 0,0 0 1,0 0-1,0 0 0,0 0 1,0 0-1,0 0 0,0 1 1,4 0-1,-1 1 27,-1 1 1,1-1-1,-1 1 0,1 0 1,-1 0-1,0 1 0,0 0 1,0-1-1,-1 1 1,1 0-1,-1 1 0,4 5 1,15 28 85,-1 2 0,-2 0 0,-2 1 1,14 49-1,19 86 230,48 311-1,-26 208 1000,-59 434-491,-73-9 422,60-1111-1254,-3 44 44,1-7-12,-15 84 1,16-127-66,1 0 0,-1 0 1,1 0-1,-1-1 0,0 1 1,0 0-1,0-1 0,0 1 0,-1-1 1,1 1-1,-1-1 0,-3 4 1,5-6 1,-1 1 0,1-1 0,-1 0 0,1 0 0,0 0 0,-1 0 0,1 0 0,-1 0 0,1 1 0,-1-1 0,1 0 0,-1 0 1,0-1-1,1 1 0,0 0 0,-1 0 0,1 0 0,-1 0 0,1 0 0,-1 0 0,1-1 0,-1 1 0,1 0 0,-1 0 0,1-1 0,0 1 1,-1-1-1,-18-22 142,7 3 62,2-2-1,0 1 1,-8-31 0,-50-192 753,-15-103-402,-17-135-1230,-9-209-286,5-239-17,18-194-6,23-148 0,22 65 0,27 256 0,49 384 0,-31 539 808,1 1-1,16-51 0,-5 52-78,-16 25 245,1 1 1,-1-1-1,0 1 0,1 0 0,-1-1 0,1 1 0,-1 0 0,1-1 1,-1 1-1,1 0 0,-1 0 0,1 0 0,0-1 0,-1 1 1,1 0-1,-1 0 0,1 0 0,-1 0 0,1 0 0,0 0 0,-1 0 1,1 0-1,-1 0 0,1 0 0,-1 0 0,1 1 0,0-1 1,2 2-24,-1 1 0,1-1 0,-1 1 0,0 0 0,0 0 0,0-1 0,0 1 0,0 1 0,-1-1 0,1 0 1,-1 0-1,0 1 0,0-1 0,1 4 0,5 21-197,7 46-1,7 278-599,-78 919 2043,37-985-858,8-105-357,-42 716 555,39 4 1020,44-292-919,53 449-1571,3 61-195,-42-385 1033,-11-89 78,-3-110-163,-4-126-529,6 84 1329,-23-395 1329,-38-322-988,5 60-959,-37-304 30,-18-179 136,-6-155-302,-48-2616-3651,153 2946 2785,-13 370 711,4-1 0,45-187 0,-47 263 558,1 0-1,1 1 1,1 1-1,2 0 1,0 0 0,34-44-1,-29 38 292,0-1-1,-2-1 0,14-42 0,-4 11 68,-23 57-561,0 0-1,0 1 0,0 0 1,1 0-1,0 0 0,0 0 1,0 0-1,1 1 0,0-1 0,5-4 1,-9 9-59,1 1 0,-1-1 0,0 0 0,1 1 0,-1-1 0,1 0 0,-1 1 1,1 0-1,-1-1 0,1 1 0,0 0 0,-1 0 0,1 0 0,-1 0 0,1 0 0,-1 0 0,1 0 1,0 1-1,-1-1 0,3 1 0,0 1 22,0 0 0,-1 1 0,1-1 1,-1 1-1,0-1 0,0 1 0,0 0 1,0 0-1,0 0 0,0 1 0,2 4 0,7 13 118,-1 0 0,-1 0 0,-2 1 0,0 0 0,8 37-1,1 19 329,10 111-1,-13 24-196,-22 365-1,-76 216-197,-64 94-766,146-881 678,1 1 0,-1 0 0,-1-1 0,1 0 0,-1 1 1,-1-1-1,-4 7 0,7-13-31,0 0-1,0 0 1,0 0 0,0 0 0,0 0 0,0 0 0,0 0 0,-1 0 0,1-1-1,0 1 1,-1-1 0,1 1 0,-1-1 0,1 1 0,0-1 0,-1 0-1,1 1 1,-1-1 0,1 0 0,-1 0 0,1 0 0,-1-1 0,1 1 0,0 0-1,-1 0 1,1-1 0,-1 1 0,1-1 0,0 1 0,-1-1 0,1 1-1,0-1 1,-1 0 0,1 0 0,0 0 0,0 0 0,0 0 0,0 0 0,0 0-1,-1-2 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26.654"/>
    </inkml:context>
    <inkml:brush xml:id="br0">
      <inkml:brushProperty name="width" value="0.35" units="cm"/>
      <inkml:brushProperty name="height" value="0.35" units="cm"/>
      <inkml:brushProperty name="color" value="#FFFFFF"/>
    </inkml:brush>
  </inkml:definitions>
  <inkml:trace contextRef="#ctx0" brushRef="#br0">1081 1607 24575,'-19'69'0,"3"1"0,2 0 0,-5 113 0,14-132 0,-9 143-317,16 313 0,7-384 240,6-1-1,5-1 1,62 204 0,-66-279 125,2 0 1,2 0-1,36 57 1,-40-77-48,2-1 0,0 0 0,2-2 0,0 0 0,2-1 0,33 26 0,-51-45 2,0 1 0,0-1 0,1-1 0,-1 1 0,1 0 0,0-1 0,0 0 1,0 0-1,0-1 0,0 1 0,0-1 0,0 0 0,0 0 0,1-1 0,-1 0 0,0 1 0,11-3 0,-10 1 38,0-2-1,1 1 0,-1-1 0,0 0 1,0 0-1,-1 0 0,1-1 0,-1 0 0,1 0 1,-1 0-1,0-1 0,-1 0 0,8-8 1,1-6-28,0 0 0,-1-1 1,-1 0-1,-1 0 1,-1-1-1,-1-1 1,-1 1-1,0-1 1,5-44-1,-4 6-17,-2 0 1,-5-99-1,-8 45 4,-36-200 0,26 236 0,-4 1 0,-2 1 0,-49-106 0,61 158 0,-1 1 0,-1 0 0,-1 1 0,-1 0 0,0 1 0,-2 1 0,-1 0 0,0 2 0,-38-30 0,52 44 0,1 2 0,1 0 0,0 1 0,-1-1 0,1 0 0,-1 1 0,1 0 0,-1 0 0,0-1 0,0 2 0,-4-2 0,5 2 0,1 0 0,0 1 0,-1-1 0,1 0 0,-1 1 0,1 0 0,0-1 0,-1 1 0,1 0 0,0 0 0,0 0 0,0 0 0,-1 0 0,1 0 0,0 0 0,0 0 0,0 0 0,1 0 0,-1 0 0,0 1 0,0-1 0,1 0 0,-1 1 0,1-1 0,-1 1 0,1-1 0,-1 1 0,1-1 0,0 0 0,0 1 0,0 2 0,-7 35 0,-1 72 0,18 691-680,51 14-86,-52-714 873,1-15-107,-10-85 0,0 1 0,1-1 0,-1 1 0,1-1 0,0 1 0,0-1 0,0 0 0,0 1 0,0-1 0,0 0 0,0 0 0,1 1 0,-1-1 0,3 2 1,-3-4-1,0 0 0,0 0 0,0 0 0,1 0 0,-1 0 0,0 0 0,0 0 0,0 0 0,0 0 0,0 0 0,0-1 0,0 1 0,0 0 0,1-1 0,-1 1 0,0-1 0,0 1 0,-1-1 0,1 1 0,0-1 0,0 0 0,0 0 0,0 1 0,0-1 0,-1 0 0,1 0 0,0 0 0,-1 0 0,1 0 0,-1 0 0,1 0 0,-1 0 0,1-1 0,13-23 125,-1 1 0,-2-2 1,0 0-1,-2 0 1,-1-1-1,6-30 1,16-90 53,21-285 0,-32-162-999,-18 535 783,1-43 37,1-6 0,-16-159 0,10 245 0,0 1 0,-10-33 0,10 46 0,1 1 0,-1 0 0,-1 1 0,1-1 0,-1 0 0,0 1 0,-1 0 0,1 0 0,-1 0 0,-10-8 0,14 12 10,-1 1 0,1 0-1,-1-1 1,1 1 0,-1 0-1,0 0 1,1 0-1,-1 0 1,0 0 0,0 1-1,1-1 1,-1 0 0,0 1-1,0-1 1,0 1 0,0 0-1,0 0 1,0-1 0,0 1-1,0 1 1,-2-1 0,1 2 20,1-1 1,-1 1 0,1 0 0,-1 0 0,1 0 0,0 0 0,0 1 0,0-1 0,0 1-1,0-1 1,0 1 0,1 0 0,0-1 0,-1 1 0,1 0 0,0 0 0,0 0 0,-1 5-1,-8 32 24,2 1-1,-5 52 0,-8 208-53,32 871-1854,28-679 1035,-21-364 675,60 218 0,-78-345 144,1 0 0,-1 0 0,1 1 0,0-1-1,0 0 1,0 0 0,0 0 0,0 0 0,0 0 0,1 0 0,-1 0 0,1 0 0,2 2 0,-3-4 6,-1 0 0,1 1-1,-1-1 1,1 0 0,0 0 0,-1 0 0,1 0 0,-1 0 0,1 0 0,0 0-1,-1 0 1,1 0 0,-1 0 0,1 0 0,0 0 0,-1-1 0,1 1 0,-1 0 0,1 0-1,-1-1 1,1 1 0,0 0 0,-1-1 0,1 1 0,-1 0 0,0-1 0,1 1-1,-1-1 1,1 1 0,-1-1 0,1 0 0,5-7 139,-1-1 1,0 0 0,0 0-1,5-16 1,-8 20-78,24-65 426,-4-1 0,-2-1 0,15-117 0,3-229-656,-30 241-237,-7 0-1,-25-197 1,14 297 362,-3 1-1,-3 1 1,-4 0 0,-3 2 0,-3 0 0,-3 1 0,-55-96-1,63 132 57,-2 1-1,-1 1 0,-2 1 0,-1 1 0,-2 2 1,-1 1-1,-1 1 0,-36-25 0,66 52 6,0 0-1,-1-1 1,1 2-1,0-1 1,0 0-1,-1 0 1,1 0-1,0 1 1,-1-1-1,1 0 1,-1 1-1,1-1 1,-1 1-1,1 0 1,-1 0-1,0-1 1,1 1-1,-1 0 1,1 0-1,-1 1 1,1-1-1,-1 0 1,1 0-1,-1 1 1,1-1-1,-1 1 1,1-1-1,-1 1 1,1 0-1,0-1 1,-1 1-1,-1 1 0,0 3 4,0 0 0,1 0 0,-1 0-1,1 1 1,0-1 0,0 1-1,1-1 1,0 1 0,0 0-1,-1 10 1,-3 49-2,3 84 0,22 222-189,90 722-1494,77 3 246,-158-975 1412,-28-116 0,0-1 0,0 0 0,0-1 0,0 1 0,1 0 0,0 0 0,0 0 0,0-1 0,0 1 0,0-1 0,1 0 0,3 4 0,-6-7 0,1 1 0,0-1 0,-1 0 0,1 0 0,0 1 0,-1-1 0,1 0 0,0 0 0,0 0 0,-1 0 0,1 0 0,0 0 0,-1 0 0,1 0 0,0 0 0,0 0 0,-1 0 0,1-1 0,0 1 0,-1 0 0,1 0 0,0-1 0,-1 1 0,2-1 0,22-23 0,-15 10 35,0 0 0,0-1 0,-1-1 0,-1 1 0,-1-1 0,5-17 0,23-117 703,-13 16-393,-6-1 0,-5-1 0,-16-240 0,-9 214-465,-7 0 0,-79-294 0,76 378 29,-2 1 0,-4 1-1,-4 1 1,-60-97 0,41 91 36,-3 3 1,-4 2 0,-100-97 0,-366-330 54,507 482 0,-1 2 0,-1 0 0,-27-18 0,48 36 0,0 0 0,0 0 0,0 0 0,-1 0 0,1 1 0,0-1 0,-1 0 0,1 1 0,0-1 0,-1 1 0,1-1 0,-1 1 0,1 0 0,-1 0 0,1-1 0,0 1 0,-1 0 0,1 0 0,-1 0 0,1 1 0,-1-1 0,1 0 0,-1 1 0,1-1 0,-1 0 0,1 1 0,0 0 0,-1-1 0,1 1 0,0 0 0,0 0 0,-1 0 0,1-1 0,0 1 0,0 1 0,0-1 0,0 0 0,0 0 0,0 0 0,1 0 0,-1 1 0,0-1 0,0 0 0,0 3 0,-1 8 0,0 0 0,0 1 0,2-1 0,-1 1 0,2-1 0,0 1 0,0-1 0,4 17 0,48 226 0,37 109-164,216 764-1878,69-4 2708,-341-1038-566,-20-62-97,-13-24-3,-1 1 0,0-1 0,0 0-1,1 1 1,-1-1 0,0 0 0,1 1-1,-1-1 1,0 0 0,1 0 0,-1 1-1,0-1 1,1 0 0,-1 0 0,0 0-1,1 0 1,-1 1 0,1-1 0,-1 0-1,0 0 1,1 0 0,-1 0-1,1 0 1,-1 0 0,1 0 0,-1 0-1,0 0 1,1 0 0,-1 0 0,1-1-1,2-2 14,-1 0 0,0 0 0,0-1 0,-1 1 0,1-1 0,-1 0 0,1 1 0,-1-1 0,0 0 0,0 1 0,-1-1 0,1-7 0,13-87 781,2-142 0,-21-118-61,-25-120-1427,-115-592 1,104 859 131,-8 2 0,-10 2 0,-88-207 0,126 361 526,-3 1 0,-3 1 0,-1 1-1,-56-73 1,77 113 60,-1 1-1,-1 0 0,1 1 1,-2-1-1,1 2 1,-14-10-1,22 16-4,-1 0 0,1 0 0,-1 1-1,1-1 1,-1 0 0,0 0 0,1 1 0,-1-1-1,0 1 1,0-1 0,1 1 0,-1 0 0,0 0 0,0-1-1,1 1 1,-1 1 0,0-1 0,0 0 0,1 0 0,-1 1-1,0-1 1,0 1 0,1-1 0,-1 1 0,1 0 0,-1-1-1,0 1 1,1 0 0,-1 0 0,1 0 0,0 1-1,-1-1 1,1 0 0,0 0 0,0 1 0,0-1 0,-2 3-1,-5 12 40,1 0 0,1 1-1,0 0 1,1 0 0,1 0 0,-4 34-1,-13 119-1,8 1-1,7 0 1,8 1-1,33 238 1,20-55 38,109 378-1,-113-544 1,8-3-1,97 211 0,-88-263-93,-66-129 0,0-1 0,1 1 0,0-1 0,0 0 0,0 0 0,0 0 0,1 0 0,-1-1 0,1 1 0,0-1 0,0 0 0,0 0 0,1 0 0,4 2 0,-8-5 0,0 0 0,1 1 0,-1-1 0,1 0 0,-1 0 0,0 0 0,1 0 0,-1-1 0,1 1 0,-1 0 0,0-1 0,1 1 0,-1-1 0,0 1 0,1-1 0,-1 1 0,0-1 0,0 0 0,2-1 0,1-1 0,-1-1 0,1 0 0,-1 0 0,1 0 0,-1 0 0,-1 0 0,4-7 0,6-14 0,-1 0 0,-1-1 0,11-46 0,11-93 0,-25 128 0,76-769 365,-72-1-334,-28 207-423,-40 9 332,54 570 60,-6-44 0,9 65 0,0 0 0,0 0 0,0 0 0,1 0 0,-1 0 0,0 0 0,0 0 0,0 0 0,0 0 0,0 0 0,0 0 0,0 0 0,1 0 0,-1 0 0,0 0 0,0 0 0,0 0 0,0 0 0,0 0 0,0 0 0,0 0 0,0 0 0,1 0 0,-1-1 0,0 1 0,0 0 0,0 0 0,0 0 0,0 0 0,0 0 0,0 0 0,13 41 0,35 154 0,93 514-412,-31-146 124,-64-353 1176,122 338 0,-167-546-888,1 5 0,1 0 0,0 0 0,1 0 0,-1-1 0,7 9 0,-10-15 0,1 1 0,0 0 0,-1 0 0,1-1 0,0 1 0,0-1 0,0 1 0,-1-1 0,1 1 0,0-1 0,0 1 0,0-1 0,0 0 0,0 1 0,0-1 0,0 0 0,0 0 0,0 0 0,0 0 0,0 0 0,0 0 0,0 0 0,0 0 0,0 0 0,0 0 0,-1-1 0,1 1 0,0 0 0,0-1 0,0 1 0,0 0 0,0-1 0,0 1 0,0-1 0,-1 0 0,1 1 0,0-1 0,-1 0 0,1 1 0,0-1 0,-1 0 0,1 0 0,-1 1 0,1-1 0,-1 0 0,2-2 0,9-16 115,0-1 0,-2 0 0,0-1 0,-1 0 0,-1-1 0,5-24 0,-8 30 4,22-78 167,-5-2 0,-4 0 0,7-138 0,-23 170-295,-2 0 0,-3 0 0,-3 1-1,-3 0 1,-2 0 0,-26-78 0,14 80 9,-2 1 0,-2 1 0,-4 1 0,-1 2 0,-3 1 0,-3 2 0,-1 1 0,-3 3 0,-71-64 0,11 13 0,96 93 0,6 4 0,-1 1 0,0 0 0,0 0 0,0 0 0,0 0 0,0 0 0,-1 0 0,1 0 0,-1 1 0,-4-3 0,7 4 0,-1 0 0,0 0 0,1 0 0,-1 0 0,0 0 0,1 0 0,-1 0 0,0 0 0,0 0 0,1 0 0,-1 0 0,0 1 0,1-1 0,-1 0 0,0 0 0,1 1 0,-1-1 0,1 0 0,-1 1 0,0-1 0,1 1 0,-1 0 0,-14 26 0,-20 129 0,-168 1276-1097,196-1330 1097,10-60 0,-3-42 0,0 0 0,0 0 0,0 0 0,0 0 0,0 0 0,0 1 0,0-1 0,0 0 0,0 0 0,0 0 0,0 0 0,0 0 0,0 0 0,0 0 0,1 1 0,-1-1 0,0 0 0,0 0 0,0 0 0,0 0 0,0 0 0,0 0 0,0 0 0,1 0 0,-1 0 0,0 0 0,0 0 0,0 0 0,0 0 0,0 0 0,0 0 0,1 0 0,-1 0 0,0 0 0,0 0 0,0 0 0,0 0 0,0 0 0,0 0 0,1 0 0,-1 0 0,0 0 0,0 0 0,0 0 0,0 0 0,0 0 0,0 0 0,1 0 0,-1 0 0,0 0 0,0 0 0,0-1 0,0 1 0,0 0 0,0 0 0,0 0 0,0 0 0,0 0 0,0 0 0,1 0 0,-1-1 0,0 1 0,11-24 0,18-65 0,17-96 0,-40 159 0,57-281-174,-14-2 0,12-387 0,-56 576 174,-21-218 0,14 318-5,-1-1 0,-1 1 0,-1 0 0,-1 0 0,0 0-1,-2 0 1,-14-26 0,17 38 16,0 0 0,-1 1-1,0 0 1,0 0 0,0 0 0,-1 1 0,0 0-1,0 0 1,-1 1 0,0 0 0,0 0 0,0 1-1,0 0 1,-1 0 0,1 1 0,-1 0-1,0 0 1,-11-1 0,9 2 199,0 0 3,0 0 0,-1 0 0,1 1 0,-18 1 0,26 0-205,0 1 0,0-1-1,0 1 1,0 0 0,0-1 0,0 1 0,1 1 0,-1-1-1,0 0 1,1 1 0,-1-1 0,0 1 0,1 0 0,0 0 0,-1 0-1,1 0 1,0 0 0,0 0 0,0 1 0,0-1 0,1 1-1,-2 2 1,-3 9-8,1 0 0,1 1 0,0-1 0,1 1 0,1 0 0,0 0 0,1 0 0,1 0 0,1 16 0,0-11 0,-2 1 0,-5 40 0,6-61 0,0 0 0,0 1 0,0-1 0,0 0 0,0 0 0,0 1 0,0-1 0,0 0 0,0 0 0,0 0 0,-1 1 0,1-1 0,0 0 0,0 0 0,0 0 0,0 1 0,0-1 0,0 0 0,0 0 0,-1 0 0,1 1 0,0-1 0,0 0 0,0 0 0,0 0 0,-1 0 0,1 0 0,0 1 0,0-1 0,0 0 0,-1 0 0,1 0 0,0 0 0,0 0 0,0 0 0,-1 0 0,1 0 0,0 0 0,0 0 0,-1 0 0,1 0 0,0 0 0,0 0 0,0 0 0,-1 0 0,1 0 0,0 0 0,0 0 0,-1 0 0,1 0 0,0 0 0,0 0 0,0-1 0,-1 1 0,-11-12 0,1 2 0,10 11 0,0 0 0,0 0 0,0 1 0,0-1 0,0 0 0,0 1 0,1-1 0,-1 0 0,0 1 0,1-1 0,-1 1 0,1-1 0,-1 1 0,1 0 0,0-1 0,0 3 0,-10 68 0,3 0 0,5 105 0,2-100 0,-2-28 0,3 0 0,2-1 0,2 1 0,17 70 0,-22-116 0,1 0 0,0 0 0,0 0 0,0 0 0,0 0 0,0 0 0,1 0 0,-1 0 0,1-1 0,0 1 0,0-1 0,0 1 0,0-1 0,0 1 0,0-1 0,1 0 0,2 2 0,-4-4 0,0 0 0,0 0 0,0 1 0,0-1 0,0 0 0,0 0 0,0 0 0,0 0 0,0 0 0,0 0 0,0-1 0,0 1 0,0 0 0,0-1 0,0 1 0,0 0 0,0-1 0,-1 1 0,1-1 0,0 1 0,1-2 0,2-1 0,-1 0 0,1 0 0,-1-1 0,0 0 0,0 1 0,-1-1 0,3-5 0,13-24 0,-2-1 0,-1-1 0,-2-1 0,-2 0 0,10-49 0,21-196 0,-40 262 0,13-203 0,-14 200 0,-2 0 0,-1 1 0,-1-1 0,0 0 0,-2 1 0,-1-1 0,-14-36 0,16 52 0,0 1 0,0-1 0,0 1 0,-1-1 0,0 1 0,0 1 0,0-1 0,-1 1 0,1 0 0,-1 0 0,0 0 0,0 1 0,0 0 0,-1 0 0,1 1 0,-1 0 0,1 0 0,-1 0 0,0 1 0,-14-1 0,15 1 0,-1 0 0,0 1 0,1 0 0,-1 0 0,0 1 0,1 0 0,-1 0 0,0 0 0,1 1 0,-1 0 0,1 0 0,0 1 0,0 0 0,0 0 0,0 0 0,0 1 0,1-1 0,-1 1 0,1 1 0,0-1 0,-8 11 0,7-6 0,1 1 0,0-1 0,0 2 0,1-1 0,0 0 0,1 1 0,-3 17 0,-7 92 0,10 62-275,8 1-1,35 224 1,-18-241 167,49 182 0,-54-285 110,2 0 0,4-2 0,2 0 0,2-2 0,71 110 0,-95-164-4,0-1 0,1 1 1,0 0-1,0-1 1,0 0-1,8 7 1,-11-10 7,1-1 0,-1 1 0,1 0 1,-1-1-1,1 1 0,0-1 0,0 1 1,-1-1-1,1 0 0,0 0 0,-1 0 1,1 0-1,0 0 0,0 0 0,-1 0 1,1 0-1,0-1 0,-1 1 0,1-1 0,0 1 1,-1-1-1,1 0 0,-1 0 0,1 0 1,-1 1-1,1-1 0,1-2 0,10-8 103,0 0-1,0 0 0,-1-2 1,-1 1-1,0-2 0,-1 1 1,12-21-1,-2-3-108,-1 0 0,15-42-1,-9 7 2,-3-2-1,-3 0 0,-3-1 0,8-103 0,-19 120 0,-3 1 0,-3-1 0,-2 0 0,-2 1 0,-3-1 0,-22-78 0,24 113 0,-2 0 0,0 1 0,-1 0 0,-1 0 0,-1 1 0,-2 0 0,1 1 0,-18-20 0,27 37 0,1 0 0,-1 1 0,1 0 0,-1-1 0,0 1 0,0 0 0,0 0 0,0 0 0,-1 1 0,-3-2 0,5 2 0,1 1 0,-1 0 0,1-1 0,-1 1 0,1 0 0,-1 0 0,0 0 0,1 0 0,-1 1 0,1-1 0,-1 0 0,1 1 0,-1-1 0,1 0 0,-1 1 0,1 0 0,0-1 0,-2 2 0,-3 3 0,1 0 0,0 1 0,0-1 0,1 1 0,-1 0 0,1 1 0,1-1 0,-1 1 0,-4 12 0,-9 22 0,2 1 0,-16 75 0,-6 97 0,18-54-243,7 0-1,8 0 1,6 0-1,7 0 1,33 173-1,3-104-316,9-2-1,156 405 0,-54-281 212,-122-287 302,3-2 0,2-2 0,57 67 0,-93-124 48,3 4 49,1 1-1,-1-1 1,1 0-1,1-1 0,9 7 1,-15-12-31,0 0 0,0 1 0,0-2 1,0 1-1,0 0 0,1 0 0,-1-1 0,0 1 0,0-1 1,1 1-1,-1-1 0,0 0 0,1 0 0,-1 0 0,0 0 1,1-1-1,-1 1 0,0-1 0,1 1 0,-1-1 0,0 0 1,0 0-1,0 0 0,0 0 0,0 0 0,0 0 0,2-2 1,3-3 0,-1 0 1,0-1-1,0 1 1,0-1 0,-1-1-1,0 1 1,-1-1-1,0 1 1,0-1 0,3-10-1,10-27-15,-3 0 0,15-76 0,7-116 73,-4-78 175,-14-536-1,-20 806-17,-13-75-1,15 117-226,0-1-1,-1 1 0,0 0 1,0 0-1,0-1 0,0 1 0,0 0 1,0 0-1,-1 0 0,0 0 1,1 0-1,-1 1 0,0-1 0,-5-4 1,6 7-8,0 0 1,1 0-1,-1 0 1,0 0 0,0 0-1,0 0 1,0 0-1,0 0 1,0 0-1,0 1 1,0-1-1,0 0 1,0 1 0,0-1-1,0 1 1,0-1-1,1 1 1,-1-1-1,0 1 1,0-1-1,1 1 1,-1 0 0,0-1-1,1 1 1,-1 0-1,0 0 1,1-1-1,-1 1 1,1 0-1,0 0 1,-1 2 0,-10 18-4,1 0 1,1 1-1,-9 37 1,-55 241 2,-177 1457-1828,243-1633 1985,5 0 1,5 0 0,6-1-1,5 1 1,33 134 0,127 347-631,46-11 116,-138-380 322,-49-131 198,-18-59 280,-15-24-426,1 1-1,-1-1 1,0 0 0,1 1 0,-1-1 0,1 0-1,-1 0 1,0 1 0,1-1 0,-1 0-1,1 0 1,-1 0 0,1 0 0,-1 1-1,0-1 1,1 0 0,-1 0 0,1 0-1,-1 0 1,1 0 0,-1 0 0,1 0 0,-1 0-1,1 0 1,-1-1 0,1 1 0,-1 0-1,1 0 1,2-3 43,-1 0 0,0 1 0,0-1 0,0 0 0,0 0 0,0 0 1,0-1-1,-1 1 0,0 0 0,1-1 0,0-5 0,11-41-7,-3-1-1,-1-1 1,2-91 0,-10 124-45,11-235-240,-28-331 1,-2 397 207,-8 1 1,-72-268 0,83 402 23,-3 1 0,-26-57 0,41 102 0,-1 0 0,0-1 0,0 1 0,0 1 0,-1-1 0,0 1 0,0-1 0,-1 2 0,1-1 0,-1 0 0,-1 1 0,1 0 0,-10-5 0,13 9 0,1 0 0,-1 0 0,0 1 0,1-1 0,-1 1 0,0-1 0,1 1 0,-1 0 0,0 0 0,0 0 0,1 1 0,-1-1 0,0 1 0,1-1 0,-6 3 0,2-1 0,1 1 0,0 0 0,0 1 0,0-1 0,0 1 0,0 0 0,1 0 0,0 0 0,-6 7 0,-6 12 0,1 1 0,0 0 0,2 1 0,1 1 0,-10 29 0,-19 63-274,-41 200 1,8 137-299,46-210 623,11 2-1,10 0 1,12 0-1,10-1 1,11 0-1,95 400 1,-96-554 478,-14-68-443,-11-24-85,1 1-1,-1-1 0,0 0 0,0 0 0,0 0 1,0 0-1,0 0 0,1 0 0,-1 0 1,0 0-1,0 0 0,0 0 0,0 0 0,1 0 1,-1 0-1,0 0 0,0 0 0,0 0 1,0 0-1,1 0 0,-1 0 0,0 0 1,0 0-1,0 0 0,0 0 0,1 0 0,-1 0 1,0-1-1,0 1 0,0 0 0,0 0 1,0 0-1,1 0 0,-1 0 0,0 0 0,0-1 1,0 1-1,0 0 0,0 0 0,0 0 1,0 0-1,0 0 0,0-1 0,0 1 0,0 0 1,0 0-1,1 0 0,-1 0 0,0-1 1,0 1-1,0 0 0,0 0 0,0 0 0,-1 0 1,1-1-1,0 1 0,0 0 0,3-51 157,-29-350 916,-30-21-1304,54 408 232,-50-310-742,-14 3 0,-204-588 0,147 597 697,20 91 44,98 210 0,1 1 0,-2 0 0,0 1 0,0-1 0,-1 1 0,0 0 0,0 1 0,-14-13 0,20 20 0,0 1 0,0-1 0,0 1 0,0 0 0,0-1 0,0 1 0,0 0 0,0 0 0,0-1 0,0 1 0,0 0 0,-1 0 0,1 0 0,0 0 0,0 1 0,0-1 0,0 0 0,0 0 0,0 1 0,0-1 0,0 0 0,0 1 0,0-1 0,0 1 0,0-1 0,1 1 0,-1 0 0,0-1 0,0 1 0,0 0 0,-1 1 0,-2 4 0,0 0 0,1 0 0,-1 0 0,1 1 0,0 0 0,0-1 0,1 1 0,-2 8 0,-9 43 0,-9 105 0,-9 439-773,34 12 138,-3-590 663,2 163 598,46 325-1,-30-435 214,-4-55-634,-13-22-203,-1 0 0,1 1 0,-1-1 0,1 0 0,0 0 1,-1 0-1,1 1 0,-1-1 0,1 0 0,0 0 0,-1 0 0,1 0 0,-1 0 0,1 0 0,0 0 0,-1-1 1,1 1-1,-1 0 0,1 0 0,0 0 0,-1 0 0,1-1 0,-1 1 0,1 0 0,0-1 0,3-3 17,0 1-1,-1-1 1,1 0-1,-1-1 1,0 1-1,0 0 1,-1-1-1,3-5 0,21-46 326,-3-2 0,-3 0-1,19-83 1,20-162-397,-20 5-358,-12-2-1,-13-1 1,-33-393-1,-11 450 412,28 229 0,0 1 0,-2 0 0,1 0 0,-2 1 0,0-1 0,0 1 0,-11-18 0,15 30 0,0 0 0,0 0 0,0 0 0,1 0 0,-1 0 0,0 0 0,0 0 0,0 1 0,0-1 0,0 0 0,0 1 0,-1-1 0,1 1 0,0-1 0,0 1 0,0 0 0,0-1 0,-1 1 0,1 0 0,0 0 0,0 0 0,-2 0 0,1 0 0,0 1 0,0-1 0,0 1 0,0 0 0,0 0 0,0 0 0,1 0 0,-1 0 0,0 0 0,1 1 0,-1-1 0,1 1 0,-1-1 0,-1 3 0,-7 11 0,0 0 0,1 0 0,1 0 0,1 1 0,0 1 0,-6 21 0,-29 121 0,6 17 5,-19 269-1,42 187-889,41 139 454,15 724 262,-44-1877 1426,0 48-1277,15-1242-72,0 1348 295,-2 143-152,-8 77-50,-1 10-2,2 38 1,-16 283 0,4-212 0,-62 1456-1729,62-887 3433,6-644-1704,0-22 0,1-1 0,0 1 0,1-1 0,0 1 0,1-1 0,5 20 0,-7-33 3,0 1-1,0-1 1,0 0-1,1 1 0,-1-1 1,0 0-1,0 0 1,0 1-1,0-1 0,1 0 1,-1 0-1,0 1 1,0-1-1,1 0 1,-1 0-1,0 0 0,0 1 1,1-1-1,-1 0 1,0 0-1,1 0 0,-1 0 1,0 0-1,1 0 1,-1 0-1,0 0 0,1 0 1,-1 0-1,0 0 1,0 0-1,1 0 0,-1 0 1,0 0-1,1 0 1,-1 0-1,0 0 1,1 0-1,-1 0 0,0 0 1,1 0-1,-1-1 1,0 1-1,0 0 0,1 0 1,-1 0-1,0-1 1,0 1-1,1 0 0,-1 0 1,0-1-1,0 1 1,0 0-1,0 0 1,1-1-1,-1 1 0,0 0 1,0-1-1,0 1 1,0 0-1,0 0 0,0-1 1,0 1-1,0 0 1,0-1-1,0 1 0,0 0 1,0-1-1,8-17 253,-2 0-1,0 0 1,-1-1-1,-1 1 1,2-26-1,-3 23-133,19-168 121,-1-226 1,-18 291-327,-1-393-857,-2 487 933,-2 1 0,-12-57 0,14 84 8,-1-1 0,0 1 0,0 0 0,0-1 0,0 1 0,0 0 0,0 0 0,0 0 0,-1 0 0,1 0 0,-1 0 0,-2-2 0,3 3 0,0 1 0,0-1 0,0 1 0,0 0 0,0-1 0,0 1 0,1 0 0,-1-1 0,0 1 0,0 0 0,0 0 0,0 0 0,-1 0 0,1 0 0,0 0 0,0 0 0,0 0 0,0 1 0,0-1 0,1 0 0,-1 1 0,0-1 0,-2 1 0,-5 5 0,0 0 0,0 1 0,1-1 0,0 2 0,0-1 0,0 1 0,1 0 0,-7 12 0,-38 59 0,-57 119 0,-27 103 0,80-176 0,-80 221 534,124-307-463,1 0 1,1 0-1,3 1 0,1 0 1,2 0-1,1 0 1,5 45-1,-1-68-67,0 0 1,1 0-1,1 0 0,0 0 1,9 19-1,-12-33-4,0 0 0,0 0 0,1-1 0,-1 1 0,1-1 0,-1 1 0,1-1 0,0 0 0,0 1-1,0-1 1,0 0 0,1 0 0,-1 0 0,0-1 0,1 1 0,-1 0 0,1-1 0,0 0 0,-1 0 0,1 0 0,0 0 0,0 0 0,0 0 0,0-1 0,0 1 0,0-1 0,0 0 0,0 0 0,0 0 0,0 0 0,0 0 0,-1-1-1,1 0 1,0 1 0,0-1 0,0 0 0,4-2 0,5-3 0,-1 0 0,1-1 0,-1 0 0,-1 0 0,1-2 0,-1 1 0,16-18 0,0-4 0,33-49 0,-11 2-10,-4-1 0,-3-2 0,-4-2 0,-4-2-1,27-103 1,71-421-547,-129 598 557,6-53 0,-8 62 0,0 1 0,0 0 0,0 0 0,0-1 0,0 1 0,0 0 0,0 0 0,0-1 0,0 1 0,0 0 0,0 0 0,0-1 0,0 1 0,0 0 0,0 0 0,0-1 0,0 1 0,0 0 0,0 0 0,0-1 0,0 1 0,0 0 0,0 0 0,0-1 0,-1 1 0,1 0 0,0 0 0,0 0 0,0-1 0,0 1 0,-1 0 0,1 0 0,0 0 0,0 0 0,-1-1 0,1 1 0,0 0 0,0 0 0,0 0 0,-1 0 0,1 0 0,0 0 0,-1 0 0,-14 21 0,-26 61-16,3 2 1,-51 174-1,-15 204-826,54-120 585,-10 651 0,65-873 352,-5-116-67,1 0 0,-1-1 0,1 1 0,0 0 0,0-1 0,1 1 0,-1-1 0,4 6 0,-5-8-24,0-1 1,1 1 0,-1-1-1,0 1 1,1-1 0,-1 0-1,1 1 1,-1-1-1,1 0 1,-1 1 0,1-1-1,-1 0 1,1 0-1,-1 1 1,1-1 0,-1 0-1,1 0 1,-1 0-1,1 0 1,-1 1 0,1-1-1,0 0 1,-1 0 0,1 0-1,-1 0 1,1-1-1,-1 1 1,1 0 0,0 0-1,-1 0 1,1 0-1,-1 0 1,2-1 0,2-3 1,1-1 0,0 1 1,-1-1-1,0 0 1,0 0-1,-1-1 0,0 1 1,1-1-1,-2 1 0,5-11 1,32-92-67,46-205 1,-78 285 14,160-797 101,-166 804 353,-8 33-317,-11 57-105,-73 545-410,39 19 1,52-632 422,-17 488 1021,42-630-873,19-452 447,-43 415-1026,-29-242-1,21 365 431,-3 0 0,-2 0 0,-2 1 0,-33-82-1,42 123 2,-1 1 0,-1-1 0,0 1 0,-1 0 0,0 1 0,-1 0 0,-18-19 0,21 25 0,1 1 0,-1 0 0,0 0 0,-1 0 0,1 1 0,-1 0 0,1 0 0,-1 0 0,0 1 0,0 0 0,0 1 0,0 0 0,0 0 0,0 0 0,0 1 0,-10 0 0,-2 2 45,1 1-1,0 1 1,-1 1-1,2 0 1,-1 1-1,0 1 1,1 1-1,1 0 1,-1 1-1,1 1 1,1 1-1,0 0 1,1 1-1,-21 21 1,8-5 13,1 2 0,2 0 1,1 2-1,1 0 0,-34 70 0,18-11-58,4 1 0,4 1 0,5 2 0,3 0 0,4 2 0,5 0 0,4 0 0,5 122 0,3-212 0,1 1 0,1-1 0,-1 1 0,2-1 0,-1 1 0,1-1 0,0 1 0,3 8 0,-4-15 0,0 0 0,0 1 0,0-1 0,0 0 0,0 1 0,0-1 0,0 0 0,0 0 0,1 0 0,-1 0 0,0 0 0,1 0 0,-1-1 0,1 1 0,-1 0 0,1-1 0,2 1 0,-1 0 0,1-1 0,-1 0 0,1 0 0,-1 0 0,1 0 0,-1 0 0,1-1 0,-1 0 0,0 0 0,1 0 0,3-1 0,19-11 0,-1-2 0,0 0 0,0-1 0,-2-1 0,0-2 0,-1 0 0,25-29 0,19-24-22,-4-3 0,-3-3-1,91-156 1,-60 66-243,66-181 0,-141 314 265,26-71 0,-37 95 0,0 0 0,-1 0 0,-1 0 0,0 0 0,-1-1 0,1-13 0,-2 24 0,0 1 0,0 0 0,0-1 0,0 1 0,0-1 0,0 1 0,0 0 0,0-1 0,0 1 0,0 0 0,0-1 0,-1 1 0,1-1 0,0 1 0,0 0 0,0-1 0,0 1 0,0 0 0,-1 0 0,1-1 0,0 1 0,0 0 0,-1-1 0,1 1 0,0 0 0,0 0 0,-1-1 0,1 1 0,0 0 0,-1 0 0,1 0 0,0-1 0,-1 1 0,1 0 0,0 0 0,-1 0 0,0 0 0,-16 13 0,3 5 0,1 1 0,1 1 0,0-1 0,-12 31 0,-35 102 0,10-9 18,6 3-1,7 1 0,6 1 0,7 2 0,-5 183 0,28-321 48,2 37 233,-2-48-294,0 0 0,1 0 0,-1 0 1,0 0-1,1 0 0,-1 1 0,1-1 1,0 0-1,-1 0 0,1 0 1,0 0-1,0-1 0,-1 1 0,1 0 1,0 0-1,0 0 0,0-1 0,0 1 1,0 0-1,0-1 0,0 1 0,0-1 1,1 1-1,-1-1 0,0 0 1,0 1-1,0-1 0,0 0 0,1 0 1,-1 0-1,0 0 0,0 0 0,0 0 1,1 0-1,0 0 0,7-2-4,-1 0 0,0-1 0,0 1 0,0-2 0,0 1 0,0-1 0,-1 0 0,1-1 0,-1 1 0,7-8 0,9-7 0,-2-1 0,23-26 0,15-26-26,-2-4 0,57-100 0,80-180-757,-64 90 447,48-89 297,-173 346 39,0 0 0,0 0 0,1 1 0,0-1 0,14-14 0,-20 23 0,0 0 0,1 0 0,-1-1 0,0 1 0,1 0 0,-1 0 0,0 0 0,1-1 0,-1 1 0,0 0 0,1 0 0,-1 0 0,0 0 0,1 0 0,-1 0 0,0 0 0,1 0 0,-1 0 0,0 0 0,1 0 0,-1 0 0,0 0 0,1 0 0,-1 0 0,0 0 0,1 0 0,-1 0 0,0 1 0,1-1 0,-1 0 0,0 0 0,1 0 0,-1 1 0,0-1 0,0 0 0,1 0 0,-1 1 0,0-1 0,1 1 0,4 23 0,-7 28 3,-2 0-1,-2-1 0,-27 100 0,8-36 153,-56 424 917,81-536-1072,-2 8 0,2 0 0,-1-1 0,1 1 0,1 0 0,3 20 0,-3-29 0,-1-1 0,1 1 0,-1-1 0,1 1 0,-1-1 0,1 1 0,0-1 0,0 1 0,0-1 0,0 0 0,0 0 0,0 1 0,0-1 0,1 0 0,-1 0 0,0 0 0,1 0 0,-1 0 0,2 0 0,0 0 0,-1-1 0,1 1 0,-1-1 0,1 0 0,-1 0 0,1 0 0,-1 0 0,1 0 0,0-1 0,-1 1 0,1-1 0,-1 0 0,1 1 0,-1-1 0,0 0 0,3-2 0,19-12 0,-1 0 0,-1-1 0,0-2 0,-2 0 0,0-1 0,-1-1 0,22-31 0,33-44 0,97-167 0,31-121 0,-158 290 0,50-151 0,-90 231 0,-1-1 0,0 1 0,0-1 0,0-20 0,-3 32 0,0 1 0,0-1 0,0 1 0,0-1 0,0 1 0,-1-1 0,1 1 0,0-1 0,-1 1 0,1-1 0,-1 1 0,0 0 0,1-1 0,-1 1 0,0 0 0,0-1 0,0 1 0,0 0 0,0 0 0,-1-1 0,0 1 0,0 0 0,0 1 0,0-1 0,0 1 0,0 0 0,0-1 0,0 1 0,0 0 0,0 0 0,0 1 0,0-1 0,0 0 0,0 1 0,0-1 0,0 1 0,0-1 0,0 1 0,1 0 0,-1 0 0,-2 1 0,-12 7 0,1 1 0,1 1 0,0 0 0,0 1 0,1 0 0,-14 17 0,-30 39-67,2 3 1,3 2-1,-77 145 0,60-77-268,-72 211 0,42-8 335,86-283 0,2 0 0,4 1 0,-1 96 0,8-153 0,0-1 0,1 0 0,-1 0 0,1 1 0,-1-1 0,1 0 0,0 0 0,1 0 0,-1 0 0,1 0 0,2 4 0,-3-7 0,-1 0 0,1-1 0,-1 1 0,1 0 0,0-1 0,0 1 0,-1-1 0,1 1 0,0-1 0,0 1 0,0-1 0,0 1 0,-1-1 0,1 0 0,0 1 0,0-1 0,0 0 0,0 0 0,0 0 0,0 0 0,0 0 0,0 0 0,0 0 0,0 0 0,0 0 0,0 0 0,0 0 0,0-1 0,0 1 0,1-1 0,5-3 0,-1-1 0,1 0 0,-1 0 0,0 0 0,0-1 0,-1 0 0,1 0 0,-1-1 0,0 1 0,7-15 0,36-70 0,69-181 0,-91 196-103,-3 0 0,-4-2 0,-3-1 0,8-104 0,-16 25-81,-13-181-1,-4 186 169,-39-202 0,34 288-22,-2 1 1,-4 1-1,-2 0 1,-3 1-1,-44-80 1,60 129 30,0-1 1,-2 2 0,0-1-1,0 1 1,-1 1-1,-1 0 1,0 1 0,-1 0-1,-24-15 1,32 23 41,0 1 0,0 0 0,0 0 0,-1 0 1,1 1-1,-1 0 0,0 1 0,1-1 0,-1 1 0,0 0 0,0 1 0,0 0 1,1 0-1,-1 0 0,0 1 0,0 0 0,0 0 0,1 1 0,-1 0 0,1 0 0,-1 1 1,1-1-1,0 1 0,0 1 0,0-1 0,0 1 0,1 0 0,-8 7 0,-4 5 92,1 1-1,0 0 0,1 1 0,1 1 0,-13 22 0,-56 115-42,32-43-202,5 2 0,-51 196 0,59-146-59,-24 235-1,56-290 178,10-74 0,-4-36 0,0 1 0,1 0 0,-1 0 0,0-1 0,1 1 0,-1 0 0,0 0 0,1-1 0,-1 1 0,1 0 0,-1-1 0,1 1 0,-1 0 0,1-1 0,-1 1 0,1-1 0,0 1 0,-1-1 0,1 1 0,0-1 0,-1 0 0,2 1 0,1-2 0,0 1 0,0-1 0,0 0 0,0-1 0,0 1 0,0 0 0,-1-1 0,1 1 0,-1-1 0,1 0 0,-1 0 0,1 0 0,-1 0 0,0 0 0,0-1 0,0 1 0,0-1 0,1-2 0,32-41 0,-3-1 0,-1-2 0,-3-1 0,32-79 0,45-121-164,83-306 0,9-280-164,-167 636 328,-29 192 0,-1 1 0,0 0 0,0 0 0,0-1 0,-1 1 0,0 0 0,0 0 0,-3-8 0,4 15 0,0-1 0,0 1 0,0-1 0,-1 1 0,1 0 0,0-1 0,0 1 0,-1 0 0,1 0 0,0-1 0,0 1 0,-1 0 0,1 0 0,0-1 0,-1 1 0,1 0 0,-1 0 0,1 0 0,0-1 0,-1 1 0,1 0 0,0 0 0,-1 0 0,1 0 0,-1 0 0,1 0 0,0 0 0,-1 0 0,1 0 0,-1 0 0,1 0 0,0 0 0,-1 0 0,1 0 0,-1 0 0,1 0 0,0 1 0,-1-1 0,1 0 0,-1 1 0,-23 27 0,10-3 0,1 1 0,1 0 0,-15 53 0,-18 101 0,-60 550-1006,77 13 2088,31-565-1024,2-147-99,1-36 82,2-23 123,76-441 950,-37-36-1989,-20 62 279,-23-129-290,-98-589-869,51 887 1029,-12 1 1,-112-327-1,27 247-257,112 294 763,-1 0-1,-4 2 0,-2 1 1,-2 2-1,-67-75 0,85 109 234,-1 2-1,-33-24 0,45 35 86,-2 2-1,1-1 1,0 1-1,-1 1 1,0 0 0,0 0-1,0 1 1,-12-3-1,19 6-45,0-1-1,0 1 1,0-1-1,0 1 1,0 0-1,0 0 0,0 1 1,0-1-1,0 0 1,0 1-1,0 0 1,0 0-1,0 0 1,1 0-1,-1 0 1,0 0-1,1 1 1,-1 0-1,1-1 0,-5 5 1,3-2 28,1 1 1,0 0-1,-1-1 1,2 1-1,-1 1 1,0-1-1,1 0 1,0 1-1,0-1 1,-1 9-1,-1 12 117,2 1-1,0 0 1,1-1 0,2 1-1,1-1 1,1 1-1,1-1 1,2 0 0,15 47-1,13 31 503,78 160 0,75 93 4,-119-230-652,366 650-34,-306-552-115,-102-175 81,23 36 10,-44-78 7,0-1 0,0 0 0,0-1 0,1 1 0,0-1 0,0-1 0,13 10 0,-19-14 0,1-1 0,0 1 0,0-1 0,0 1 0,0-1 0,0 0 0,0 0 0,0 1 0,0-1 0,0 0 0,0 0 0,0 0 0,0 0 0,0 0 0,0 0 0,0 0 0,0 0 0,0 0 0,0-1 0,0 1 0,0 0 0,0-1 0,0 1 0,-1-1 0,1 1 0,0-1 0,0 1 0,0-1 0,0 1 0,-1-1 0,1 0 0,0 1 0,-1-1 0,1 0 0,0 0 0,-1 0 0,1 0 0,-1 1 0,1-1 0,-1 0 0,0 0 0,1 0 0,-1 0 0,0 0 0,0 0 0,0 0 0,1-2 0,4-15 0,-1-1 0,-1 0 0,0 0 0,0-31 0,-6-185 0,-55-739-418,44 767 432,-111-1027-1273,62 840-64,-125-421-1,95 523 595,77 248 662,-2 0 0,-29-53 0,44 92 69,0 0 0,0 0-1,-1 1 1,1-1 0,-1 1 0,0-1 0,-1 1 0,1 0 0,-6-3-1,9 6 7,0 0 0,-1 1-1,1-1 1,0 1-1,0-1 1,-1 1 0,1 0-1,0-1 1,0 1-1,-1 0 1,1 0-1,0 0 1,-1 0 0,1 0-1,0 0 1,0 0-1,-1 1 1,1-1 0,0 0-1,0 1 1,-1-1-1,1 1 1,0-1 0,0 1-1,0 0 1,-2 0-1,-3 6 55,1 0 0,0 0 1,0 1-1,0 0 0,1 0 0,0 0 0,0 0 0,1 0 0,0 1 0,-2 14 0,-18 70 183,4 1 0,-7 101-1,0 206 520,24-364-606,-7 497 1182,14-439-912,3-1-1,5 0 1,40 153-1,69 106-394,-53-160 860,-60-163-687,13 36 80,-21-63-277,0-1 0,0 1 0,1 0 0,-1 0 0,1 0 0,-1-1 0,1 1 0,0-1 0,0 1 0,0-1 0,0 0 0,0 0 0,0 0 0,4 3 0,-5-5-8,-1 0-1,0 0 0,1 0 1,-1 0-1,1 0 1,-1 0-1,1 0 0,-1 0 1,0 0-1,1 0 0,-1-1 1,1 1-1,-1 0 0,0 0 1,1 0-1,-1 0 1,1-1-1,-1 1 0,0 0 1,1 0-1,-1-1 0,0 1 1,1 0-1,-1 0 0,0-1 1,0 1-1,1 0 1,-1-1-1,0 1 0,1-1 1,8-23 0,0-22-1,-3 0 0,2-89 0,-8 117 0,-20-1377-1712,14 1242 1458,-98-2421-3830,100 2444 4054,3 114 30,3 66 0,2 153 0,3 129-164,51 694-637,98-10 245,-123-874 1111,89 233 0,-82-279-154,4-2-1,4-2 0,67 96 1,23 12 1447,-134-195-1784,-1 1 1,1-1 0,0 0 0,0 0 0,1 0-1,-1-1 1,1 1 0,0-1 0,1 0-1,-1-1 1,0 1 0,9 2 0,-13-5-30,1-1 1,-1 0 0,1 1-1,-1-1 1,1 0 0,-1 0-1,1 0 1,-1 0 0,1-1-1,-1 1 1,1 0 0,-1-1-1,1 1 1,-1-1 0,1 1-1,-1-1 1,1 0 0,-1 0-1,0 1 1,3-3 0,-1-1 35,0 1 1,1-1 0,-1 0-1,-1 0 1,1 0 0,-1 0-1,1 0 1,-1-1 0,2-7 0,7-23 50,-2-1 0,-2 0 0,-1-1 1,-2 0-1,-1-68 0,-14-157-122,-28-105-164,-418-1989-2340,360 1979 2504,76 301 0,-34-82 0,53 153 0,0 1 0,0 0 0,-1-1 0,1 1 0,-1 0 0,0 0 0,0 1 0,0-1 0,-4-3 0,6 6 0,0 1 0,1-1 0,-1 1 0,0 0 0,0-1 0,1 1 0,-1 0 0,0 0 0,0-1 0,0 1 0,1 0 0,-1 0 0,0 0 0,0 0 0,0 0 0,0 0 0,0 0 0,1 1 0,-1-1 0,0 0 0,0 0 0,0 0 0,1 1 0,-1-1 0,0 1 0,0-1 0,1 0 0,-1 1 0,0-1 0,1 1 0,-1 0 0,0-1 0,1 1 0,-1 0 0,-7 12 0,0-1 0,2 1 0,-1 1 0,2-1 0,0 1 0,0 0 0,1 0 0,-2 19 0,-43 263 0,6 114-888,18 2 0,18 1 0,71 652 0,-61-1040 949,1 17 334,2 1 1,2-1-1,21 68 1,-28-106-380,0-1 1,0 1-1,1-1 1,-1 0-1,1 1 1,0-1-1,0 0 0,0 0 1,0 0-1,0-1 1,1 1-1,-1 0 1,1-1-1,0 0 0,5 4 1,-7-6-16,0 1-1,1-1 1,-1 0 0,1 1 0,-1-1-1,0 0 1,1 0 0,-1 0 0,1 0 0,-1 0-1,1-1 1,-1 1 0,0 0 0,1-1-1,-1 1 1,0-1 0,3 0 0,0-2 0,1 0-1,-1 0 1,0 0 0,0-1 0,0 1 0,6-9 0,10-14-1,-1-2 0,-2 0 0,23-50 0,-7 2 75,36-118 1,56-367 637,-54-16-671,-48 216 358,-23 282-536,-3 0-1,-20-113 1,-1 87-4658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39.576"/>
    </inkml:context>
    <inkml:brush xml:id="br0">
      <inkml:brushProperty name="width" value="0.35" units="cm"/>
      <inkml:brushProperty name="height" value="0.35" units="cm"/>
      <inkml:brushProperty name="color" value="#FFFFFF"/>
    </inkml:brush>
  </inkml:definitions>
  <inkml:trace contextRef="#ctx0" brushRef="#br0">2330 2008 24575,'-13'27'0,"1"0"0,-8 31 0,4-12 0,-40 133-265,8 2-1,-27 205 0,5 387-1786,73-331 1686,1-383 534,4-1 0,1 0 0,4 0 0,1-1 0,30 72 0,-37-114-117,-1 0 1,2-1-1,0 0 1,0 0-1,15 17 1,-20-28-45,0 1 0,0-1 0,1 1 1,0-1-1,-1 0 0,1 0 0,0-1 0,1 1 0,-1-1 0,0 0 0,1 0 1,-1-1-1,1 1 0,0-1 0,-1 0 0,1 0 0,0 0 0,0-1 0,0 0 1,-1 0-1,9-1 0,-3 0 21,0-2 1,-1 1-1,1-2 0,-1 1 1,0-1-1,0 0 0,0-1 1,14-11-1,0-1 202,-1-1 0,23-25 0,5-12-106,-3-2-1,-1-2 0,-4-2 0,50-95 0,-24 19-358,61-171-1,-89 196 236,-5-1 0,29-169 0,-53 213 0,-4-1 0,-2 1 0,-4-1 0,-2 1 0,-18-111 0,1 85 0,-5 0 0,-51-136 0,50 171 0,-2 0 0,-4 2 0,-1 1 0,-65-87 0,80 124-1,0 1 0,-1 0 0,-1 2 0,0 0-1,-2 1 1,0 1 0,-27-16 0,40 27 2,0 1 0,-1 0 1,1 0-1,-1 0 0,0 1 1,1 0-1,-1 1 0,0 0 1,0 0-1,0 0 0,-10 2 1,11 0 4,1 0 0,0 0 0,0 1 0,0 0 0,0 0 0,0 1 0,0 0 0,1 0 0,-1 0 0,1 0 0,0 1 0,0 0 0,0 0 0,1 1 0,-1-1 0,-3 6 0,-4 6 47,1 1-1,1 0 1,0 0 0,2 1 0,0 0 0,0 0-1,2 1 1,0 0 0,2 0 0,-4 31 0,3-11-61,2-1 0,2 1 1,2 0-1,7 58 0,-1-63 8,0-1 0,3 1 0,0-1 0,3-1 0,0 0 0,2-1 0,32 50 0,-46-79 0,1 1 0,0-1 0,-1 0 0,1 0 0,0 0 0,0 0 0,0 0 0,0-1 0,5 4 0,-7-5 0,1 0 0,-1 1 0,1-1 0,0 0 0,-1 0 0,1 0 0,0 0 0,-1 0 0,1 0 0,0 1 0,-1-1 0,1-1 0,-1 1 0,1 0 0,0 0 0,-1 0 0,1 0 0,0 0 0,-1 0 0,1-1 0,-1 1 0,1 0 0,-1-1 0,1 1 0,0 0 0,0-1 0,1-2 0,-1 0 0,1 1 0,0-1 0,-1 0 0,0 0 0,1 0 0,-1 0 0,0-1 0,-1 1 0,1 0 0,0 0 0,-1 0 0,0-1 0,0-3 0,-1-22 0,0 0 0,-2 0 0,-2 1 0,0 0 0,-2-1 0,-1 2 0,-21-48 0,11 34 0,-2 1 0,-2 1 0,-2 1 0,-38-48 0,51 74 0,1-1 0,-1 1 0,-1 1 0,-20-16 0,28 24 0,0 1 0,0-1 0,-1 1 0,1 0 0,-1 0 0,1 0 0,-1 0 0,0 1 0,0 0 0,0 0 0,1 0 0,-1 1 0,0-1 0,0 1 0,0 0 0,0 1 0,0-1 0,0 1 0,-8 2 0,2 2 0,1 0 0,0 0 0,0 1 0,0 0 0,0 1 0,1 0 0,1 0 0,-1 1 0,1 0 0,-13 17 0,0 3 0,1 1 0,-25 48 0,12-7 0,2 2 0,4 1 0,4 1 0,2 0 0,4 2 0,3 1 0,3-1 0,4 2 0,3-1 0,3 1 0,4 0 0,3-1 0,4 0 0,25 98 0,-32-161 0,0 0 0,1 0 0,0 0 0,2-1 0,-1 1 0,2-1 0,0-1 0,0 1 0,11 12 0,-16-23 0,0 0 0,0 0 0,0 0 0,0-1 0,1 1 0,-1-1 0,0 1 0,1-1 0,-1 0 0,1 0 0,-1 0 0,1 0 0,0-1 0,-1 1 0,1-1 0,0 0 0,0 1 0,-1-1 0,1 0 0,0-1 0,-1 1 0,1 0 0,0-1 0,-1 1 0,1-1 0,5-2 0,3-2 0,0-1 0,-1 0 0,1-1 0,-1 0 0,12-11 0,24-26 0,-2-2 0,-3-3 0,-1 0 0,56-93 0,-30 29-119,-4-2-1,-5-2 0,-6-4 1,-4-1-1,-6-2 0,-6-2 1,-5-1-1,-6-1 0,-5-2 1,-6 0-1,-5-197 0,-9 291 120,-2 1 0,-1-1 0,-1 1 0,-2 0 0,-24-67 0,28 93 0,0 1 0,-1 0 0,0 0 0,0 0 0,-1 1 0,0-1 0,0 1 0,-1 1 0,0-1 0,0 1 0,-1 0 0,0 0 0,0 0 0,0 1 0,-1 0 0,1 1 0,-1 0 0,0 0 0,0 1 0,-1 0 0,1 0 0,-1 1 0,1 0 0,-1 0 0,0 1 0,0 0 0,0 1 0,-12 0 0,9 1 0,0 1 0,0 0 0,0 1 0,0 0 0,1 1 0,-1 0 0,1 1 0,0 0 0,0 0 0,-18 14 0,1 3 0,0 0 0,-38 43 0,4 6 90,3 2 0,3 3 0,4 2-1,3 2 1,3 3 0,-41 103 0,52-94-71,3 2 1,5 0 0,4 2-1,4 1 1,4 0 0,4 1-1,4 150 1,13-105-27,6-1 1,7-1 0,6-1 0,65 210-1,-66-276 7,3-1 0,3-2 0,48 85 0,-67-137 0,0 0 0,1-1 0,1-1 0,1 0 0,27 27 0,-38-41 0,0-1 0,1 1 0,-1-1 0,1 1 0,-1-1 0,1 0 0,0 0 0,0-1 0,0 1 0,0-1 0,0 0 0,0 0 0,0 0 0,0 0 0,0-1 0,0 0 0,1 0 0,-1 0 0,0 0 0,0 0 0,0-1 0,1 0 0,-1 0 0,0 0 0,0-1 0,0 1 0,-1-1 0,1 0 0,0 0 0,0 0 0,-1 0 0,0-1 0,1 0 0,-1 1 0,0-1 0,4-5 0,4-5 0,0 0 0,-1 0 0,-1-1 0,0 0 0,0-1 0,11-30 0,-4 3 0,18-77 0,-15 21-47,-5 0 0,-4-1 0,-4-1 0,-4 1 0,-5 0 0,-26-168 0,3 126-19,-6 2 0,-6 1 0,-6 2 0,-66-141 0,76 202 66,-4 1 0,-78-116 0,108 178 0,0 1 0,0 0 0,-2 1 0,1 0 0,-1 0 0,0 1 0,-1 0 0,-16-10 0,24 18 0,0-1 0,0 1 0,0 0 0,0 0 0,0 1 0,0-1 0,0 1 0,0-1 0,0 1 0,0 0 0,0 0 0,0 0 0,0 0 0,0 1 0,0 0 0,-5 1 0,3 0 0,0 0 0,1 1 0,-1 0 0,1 0 0,-1 0 0,1 1 0,0-1 0,0 1 0,1 0 0,-1 0 0,1 0 0,-4 7 0,-7 11 0,1 0 0,2 1 0,0 1 0,-14 45 0,-19 122 0,18-18-28,8 0-1,4 236 1,72 351-11,-13-515-51,-34-205 86,2 0 0,1-1 1,35 66-1,-46-100 4,0 1 0,0-1 0,1 1 0,-1-1 0,1 0 0,0 0 0,1-1 0,-1 1 0,9 6 0,-11-11 0,0 1 0,1 0 0,-1 0 0,0-1 0,0 1 0,0-1 0,0 0 0,1 0 0,-1 0 0,0 0 0,0 0 0,0 0 0,1 0 0,-1-1 0,0 1 0,0-1 0,0 1 0,0-1 0,0 0 0,0 0 0,0 0 0,0 0 0,0 0 0,0-1 0,-1 1 0,1-1 0,0 1 0,-1-1 0,1 1 0,1-4 0,6-5 28,0 0 1,-1-1-1,-1 0 1,0-1-1,0 0 0,-1 0 1,-1 0-1,5-14 0,5-20 292,9-52 0,2-49-339,-7 0 1,-6-2 0,-7-177-1,-11 219 7,-4 1 0,-5 0 0,-4 1-1,-5 1 1,-5 1 0,-4 1-1,-4 2 1,-5 2 0,-106-185 0,117 235 12,-1 2 0,-48-53 0,59 77 0,-1 1 0,-1 1 0,-1 0 0,-1 2 0,-44-26 0,59 39 0,1 0 0,-1 1 0,0 1 0,0-1 0,0 1 0,-1 1 0,1-1 0,-1 2 0,0-1 0,1 1 0,-18 1 0,20 1 0,1 0 0,0 1 0,0 0 0,0 0 0,0 0 0,0 1 0,0-1 0,0 2 0,1-1 0,-1 0 0,1 1 0,0 0 0,0 0 0,0 1 0,1 0 0,0-1 0,0 1 0,-6 10 0,-1 3 34,0 1 1,1 0-1,2 1 1,0 0 0,-6 23-1,-21 118 485,21-49-581,5 0 1,5 0-1,5 1 1,26 187-1,126 434-464,-58-421 526,-92-306 0,0 3 0,1-1 0,-1 0 0,2 1 0,-1-1 0,10 13 0,-12-21 0,-1 1 0,0-1 0,0 0 0,0 1 0,1-1 0,-1 0 0,1 0 0,-1 0 0,1 0 0,-1 0 0,1-1 0,0 1 0,-1 0 0,1-1 0,0 1 0,0-1 0,-1 0 0,1 1 0,0-1 0,0 0 0,-1 0 0,1 0 0,0 0 0,0-1 0,0 1 0,-1 0 0,1-1 0,0 1 0,-1-1 0,1 0 0,0 1 0,-1-1 0,1 0 0,-1 0 0,1 0 0,-1 0 0,1 0 0,1-2 0,7-7 0,1 0 0,-2-1 0,1 0 0,-1 0 0,-1-1 0,0 0 0,12-26 0,43-112 0,-24 34-13,-4 0-1,26-165 1,-50 211 47,-4-1 0,-2 1 0,-4-1 0,-3 0 0,-16-112 0,8 135 34,-2 0 0,-2 1-1,-2 0 1,-2 1 0,-2 1 0,-2 1 0,-2 1 0,-2 1 0,-2 1 0,-1 1 0,-38-38 0,66 77-68,-10-12 0,0 2 0,-1-1 0,-1 2 0,1 0 0,-22-13 0,31 21 0,0 1 0,-1-1 0,1 1 0,-1 0 0,0 0 0,1 0 0,-1 0 0,0 0 0,0 1 0,1 0 0,-1 0 0,0 0 0,0 0 0,0 0 0,1 1 0,-1 0 0,0 0 0,0 0 0,1 0 0,-1 0 0,1 1 0,-1 0 0,1-1 0,0 1 0,0 0 0,0 1 0,0-1 0,0 1 0,-3 3 0,-11 11 0,2 1 0,0 1 0,1 1 0,1 0 0,1 0 0,1 1 0,-10 26 0,-2 11 0,-24 102 0,22-47 0,5 1 0,5 1 0,5 0 0,5 1 0,11 122 0,-5-225 0,-1 6 0,2 0 0,0-1 0,1 1 0,1-1 0,0 0 0,10 23 0,-14-40 0,0 0 0,1 0 0,-1 0 0,0-1 0,1 1 0,-1 0 0,1 0 0,0 0 0,-1-1 0,1 1 0,0 0 0,-1-1 0,1 1 0,0 0 0,0-1 0,0 1 0,-1-1 0,1 1 0,0-1 0,0 0 0,0 1 0,0-1 0,0 0 0,0 1 0,0-1 0,0 0 0,0 0 0,0 0 0,0 0 0,0 0 0,0 0 0,0 0 0,0-1 0,0 1 0,0 0 0,-1 0 0,1-1 0,0 1 0,0 0 0,0-1 0,0 1 0,0-1 0,0 1 0,0-2 0,11-7 0,0 0 0,-1 0 0,-1-2 0,1 1 0,-2-1 0,17-24 0,56-94 0,-75 116 0,48-85-76,-4-3 0,-4-2 1,-5-2-1,-5-1 0,-5-3 0,-4 0 0,-5-2 0,-5 0 0,-4-1 0,-6-1 0,-5 0 0,-18-196 0,8 253 76,-2 0 0,-3 1 0,-2 0 0,-23-58 0,30 93 0,-2 1 0,0 0 0,-1 1 0,-1 0 0,-1 0 0,0 1 0,-1 1 0,-1 0 0,-1 1 0,0 0 0,-1 1 0,0 1 0,-35-21 0,42 29-2,1 1 0,-1-1 0,0 2 0,-1-1 0,1 2 0,-1-1 0,1 1 0,-1 0 0,0 1 0,0 0 0,0 1 0,1 0 0,-1 1 0,0-1 0,0 2 0,0 0 0,1 0-1,-1 0 1,-11 6 0,7-1 19,1 0 1,0 1-1,0 1 0,0 0 0,1 0 0,0 2 0,1-1 0,1 1 0,-1 1 0,2 0 0,-13 20 0,-1 6 108,2 0 0,2 2 0,1 0 0,3 1 0,1 1-1,-15 73 1,15-32-142,4 1 0,-1 131 0,11-162 17,2 1 0,3-1 0,1 0 0,3 0 0,3-1 0,21 63 0,-28-102 0,1 0 0,0 0 0,0-1 0,2 0 0,-1 0 0,2 0 0,15 17 0,-20-26 0,-1 1 0,1-1 0,0 0 0,0 0 0,0 0 0,1-1 0,-1 0 0,1 1 0,-1-1 0,1-1 0,-1 1 0,1-1 0,0 0 0,0 0 0,0 0 0,0-1 0,0 1 0,0-1 0,0-1 0,0 1 0,0-1 0,0 1 0,-1-2 0,1 1 0,5-2 0,6-4 0,0-1 0,-1 0 0,0-2 0,0 1 0,-1-2 0,0 0 0,-1-1 0,0 0 0,-1 0 0,0-2 0,-1 1 0,-1-2 0,12-20 0,1-6 0,-1-1 0,-3-1 0,27-86 0,-31 73 0,-3 0 0,-3-1 0,-2 0 0,-2 0 0,-3 0 0,-3-1 0,-2 1 0,-16-86 0,6 71 0,-5 1 0,-2 1 0,-3 1 0,-3 0 0,-3 2 0,-48-80 0,48 101 0,-2 1 0,-2 2 0,-53-54 0,75 85 0,0 1 0,-1 1 0,0 0 0,-18-11 0,29 20 0,-1 0 0,1 0 0,-1 0 0,1 0 0,-1 0 0,1 1 0,-1-1 0,1 0 0,-1 1 0,0 0 0,1-1 0,-1 1 0,0 0 0,1 0 0,-1 0 0,0 0 0,1 0 0,-1 0 0,0 0 0,1 1 0,-1-1 0,1 0 0,-1 1 0,0 0 0,1-1 0,-1 1 0,1 0 0,-1 0 0,1 0 0,0 0 0,-1 0 0,1 0 0,0 0 0,0 0 0,0 0 0,0 1 0,0-1 0,-2 3 0,-4 13 0,0 0 0,1 0 0,1 1 0,0-1 0,1 1 0,-2 26 0,-7 79-30,3 231-1,48 134-888,-16-316 658,8 0 0,7-3 0,7-1 0,8-2 0,94 206 0,-133-346 261,26 52 0,-36-73 0,0 0 0,0 0 0,1 0 0,-1-1 0,1 1 0,1-1 0,-1 0 0,0 0 0,1-1 0,9 6 0,-12-8-1,1 0-1,-1 0 1,1 0-1,-1-1 0,1 1 1,0-1-1,-1 0 1,1 0-1,0 0 1,-1 0-1,1 0 0,0-1 1,-1 1-1,1-1 1,0 0-1,-1 1 0,1-1 1,-1 0-1,1-1 1,-1 1-1,0 0 1,0-1-1,1 1 0,-1-1 1,2-2-1,6-5 54,0 0-1,-1-1 0,13-19 0,3-8 229,-2 0-1,-2-2 0,-1 0 1,-2-2-1,-2 0 1,-2 0-1,18-86 0,-12 9-287,7-206-1,-34-102-791,-2 336 774,-4-1 0,-41-148 0,31 165 26,-2 1 0,-4 2 0,-43-77 0,58 122 0,-1 1 0,-1 1 0,-2 0 0,0 1 0,-2 1 0,0 1 0,-1 1 0,-1 0 0,-1 2 0,-1 1 0,-30-17 0,42 28 0,1 0 0,-2 0 0,1 2 0,-1 0 0,1 0 0,-1 1 0,0 0 0,0 1 0,-1 1 0,-21 0 0,28 2 0,-1 0 0,1 1 0,-1 0 0,1 0 0,0 0 0,0 1 0,0 0 0,0 0 0,0 1 0,1 0 0,-1 0 0,1 1 0,0 0 0,0 0 0,1 0 0,-1 1 0,1-1 0,1 1 0,-1 1 0,-6 12 0,-5 11 0,2 0 0,1 1 1,1 1-1,-13 61 1,-15 155-76,28-113-75,5 1 1,6 0 0,7 0-1,5 0 1,6-2 0,57 219-1,-54-287 121,3-2-1,2 0 1,3-2-1,43 69 1,-53-100 30,3-1 0,0-1 0,2-1 0,0-1 1,2-1-1,1-1 0,2-2 0,0 0 0,49 30 1,-67-48 53,0 0 0,0 0 1,0-1-1,0 0 1,1 0-1,-1-1 1,1-1-1,0 0 1,22 1-1,-24-3 23,1-1 0,-1-1 1,0 0-1,1 0 0,-1 0 0,0-1 0,0-1 0,-1 1 0,1-2 0,-1 1 0,13-9 0,2-5 8,0 0 0,-1-1 0,-1-2-1,-1 0 1,-1-1 0,-1-1 0,-1 0-1,-1-2 1,13-26 0,8-24-104,-3-1 1,23-81-1,10-53-420,-10-4 0,41-298 0,-78 342 364,-7-2-1,-7 1 1,-28-278 0,21 433 74,-20-131 0,17 129 0,0-1 0,-2 1 0,0 0 0,-1 0 0,-10-19 0,16 34 0,-1 1 0,1-1 0,-1 0 0,1 0 0,-1 1 0,0-1 0,0 1 0,0-1 0,-1 1 0,1 0 0,0 0 0,-1 0 0,0 0 0,1 0 0,-1 1 0,0-1 0,0 1 0,0 0 0,0-1 0,0 2 0,0-1 0,0 0 0,0 0 0,0 1 0,0 0 0,-4-1 0,0 3 0,1 0 0,-1 0 0,0 1 0,1 0 0,0 0 0,0 0 0,0 1 0,0 0 0,0 0 0,1 0 0,-1 1 0,1 0 0,-5 6 0,-13 16 0,0 0 0,2 1 0,1 2 0,-29 56 0,5 9-82,-50 158 0,37-62-110,9 2 0,9 1 0,7 2 0,10 2 0,8 0 0,9 0 0,8 1 1,9-1-1,9 0 0,8-2 0,61 214 0,89 145 58,-126-424 43,5-3 1,82 133 0,-127-238 100,20 30 124,-32-51-82,1 1 0,0-1 1,-1 0-1,1 0 1,0 0-1,0 0 1,0 0-1,1 0 0,-1-1 1,0 1-1,1-1 1,-1 1-1,1-1 1,-1 0-1,4 1 1,-3-2-12,-1-1-1,0 1 1,0-1 0,1 0 0,-1 0 0,0 0 0,0 0 0,0 0 0,0 0 0,0 0 0,0-1 0,0 1 0,0-1 0,-1 1 0,1-1 0,-1 0 0,1 0 0,-1 0 0,1 0 0,-1 0 0,0 0 0,0 0 0,1-3 0,15-25 242,-2-1 1,-2-1 0,15-45-1,25-125 399,-10-22-962,18-283 0,-30-247-182,-45-252-1170,-97 7-504,44 701 1273,59 269 796,-1 0-1,-1 0 0,-2 1 1,-21-37-1,30 60 66,-1 0 1,1 0-1,-1 0 0,0 1 1,-1-1-1,1 1 0,-1 0 0,-9-6 1,11 8 14,1 1 0,-1 0-1,0 0 1,0 0 0,0 0 0,1 0 0,-1 1 0,0-1 0,0 1 0,0 0 0,0-1 0,0 2 0,0-1-1,-4 1 1,0 1 29,0 1-1,0 0 1,1 0-1,-1 1 1,1-1-1,0 1 1,0 1-1,1-1 1,-1 1-1,1 0 1,0 0-1,0 1 1,1 0-1,-6 8 1,-11 19 12,1 0 0,2 0 1,2 2-1,-16 47 0,-41 167 127,37-86 281,6 2-1,8 1 1,-1 220-1,26-288-458,4 0 0,5-1 0,42 171-1,120 264-4,238 460 79,-362-878 10,29 57 732,-74-161-723,0-1-1,1 1 1,0-1-1,0-1 1,1 1-1,0-1 1,12 11-1,-17-18-83,0 1-1,0-1 1,1 0 0,-1 0-1,0 0 1,1 0 0,-1 0 0,0-1-1,1 1 1,-1-1 0,1 1-1,-1-1 1,1 0 0,-1 0-1,1 0 1,-1 0 0,1-1-1,-1 1 1,1-1 0,-1 1-1,0-1 1,1 0 0,-1 0-1,0 0 1,1 0 0,-1 0-1,0-1 1,0 1 0,0-1-1,0 1 1,0-1 0,-1 0-1,1 1 1,0-1 0,2-4-1,6-8-5,0 0 0,-1 0 0,0-1-1,-1-1 1,-1 1 0,11-34 0,8-38-27,-3-2 1,17-135-1,-1-209-760,-26-917 496,-24 1181 449,6 145 170,0 42 38,-4 139-6,2 133-316,7 1605-3376,2-1821 3202,14 231 882,-16-301-748,0 0 0,0 0 0,1-1 1,-1 1-1,1 0 0,0 0 0,0 0 0,0-1 1,0 1-1,1 0 0,0-1 0,-1 1 0,1-1 1,0 0-1,1 0 0,3 4 0,-6-6-10,1-1-1,0 0 1,0 0 0,0 0-1,0 0 1,0 0-1,0 0 1,-1 0 0,1 0-1,0-1 1,0 1-1,0 0 1,0-1 0,0 1-1,-1 0 1,1-1 0,0 1-1,0-1 1,-1 1-1,1-1 1,0 1 0,-1-1-1,1 1 1,0-1-1,0-1 1,29-42 5,-9 0-5,-2-1 0,16-59 0,83-386 210,-31-31 67,-66 390-260,161-1332-1691,-169 1116 1519,-13 329 148,0 1 0,-1-1 0,-1 0 0,-1 0 0,-1 1-1,0-1 1,-10-23 0,13 39 6,0 0 0,0 0 0,-1 0 0,1 0 0,0 0 0,-1 0 0,0 1 0,1-1 0,-1 0 0,0 1 0,0 0 0,0-1 0,0 1 0,0 0 0,0 0 0,0 0 0,0 0 0,0 0 0,-1 1 0,1-1 0,0 1 0,-3-1 0,-1 1 1,0 1-1,0 0 1,1 0 0,-1 1-1,1-1 1,-1 1 0,1 1-1,0-1 1,0 1-1,0-1 1,0 1 0,-8 7-1,-19 15 1,2 2 0,1 1 0,-36 45 0,-27 42-121,6 4-1,5 3 1,5 4 0,6 3-1,5 3 1,7 2 0,5 3-1,7 3 1,-40 195 0,52-136 110,9 1 1,8 2 0,12 223 0,20-130 112,79 436 0,-39-461 680,-37-205-115,51 124 1,-66-182-560,0 0 0,0 0 0,1 0 0,0-1 1,0 1-1,0-1 0,9 9 0,-11-14-80,0 0 0,-1 0 0,1 0 0,0 0 0,-1 0 0,1 0 0,0-1 0,0 1 0,0-1 0,0 1 0,0-1 0,0 0 0,-1 0 0,1 0 0,0 0 0,0 0 0,0 0 0,0 0 0,0-1 0,0 1 0,0-1 0,0 1 0,0-1 0,-1 0 0,1 1 0,0-1-1,0 0 1,-1 0 0,1-1 0,-1 1 0,1 0 0,-1 0 0,2-3 0,8-5 34,-2-1-1,1-1 0,-1 0 0,-1 0 1,0 0-1,0-1 0,6-15 1,41-100 603,-23 31-496,-5-1 1,-3-1-1,15-151 0,0-308-1130,-39 554 954,18-1376-849,-21 1333 856,3 46 0,0 0 0,0 0 0,-1 0 0,1 0 0,0 0 0,0 0 0,0 0 0,0 0 0,0 0 0,-1 1 0,1-1 0,0 0 0,0 0 0,0 0 0,0 0 0,-1 0 0,1 0 0,0 0 0,0-1 0,0 1 0,0 0 0,0 0 0,-1 0 0,1 0 0,0 0 0,0 0 0,0 0 0,0 0 0,0 0 0,0 0 0,-1 0 0,1 0 0,0-1 0,0 1 0,0 0 0,0 0 0,0 0 0,0 0 0,0 0 0,0 0 0,0-1 0,0 1 0,-1 0 0,-14 113 0,-34 728-549,37 33-1,40-55 550,50-34 1829,-65-719-1561,-13-66-267,0 0-1,0 0 1,0 1-1,0-1 0,0 0 1,0 0-1,0 0 0,0 0 1,0 1-1,0-1 1,0 0-1,0 0 0,0 0 1,0 0-1,0 0 1,1 1-1,-1-1 0,0 0 1,0 0-1,0 0 0,0 0 1,0 0-1,0 0 1,0 0-1,0 1 0,1-1 1,-1 0-1,0 0 0,0 0 1,0 0-1,0 0 1,0 0-1,1 0 0,-1 0 1,0 0-1,0 0 1,0 0-1,0 0 0,0 0 1,1 0-1,-1 0 0,0 0 1,0 0-1,0 0 1,0 0-1,1 0 0,-1 0 1,0 0-1,0 0 1,0 0-1,0 0 0,0 0 1,1 0-1,-1 0 0,0-1 1,0 1-1,0 0 1,0 0-1,0 0 0,6-20 4,1-46-4,-4-1 0,-5-77 0,2 134 0,-24-407-104,-118-631 0,132 992 104,1 2 0,-2 0 0,-2 1 0,-23-57 0,35 106 0,-1 0 0,0 1 0,0-1 0,0 1 0,0-1 0,0 1 0,-1 0 0,-5-6 0,7 8 0,0 1 0,0-1 0,0 0 0,0 1 0,0-1 0,0 1 0,0-1 0,-1 1 0,1-1 0,0 1 0,0 0 0,0 0 0,0 0 0,-1-1 0,1 1 0,0 0 0,0 0 0,0 1 0,0-1 0,-1 0 0,-1 1 0,-2 2 0,0 0 0,0 1 0,0 0 0,0 0 0,0 0 0,1 0 0,0 1 0,0 0 0,0 0 0,1 0 0,0 0 0,-3 6 0,-19 33 1,2 1 0,-25 72 0,-26 119-168,26-42-346,-29 262 1,30 208 461,45-469 51,8 1 0,8-1 0,75 361 0,171 394 880,-253-925-744,2-1 0,15 32 0,-23-54-131,0 0-1,0 0 0,0 1 0,1-1 1,-1 0-1,1 0 0,0-1 0,-1 1 1,1 0-1,0-1 0,0 1 1,3 1-1,-4-3-4,-1 1 1,1-1-1,0 0 0,0 0 1,-1 0-1,1 0 0,0 0 1,-1 0-1,1 0 0,0 0 1,0 0-1,-1 0 0,1 0 1,0 0-1,-1-1 1,1 1-1,0 0 0,-1 0 1,1-1-1,0 1 0,-1-1 1,1 1-1,-1 0 0,1-1 1,0 1-1,-1-1 0,1 0 1,3-5-2,0 0 1,-1-1-1,0 1 1,0-1-1,0 1 1,-1-1-1,0 0 1,1-8-1,12-62 1,7-124 1,-12-103-3,-8 235 0,-1-259-12,-20-110-153,-39-215-1450,-255-1148 0,261 1605 1617,50 191 0,1-1 0,-1 1 0,0 0 0,-1 0 0,0 0 0,1 0 0,-2 0 0,-3-5 0,6 9 0,1 1 0,0 0 0,-1-1 0,1 1 0,-1 0 0,1 0 0,-1-1 0,1 1 0,-1 0 0,1 0 0,-1 0 0,1 0 0,-1 0 0,1 0 0,-1 0 0,1 0 0,-1 0 0,1 0 0,-1 0 0,1 0 0,-1 0 0,1 0 0,-1 0 0,1 0 0,-1 0 0,1 1 0,-1-1 0,1 0 0,0 0 0,-1 1 0,1-1 0,-1 0 0,1 1 0,0-1 0,-1 0 0,1 1 0,0-1 0,-1 1 0,1-1 0,0 0 0,-1 1 0,1-1 0,0 1 0,0-1 0,0 1 0,-1 0 0,-5 15 0,1 1 0,0-1 0,1 1 0,-2 18 0,6-31 0,-35 238 0,-41 548-534,46-447 384,30-336 150,-69 909 1111,62-648-563,35 369 1,-12-525-549,-6-85 20,-9-27-17,-1 0 0,0 0 0,0 1 0,0-1 0,1 0 0,-1 0 0,0 0 0,0 1-1,1-1 1,-1 0 0,0 0 0,0 0 0,1 0 0,-1 0 0,0 1 0,1-1 0,-1 0 0,0 0 0,0 0 0,1 0 0,-1 0-1,0 0 1,1 0 0,-1 0 0,0 0 0,1 0 0,-1 0 0,0 0 0,0 0 0,1-1 0,-1 1 0,0 0 0,1 0 0,-1 0-1,0 0 1,0 0 0,1-1 0,-1 1 0,0 0 0,0 0 0,1 0 0,-1-1 0,0 1 0,0 0 0,0 0 0,0-1 0,1 1 0,-1-1-1,6-11 135,-1 0 0,0-1-1,-1 0 1,-1 0-1,3-15 1,47-258 105,30-535 0,-92-284-2009,-27 633 784,-16 124 129,47 323 780,-2 1 1,-10-26-1,16 48 69,0 0-1,0-1 1,0 1-1,0 0 1,0-1-1,0 1 1,-1 0 0,1 0-1,-1 0 1,1 0-1,-1 0 1,0 0-1,0 1 1,0-1-1,0 1 1,0-1 0,-4-2-1,4 4 5,0 1 0,1-1 0,-1 0 1,0 1-1,1-1 0,-1 1 0,1-1 0,-1 1 0,1 0 0,-1-1 0,1 1 0,-1 0 1,1 0-1,0 0 0,0 0 0,-1 0 0,1 1 0,0-1 0,0 0 0,0 0 0,0 1 0,0-1 1,0 1-1,1-1 0,-2 3 0,-7 13 2,1 1-1,0 0 1,-6 22 0,-65 275-1,-10 165-372,20 3 0,-9 914 0,124-659 1489,-45-722-998,0-4 0,0 1 1,1 0-1,1-1 1,0 1-1,5 14 1,-7-26-104,-1 0 0,0 0 0,1-1 1,-1 1-1,1 0 0,0 0 1,-1 0-1,1 0 0,0-1 1,-1 1-1,1 0 0,0-1 0,0 1 1,-1 0-1,1-1 0,0 1 1,0-1-1,0 1 0,0-1 1,0 0-1,0 1 0,0-1 0,0 0 1,0 0-1,0 0 0,2 1 1,0-2 18,0 0 0,-1 0 0,1-1 0,0 1 0,-1 0 0,1-1 0,-1 0 0,1 1 0,-1-1 1,0 0-1,0 0 0,0-1 0,0 1 0,2-3 0,9-13-8,-1-1 1,0 0-1,-2 0 0,0-1 0,7-24 1,67-219-28,-7-86-44,-11-92-134,-16-88 134,-9-1162-1803,-59 1351 1505,1 240 303,16 96 38,0-1 1,-1 0-1,1 1 1,-1-1-1,0 1 1,-1-1-1,1 1 0,-1 0 1,-4-6-1,6 9 1,0 0 0,0 1 0,0-1 0,0 0 0,0 1 0,0-1 0,0 1 0,0-1 0,0 1 0,0-1 0,0 1 0,0 0 0,0-1 0,0 1 0,0 0 0,0 0 0,0 0 0,0 0 0,-1 0 0,1 0 0,0 0 0,0 1 0,0-1 0,0 0 0,0 0 0,0 1 0,0-1 0,0 1 0,-1 0 0,-3 2 0,1 0 0,0 0 0,0 1 0,1 0 0,-1-1 0,1 1 0,-1 0 0,-3 8 0,-15 27 0,2 0 0,-24 72 0,-17 71-256,7 4 1,-38 254-1,60-209 247,-5 378 1,108 678 357,-44-1069-90,79 309 0,-68-388 314,7-3 0,5-1 0,84 157 0,-133-289-519,0-1 1,1 1-1,-1 0 1,1 0-1,0-1 1,0 1-1,0-1 1,0 0-1,0 1 0,3 1 1,7-6 195,2-20-60,-2-11 145,-2-1-1,-1 0 1,-1 0 0,4-51 0,26-728-744,-38 711 208,-22-981-350,4 896 551,2 134 0,16 51 0,-1 1 0,0 0 0,1 0 0,-1 0 0,0-1 0,0 1 0,0 0 0,0 0 0,1 0 0,-1 0 0,-1 0 0,1 0 0,0 0 0,0 1 0,0-1 0,0 0 0,-1 1 0,1-1 0,-2 0 0,1 1 0,0 0 0,1 0 0,-1 0 0,1 0 0,-1 1 0,1-1 0,-1 0 0,1 1 0,-1-1 0,1 1 0,-1 0 0,1-1 0,0 1 0,-1 0 0,1 0 0,0 0 0,-2 2 0,-32 38 0,13-6 0,2 1 0,1 2 0,-13 38 0,-41 131 0,9 4-121,8 2 1,10 3-1,10 1 0,9 2 1,9 1-1,13 244 0,76 326 1675,-28-396-957,-40-351-560,-4-40-38,-2-8-1,-15-76 163,-48-298-254,17-1-1,-1-480 1,48 781 70,1-154 8,3 190 16,2 0-1,2 0 0,12-45 1,-18 85-1,0 1 0,1 0 0,0-1 0,-1 1 0,1 0 0,0-1 0,0 1 0,0 0 0,0 0 0,1 0 0,-1 0 0,1 0 0,2-3 0,-3 5 0,-1 0 0,1 0 0,0 0 0,-1 0 0,1 0 0,-1 1 0,1-1 0,0 0 0,-1 0 0,1 1 0,-1-1 0,1 0 0,-1 1 0,1-1 0,-1 1 0,1-1 0,-1 1 0,1-1 0,-1 1 0,0-1 0,1 1 0,-1-1 0,0 1 0,1-1 0,-1 1 0,0-1 0,0 1 0,0 0 0,0-1 0,1 1 0,-1 0 0,0 0 0,5 19 0,0 0 0,3 34 0,10 194 0,-5 120-164,-3 2013-1994,-11-2351 2151,1-67 177,6-334 1574,2 7-1321,0 29-955,-2-812-439,-8 1100 971,-10-63 0,0 74 0,12 35 0,-1 0 0,1 1 0,0-1 0,-1 0 0,1 0 0,-1 1 0,1-1 0,-1 0 0,0 1 0,1-1 0,-1 1 0,1-1 0,-1 0 0,0 1 0,0 0 0,1-1 0,-1 1 0,0-1 0,0 1 0,-1-1 0,0 2 0,0 0 0,1 0 0,-1 0 0,0 0 0,0 0 0,1 1 0,-1-1 0,1 0 0,-1 1 0,1-1 0,-1 1 0,1 0 0,0-1 0,0 1 0,0 0 0,0 0 0,0 0 0,0-1 0,0 1 0,1 0 0,-1 0 0,1 0 0,-1 3 0,-12 45 0,2 1 0,2 0 0,-4 81 0,12-123 0,-17 323 1019,32 449 0,-5-676-1012,35 172 0,-26-211-7,-8-49 1,0-19-3,3-30 98,-6-7 21,-1 0 0,-2 0 0,-2-52 0,-1 26-112,6-1063-1128,-15 929 1095,-2 134 28,10 65 0,0-1 0,0 0 0,0 0 0,-1 0 0,1 1 0,0-1 0,0 0 0,0 0 0,-1 1 0,1-1 0,-1 0 0,1 0 0,0 1 0,-1-1 0,1 0 0,-1 1 0,1-1 0,-1 1 0,0-1 0,1 1 0,-1-1 0,1 1 0,-1-1 0,0 1 0,0-1 0,1 1 0,-1 0 0,0-1 0,0 1 0,0 0 0,-1 1 0,0 0 0,1 0 0,-1 0 0,1 0 0,-1 0 0,1 1 0,0-1 0,0 0 0,-1 1 0,1-1 0,0 1 0,0 0 0,0-1 0,0 1 0,0 2 0,-26 59 0,-141 478-600,33 25-138,130-543 728,-131 694-213,113-541 548,9 1-1,8 185 0,9-352-313,3-25 0,7-49 143,121-578 1005,-29 149-1625,-101 472 466,13-58 0,8-116 0,-26 165 0,1 29 0,0 1 0,0 0 0,0 0 0,0 0 0,0-1 0,0 1 0,-1 0 0,1 0 0,0 0 0,0 0 0,0-1 0,0 1 0,0 0 0,0 0 0,0 0 0,0 0 0,0 0 0,-1-1 0,1 1 0,0 0 0,0 0 0,0 0 0,0 0 0,-1 0 0,1 0 0,0 0 0,0-1 0,0 1 0,0 0 0,-1 0 0,1 0 0,0 0 0,0 0 0,0 0 0,0 0 0,-1 0 0,1 0 0,0 0 0,0 0 0,0 0 0,-1 0 0,1 0 0,0 0 0,0 1 0,0-1 0,0 0 0,-1 0 0,1 0 0,0 0 0,0 0 0,0 0 0,0 0 0,0 0 0,-1 1 0,1-1 0,0 0 0,-25 45 0,-5 35-12,2 1-1,5 2 1,-18 110-1,-16 273-825,28-132 646,27 615 1,8-860 351,4 0 1,3-1-1,41 140 1,-53-226-162,-1 0 1,1 0 0,-1 0-1,1 0 1,0-1-1,0 1 1,0 0-1,0 0 1,0-1-1,0 1 1,1-1 0,-1 1-1,0-1 1,1 0-1,-1 1 1,1-1-1,2 1 1,-3-1 9,0-1-1,0 0 1,1 0-1,-1 0 1,0 1 0,0-1-1,1 0 1,-1 0 0,0-1-1,1 1 1,-1 0-1,0 0 1,0-1 0,0 1-1,1-1 1,-1 1 0,0-1-1,0 1 1,0-1-1,1-1 1,6-3 95,-2-1-1,1-1 1,-1 1 0,0-1-1,0 0 1,7-14-1,18-29 102,-3-2 0,22-57 0,37-121-219,-81 214 24,6-21-10,-1-1 0,-1 0 0,-3-1 0,-1 0 0,-1 0 0,-3 0 0,-3-51 0,-2-32 0,6 101 0,2 24 0,5 37 0,27 209 0,-28-218 0,-9-30 0,0-1 0,1 0 0,-1 1 0,0-1 0,0 0 0,0 1 0,0-1 0,1 0 0,-1 0 0,0 1 0,0-1 0,1 0 0,-1 0 0,0 1 0,1-1 0,-1 0 0,0 0 0,0 0 0,1 0 0,-1 1 0,0-1 0,1 0 0,-1 0 0,0 0 0,1 0 0,-1 0 0,0 0 0,1 0 0,-1 0 0,1 0 0,-1 0 0,0 0 0,1 0 0,-1 0 0,0 0 0,1 0 0,-1 0 0,1-1 0,1-2 0,1 0 0,-1-1 0,1 1 0,-1-1 0,-1 0 0,1 0 0,0 0 0,-1 0 0,0 0 0,0 0 0,0 0 0,1-5 0,74-667-75,-71 605 6,31-666-655,-36 600 724,-6 100 0,6 37 0,0 0 0,0-1 0,0 1 0,0 0 0,0-1 0,0 1 0,-1-1 0,1 1 0,0 0 0,0 0 0,0-1 0,0 1 0,-1 0 0,1-1 0,0 1 0,0 0 0,0 0 0,-1-1 0,1 1 0,0 0 0,-1 0 0,1-1 0,0 1 0,-1 0 0,1 0 0,0 0 0,-1 0 0,1 0 0,0-1 0,-1 1 0,1 0 0,0 0 0,-1 0 0,1 0 0,0 0 0,-1 0 0,0 0 0,-1 3 0,-1 0 0,1 0 0,0 0 0,0 1 0,0-1 0,0 0 0,1 1 0,-1-1 0,1 1 0,0 0 0,0-1 0,-1 6 0,-8 37 9,1 1 0,2 1 0,0 77-1,16 149-121,-6-223 47,111 1007 38,-112-1047 63,0-1-1,0 1 1,9 19-1,-11-30-34,0 0 0,0 1 0,0-1 0,0 1 0,0-1 0,1 1 0,-1-1 0,0 0 0,0 1 0,1-1 0,-1 0 0,0 1 0,1-1 0,-1 0 0,0 1 0,1-1 0,-1 0 0,1 0 0,-1 1 0,0-1 0,1 0 0,-1 0 0,1 0 0,-1 0 0,0 0 0,1 0 0,-1 1-1,1-1 1,-1 0 0,1 0 0,-1 0 0,1 0 0,-1 0 0,1-1 0,-1 1 0,1 0 0,1-1 0,-1-1 0,1 0 0,0 0 1,-1 1-1,1-1 0,-1 0 0,0 0 0,0 0 0,0 0 0,0-1 0,0 1 0,1-3 0,10-34 0,-2-2 0,-1 1 0,-2-1 0,2-67 0,-6 73 0,16-246-647,-12-1-1,-57-538 1,-12 420 286,-167-578 0,136 691 361,77 244 0,-2 0 0,-29-52 0,43 88 0,0 0 0,-1 0 0,1 1 0,-1-1 0,-1 1 0,1 0 0,-1 1 0,0 0 0,-1 0 0,1 0 0,-11-6 0,13 10 0,0 0 0,0 0 0,1 0 0,-1 0 0,0 1 0,0-1 0,0 1 0,0 0 0,0 0 0,0 1 0,0-1 0,0 1 0,0 0 0,1 0 0,-1 0 0,0 0 0,0 1 0,1-1 0,-1 1 0,1 0 0,0 0 0,-1 1 0,1-1 0,-3 4 0,-7 5 0,0 2 0,0 0 0,2 0 0,0 1 0,0 1 0,1 0 0,-12 24 0,0 8 0,-26 75 0,16-15 130,4 1-1,5 1 1,5 0-1,5 2 1,5 0 0,4 0-1,5 1 1,6-1-1,39 214 1,-43-312-45,2 15 147,1 0-1,1 0 0,2 0 1,1-1-1,14 28 0,-23-52-225,1-1 0,-1 0 1,0 1-1,1-1 0,-1 0 0,1 0 0,0 0 0,0 0 0,0-1 0,-1 1 1,2 0-1,-1-1 0,0 0 0,0 1 0,0-1 0,1 0 0,-1 0 0,1 0 1,2 0-1,-3-1-8,1 0 1,0 0 0,0-1 0,0 1-1,-1-1 1,1 0 0,0 0-1,-1 0 1,1 0 0,-1 0 0,1-1-1,-1 1 1,1-1 0,-1 0-1,0 1 1,0-1 0,0 0-1,3-4 1,6-6 35,0-1 0,0-1 0,-1 0 0,-1-1 0,13-25 0,-4 0 155,18-64 1,27-163-74,29-581-1163,-91-3-495,-28 486 1316,19 306 92,-2 0-1,-22-73 0,28 119 114,0 1 0,-1 0 0,-13-21 0,16 30 20,1 1 0,-1-1-1,0 1 1,0 0-1,0-1 1,0 1 0,0 0-1,-1 0 1,1 0 0,-1 1-1,1-1 1,-1 1-1,1-1 1,-5 0 0,5 1 1,0 1 0,0 0 1,0 0-1,0 0 0,0 0 0,0 0 1,0 0-1,0 0 0,0 1 1,0-1-1,0 1 0,1-1 1,-1 1-1,0 0 0,0 0 0,0 0 1,1 0-1,-1 0 0,0 0 1,-1 2-1,-4 4 0,1-1-1,0 1 1,0 0 0,1 0-1,0 0 1,-6 12-1,-6 15 1,2 1 0,2 1 0,1 0 0,-10 49 0,-8 75-271,-15 239-1,31 182-849,37-75 1535,-13-415-70,4-1 1,4-1 0,42 125-1,-53-193-319,2-1 0,0 0-1,15 25 1,-23-42-27,1-1 0,-1 1 0,1-1 0,0 0 0,-1 0 0,1 1 0,0-1 0,1-1 0,-1 1 0,0 0 0,0 0 0,1-1-1,-1 1 1,1-1 0,-1 0 0,1 0 0,0 0 0,0 0 0,3 1 0,-4-3 11,1 1-1,-1-1 1,0 1-1,1-1 1,-1 0-1,0 0 1,0 0-1,0 0 1,1 0-1,-1-1 1,0 1 0,-1-1-1,1 1 1,0-1-1,0 0 1,-1 0-1,1 1 1,-1-1-1,0 0 1,1 0-1,-1-1 1,0 1-1,1-2 1,5-12 127,0-1 1,-1 1 0,-1-1-1,-1 0 1,3-18-1,17-186 695,-19-2-931,-10 1 0,-48-323 0,3 246-182,-116-377 0,126 537 282,-98-222 0,137 361 0,-9-23 0,-2 1 0,-24-35 0,34 54 0,-1-1 0,0 0 0,0 1 0,0-1 0,-1 1 0,1 0 0,-1 0 0,0 1 0,0-1 0,0 1 0,0 0 0,0 0 0,0 0 0,0 0 0,-1 1 0,1-1 0,-1 1 0,1 0 0,-1 1 0,-4-1 0,5 1 0,-1 1 0,1 0 0,0 0 0,0 0 0,0 0 0,0 1 0,0-1 0,0 1 0,0 0 0,0 0 0,1 1 0,-1-1 0,1 1 0,-1 0 0,1 0 0,-4 4 0,-1 3 0,1-1 0,0 1 0,0 1 0,-10 21 0,6-4 0,1 1 0,1 0 0,1 0 0,2 1 0,1 0 0,1 0 0,2 0 0,1 46 0,25 210 0,152 579 59,72-10-102,-222-769-70,110 300-113,-113-345 233,-22-40-8,0-1 0,-1 1 1,1-1-1,-1 1 0,1 0 1,0-1-1,-1 1 0,1-1 1,0 1-1,0-1 0,-1 0 1,1 1-1,0-1 0,0 0 0,0 1 1,0-1-1,-1 0 0,1 0 1,0 0-1,0 0 0,0 0 1,0 0-1,0 0 0,-1 0 1,3 0-1,0-3 11,0 0-1,-1 0 1,1 0 0,-1 0-1,1 0 1,-1-1 0,0 1-1,0-1 1,0 1 0,-1-1 0,1 0-1,-1 0 1,0 1 0,0-1-1,0 0 1,-1 0 0,1-5-1,9-62 815,3-141-1,-15-46-1052,-10 1-1,-60-333 1,-167-502-716,237 1084 945,-113-392 0,94 347 0,17 45 0,0-1 0,0 0 0,1-1 0,0 1 0,1 0 0,0-1 0,0 1 0,1-1 0,0 0 0,2-16 0,10-143-15,7-182-5,-17 252 119,-18-149 1,14 220 182,-1 0 0,-2 1 0,0 0 0,-2 0 0,-18-44 0,25 69-260,0 0 0,0 0 0,0 0 0,0 0 0,0 0 0,-1 0 0,1 1 0,-1-1 0,1 0 0,-1 1 0,1-1 0,-1 1 0,0 0 0,0 0 0,-2-2 1,3 3-20,0 0 0,0 0 0,1 0 0,-1 0 1,0 0-1,0 0 0,0 0 0,1 0 1,-1 0-1,0 1 0,1-1 0,-1 0 0,0 1 1,0-1-1,1 0 0,-1 1 0,1-1 0,-1 1 1,0-1-1,1 1 0,-1-1 0,1 1 1,-1-1-1,1 1 0,-1 0 0,1-1 0,0 1 1,-1 0-1,-2 6-5,0 0 1,0 0-1,1 0 1,-1 0-1,2 1 0,-1-1 1,0 9-1,0 148 2,4-118 0,-2 1 0,-9 60 0,-5-57 0,14-49 0,0 0 0,0 0 0,-1-1 0,1 1 0,0 0 0,0-1 0,-1 1 0,1 0 0,0 0 0,-1-1 0,1 1 0,-1-1 0,1 1 0,-1 0 0,1-1 0,-1 1 0,1-1 0,-1 1 0,0-1 0,1 0 0,-1 1 0,0-1 0,1 1 0,-1-1 0,0 0 0,0 0 0,1 1 0,-1-1 0,0 0 0,0 0 0,1 0 0,-1 0 0,0 0 0,0 0 0,0 0 0,1 0 0,-1 0 0,0-1 0,0 1 0,1 0 0,-1 0 0,0-1 0,1 1 0,-1 0 0,0-1 0,1 1 0,-1 0 0,0-1 0,1 1 0,-1-1 0,1 0 0,-1 1 0,1-1 0,-1 1 0,1-1 0,-1 0 0,1 1 0,-1-2 0,-6-9 0,0 0 0,0-1 0,2 1 0,-1-1 0,1-1 0,1 1 0,-3-14 0,-17-104 0,9 46 0,4 36 0,-1 1 0,-27-62 0,38 105 0,0 1 0,0 0 0,-1 0 0,1-1 0,-1 1 0,0 0 0,0 0 0,0 1 0,0-1 0,-1 0 0,1 1 0,-1-1 0,-2-1 0,4 4 0,1 0 0,-1 0 0,0-1 0,1 1 0,-1 0 0,1 1 0,-1-1 0,1 0 0,-1 0 0,1 0 0,-1 0 0,1 0 0,-1 0 0,1 1 0,-1-1 0,1 0 0,-1 0 0,1 1 0,0-1 0,-1 0 0,1 1 0,-1-1 0,1 0 0,0 1 0,-1-1 0,1 1 0,0-1 0,-1 1 0,-12 32 0,1 26 0,2 0 0,3 1 0,3 119 0,3-95 0,-2 31 0,-2 18 0,15 151 0,-10-281 0,0-1 0,0 1 0,1-1 0,-1 1 0,1-1 0,-1 0 0,1 1 0,0-1 0,0 0 0,-1 0 0,2 1 0,-1-1 0,0 0 0,0 0 0,3 3 0,-3-5 0,-1 0 0,1 0 0,-1 0 0,0 0 0,1 0 0,-1 0 0,1 0 0,-1 0 0,1 0 0,-1 0 0,1 0 0,-1 0 0,1 0 0,-1 0 0,1 0 0,-1 0 0,1 0 0,-1-1 0,0 1 0,1 0 0,-1 0 0,1 0 0,-1-1 0,0 1 0,1 0 0,-1-1 0,1 0 0,16-23 0,-3-10 0,-2 1 0,-1-2 0,-2 0 0,-1 0 0,5-66 0,-6 53 0,11-94-206,-5-1-1,-8-152 0,-8 218 181,-4 1-1,-3 0 0,-3 0 0,-4 2 1,-40-113-1,45 154 27,-1 1 0,-2 1 0,-2 1 0,-22-33 0,34 55 0,-1 0 0,0 1 0,0 0 0,0 1 0,-1-1 0,1 1 0,-2 0 0,1 1 0,-1 0 0,1 0 0,-1 1 0,-1 0 0,1 0 0,-1 0 0,1 1 0,-1 1 0,0 0 0,0 0 0,0 0 0,-12 1 0,17 1 27,-1 0 0,1 0 1,0 1-1,0 0 0,0 0 0,0 0 1,0 1-1,0-1 0,0 1 0,0 0 1,0 0-1,0 0 0,1 1 0,-1-1 1,1 1-1,0 0 0,0 0 0,0 0 1,0 0-1,0 0 0,-3 8 0,-3 4 15,1 1 0,1 1-1,0-1 1,-4 21 0,9-29-70,-28 105-73,5 0-1,6 2 1,4 1 0,6 0-1,4 0 1,11 117-1,0-156 102,2 1 0,28 111 0,-28-156 0,2 0 0,2 0 0,1-1 0,1-1 0,1 0 0,2-1 0,40 52 0,-49-72 0,0-1-1,1-1 1,0 1-1,0-2 1,1 1-1,0-1 1,1-1-1,-1 1 1,1-2-1,0 0 1,1 0-1,-1-1 1,1 0-1,0-1 1,0-1-1,0 1 1,0-2-1,17 1 1,-12-3 46,-1 0 0,1-1 0,-1 0 1,1-2-1,-1 0 0,0 0 0,-1-2 1,1 0-1,-1-1 0,0 0 0,-1-1 1,27-19-1,-11 1-36,-1 0 0,-1-2 0,-1-1 0,-2-1 0,0-1-1,-3-2 1,-1 0 0,-1-1 0,16-38 0,4-23-275,-3-3 1,29-126-1,32-238 88,-85 364 182,-4 0 0,-7-181-1,-3 252-4,-2 0 0,-1 0 0,-2 0 0,0 0 0,-2 1 0,-17-42 0,16 51 0,0 1 0,0 0 0,-2 1 0,0 0 0,0 1 0,-1 0 0,-1 1 0,-1 1 0,0 0 0,-27-18 0,1 4 140,-3 2-1,0 2 1,-1 2-1,0 2 0,-2 1 1,-61-12-1,103 27-139,-1 1 0,0 1 0,1-1 0,-1 1 0,0-1 0,0 1 0,0 1 0,1-1 0,-1 1 0,0 0 0,0 0 0,1 0 0,-7 3 0,6-1 0,1 0 0,-1 0 0,1 0 0,0 1 0,0 0 0,1-1 0,-1 2 0,1-1 0,0 0 0,0 1 0,0-1 0,1 1 0,-4 7 0,-5 15 0,1 1 0,2 0 0,-9 51 0,2 16-18,5 2 0,3 0 0,7 99 0,49 296-893,-14-281 589,9-3-1,9-1 0,126 317 1,-170-501 302,3 10 14,2-1-1,1 0 1,2 0-1,1-2 1,24 33-1,-39-60 7,0 1 0,0-1 0,0 0 0,0 0 0,0-1 0,1 1 0,-1-1 0,1 1 0,-1-1 0,1 0 0,0-1 0,0 1 0,0-1 0,0 1 0,0-1 0,7 1 0,-7-2 0,1-1 0,0 1 0,-1-1 0,1 0 0,-1 0 0,1 0 0,-1-1 0,1 0 0,-1 0 0,0 0 0,0 0 0,0 0 0,0-1 0,0 0 0,4-4 0,10-10 75,0 0 0,-1-2 0,-1 0 1,-1-1-1,-1 0 0,-1-2 0,-1 1 0,11-27 0,2-10 294,-2-2 0,16-71 0,-25 72-345,-2-2 0,-3 1 0,-2-2 0,-4 1 0,-2 0 0,-10-98 0,2 109-18,-2 1 1,-2-1-1,-2 1 0,-3 1 1,-1 1-1,-3 0 0,-1 1 0,-37-57 1,50 90 23,-1 0-1,0 0 1,-1 1 0,0 0 0,0 0 0,-2 2 0,1-1 0,-1 1-1,-20-12 1,26 19-29,0 1 0,0-1 0,0 1 0,0 1 0,0-1 0,0 1 0,0 0 0,0 1 0,0-1 0,-1 1 0,1 0 0,0 1 0,0 0 0,-1 0 0,1 0 0,0 1 0,0-1 0,0 1 0,1 1 0,-1-1 0,0 1 0,1 0 0,0 1 0,-1-1 0,-5 6 0,-11 9-1,1 1 0,1 0 0,1 2 0,1 0 0,0 1 0,2 1 0,-15 27 0,0 6 0,2 1 0,-22 68 0,30-68 0,2 1 0,4 0 0,-15 99 0,27-137 0,2 1 0,0-1 0,0 1 0,2-1 0,1 0 0,0 1 0,2-1 0,0 0 0,1 0 0,1-1 0,1 1 0,1-1 0,1-1 0,15 26 0,-7-21 0,2 0 0,0-1 0,2-1 0,0-1 0,1 0 0,1-2 0,1-1 0,0 0 0,31 14 0,-40-24 0,-1-1 0,1 0 0,0-2 0,1 1 0,-1-2 0,1 0 0,0-1 0,17 1 0,-21-3 0,-1-1 0,0 0 0,0-1 0,1 0 0,-1-1 0,-1 0 0,1 0 0,0-1 0,-1-1 0,0 0 0,0 0 0,13-10 0,-3-1 0,-1-1 0,-1-1 0,-1 0 0,-1-2 0,0 0 0,-2 0 0,19-36 0,-10 14 0,-2-1 0,-1-1 0,-3-1 0,13-53 0,26-189 0,-45 213 0,-3 0 0,-4-1 0,-3 0 0,-3 0 0,-17-105 0,16 163 0,0-1 0,-1 1 0,-1 0 0,0 0 0,-2 0 0,-16-30 0,21 43 0,-1 0 0,0 0 0,0 1 0,0 0 0,0-1 0,-1 1 0,1 0 0,-1 1 0,0-1 0,0 1 0,0-1 0,0 1 0,0 0 0,-1 1 0,1-1 0,-1 1 0,1 0 0,-1 0 0,1 0 0,-1 0 0,1 1 0,-1 0 0,0 0 0,1 0 0,-1 1 0,0-1 0,1 1 0,-1 0 0,-7 4 0,-4 0 0,1 1 0,0 0 0,0 1 0,0 1 0,1 1 0,-25 19 0,7-1 0,-46 51 0,40-34 0,2 2 0,2 2 0,2 1 0,2 1 0,3 1 0,2 2 0,2 0 0,2 2 0,3 1 0,3 0 0,1 1 0,4 0 0,2 1 0,2 0 0,3 0 0,2 0 0,8 60 0,-3-88 0,2-1 0,1 0 0,2-1 0,0 0 0,2 0 0,1-1 0,1 0 0,1-1 0,2-1 0,0 0 0,33 37 0,-34-46 0,0-1 0,0 0 0,2-1 0,-1 0 0,2-2 0,0 0 0,0-1 0,1 0 0,1-2 0,0 0 0,0-2 0,0 0 0,1-1 0,0-1 0,0-1 0,37 3 0,-49-8 0,0 1 0,0-1 0,0-1 0,0 0 0,0 0 0,-1 0 0,1-1 0,-1-1 0,1 1 0,-1-2 0,0 1 0,0-1 0,-1 0 0,1 0 0,-1-1 0,-1 0 0,1 0 0,-1-1 0,7-9 0,5-8 0,0-1 0,-2-1 0,-1-1 0,19-44 0,-10 9 0,-2-1 0,-3-1 0,14-87 0,9-200 0,-40 334 0,0-51 0,-1 68 0,-1 0 0,0 0 0,0-1 0,0 1 0,0 0 0,0 0 0,0 0 0,0-1 0,0 1 0,0 0 0,0 0 0,0-1 0,0 1 0,0 0 0,0 0 0,0-1 0,0 1 0,0 0 0,0 0 0,0-1 0,0 1 0,-1 0 0,1 0 0,0 0 0,0-1 0,0 1 0,0 0 0,0 0 0,-1 0 0,1 0 0,0-1 0,0 1 0,0 0 0,-1 0 0,1 0 0,0 0 0,0 0 0,0 0 0,-1 0 0,1-1 0,0 1 0,0 0 0,-1 0 0,1 0 0,0 0 0,0 0 0,0 0 0,-1 0 0,1 0 0,0 0 0,0 0 0,-1 0 0,1 0 0,0 1 0,-18 28 0,-40 115-40,-61 230 0,109-337 3,-38 148-153,-41 324 0,51 196-14,39-605 203,4 1 0,5-1 0,28 123 0,-25-171 0,1 0 0,4-1 0,1-1 0,3-1 0,1-1 0,3 0 0,56 76 0,-34-65 1,4-2 0,66 58 0,127 89-10,22 20 135,-216-170 342,-50-53-458,1 1 0,-1 0-1,0-1 1,0 1 0,0 0 0,0 0-1,0 0 1,0 0 0,-1 0-1,1 0 1,0 0 0,-1 0 0,1 3-1,-2-4-8,1 0 1,0 0-1,-1-1 0,1 1 0,-1-1 0,1 1 1,-1 0-1,1-1 0,-1 1 0,1-1 0,-1 1 0,0-1 1,1 1-1,-1-1 0,0 0 0,1 1 0,-1-1 0,0 0 1,0 1-1,1-1 0,-1 0 0,0 0 0,0 0 0,0 0 1,1 0-1,-1 0 0,0 0 0,0 0 0,1 0 1,-1 0-1,0 0 0,0 0 0,1-1 0,-1 1 0,0 0 1,0-1-1,0 1 0,-19-5 0,1-1 1,0 0-1,0-1 1,-29-16-1,-77-51 0,70 41 0,34 20 0,-8-5 0,0 1 0,-1 2 0,-63-24 0,90 38 0,0 1 0,0-1 0,0 0 0,0 1 0,0-1 0,0 1 0,0 0 0,0 0 0,0 0 0,1 1 0,-1-1 0,0 1 0,0-1 0,0 1 0,0 0 0,0 0 0,1 0 0,-1 1 0,-3 1 0,1 1 0,1 0 0,-1 1 0,1 0 0,-1 0 0,1 0 0,1 0 0,-1 1 0,-4 9 0,-9 26 0,1 0 0,2 1 0,3 0 0,1 1 0,-6 62 0,-5 62 0,3 256 0,48 174 0,-29-583 0,-1-1 0,-1 1 0,0-1 0,-1 1 0,0-1 0,-8 24 0,-35 76 0,11-32 0,12-13 0,3 1 0,3 0 0,3 1 0,3 1 0,0 72 0,10-121 0,0 0 0,2-1 0,1 1 0,0-1 0,11 36 0,46 97 0,-45-121 0,-2 1 0,-2 1 0,-1 0 0,-1 1 0,-2 0 0,-2 0 0,2 61 0,-7-97 0,0 0 0,0 1 0,0-1 0,1 1 0,-1-1 0,0 1 0,0-1 0,0 0 0,0 1 0,0-1 0,0 1 0,0-1 0,0 1 0,0-1 0,0 1 0,0-1 0,0 1 0,0-1 0,0 0 0,0 1 0,-1-1 0,1 1 0,0-1 0,0 1 0,0-1 0,-1 0 0,1 1 0,0-1 0,0 0 0,-1 1 0,1-1 0,0 0 0,-1 1 0,1-1 0,-1 0 0,1 0 0,0 1 0,-1-1 0,1 0 0,-1 0 0,1 0 0,0 1 0,-1-1 0,1 0 0,-1 0 0,1 0 0,-1 0 0,1 0 0,-1 0 0,1 0 0,-1 0 0,1 0 0,0 0 0,-1 0 0,1-1 0,-1 1 0,1 0 0,-1 0 0,1 0 0,0 0 0,-1-1 0,1 1 0,-1 0 0,1-1 0,-23-22 0,13 11 0,2-1 0,0 0 0,0-1 0,2 1 0,-1-1 0,-4-19 0,8 26 0,1-1 0,0 0 0,1 0 0,0 0 0,0 0 0,1 0 0,0 0 0,0 0 0,1 0 0,0 0 0,0 0 0,1 0 0,5-15 0,2 5 0,2 0 0,0 0 0,1 1 0,1 1 0,0 0 0,1 0 0,1 2 0,0 0 0,1 0 0,33-20 0,-6 7 0,1 3 0,1 1 0,62-22 0,-90 38 0,0 2 0,1-1 0,0 2 0,34-4 0,-48 8 0,1-1 0,-1 1 0,0 0 0,1 0 0,-1 1 0,0-1 0,0 1 0,0 0 0,0 0 0,1 1 0,-1-1 0,-1 1 0,1 0 0,0 0 0,0 0 0,-1 0 0,1 0 0,-1 1 0,0 0 0,1 0 0,-1 0 0,-1 0 0,1 0 0,0 1 0,3 5 0,8 24 0,-12-26 0,0 0 0,1-1 0,0 1 0,0-1 0,1 0 0,0 0 0,5 7 0,-8-12 0,1 0 0,-1 0 0,1 0 0,0 0 0,-1 0 0,1 0 0,0 0 0,0-1 0,-1 1 0,1-1 0,0 1 0,0-1 0,0 0 0,0 0 0,-1 1 0,1-1 0,0-1 0,0 1 0,0 0 0,0 0 0,0-1 0,-1 1 0,1-1 0,0 1 0,0-1 0,-1 0 0,1 0 0,0 0 0,-1 0 0,1 0 0,-1 0 0,3-2 0,19-14 0,-1 0 0,-1-1 0,-1-1 0,0-1 0,28-39 0,-7 2 0,38-72 0,-22 22 0,-4-3 0,60-179 0,-107 270 0,14-48 0,-19 63 0,0 0 0,0 1 0,0-2 0,-1 1 0,1 0 0,-1 0 0,0 0 0,0 0 0,-1 0 0,1 0 0,-2-4 0,2 8 0,0-1 0,0 1 0,0 0 0,0 0 0,0 0 0,0 0 0,-1 0 0,1-1 0,0 1 0,0 0 0,0 0 0,0 0 0,-1 0 0,1 0 0,0 0 0,0 0 0,0 0 0,0 0 0,-1 0 0,1 0 0,0-1 0,0 1 0,0 0 0,-1 0 0,1 0 0,0 0 0,0 0 0,0 0 0,-1 1 0,1-1 0,0 0 0,0 0 0,0 0 0,0 0 0,-1 0 0,1 0 0,0 0 0,0 0 0,0 0 0,0 0 0,-1 1 0,1-1 0,0 0 0,0 0 0,0 0 0,0 0 0,-14 17 0,-7 22 0,1 1 0,2 0 0,-21 71 0,-24 141 0,44-140 0,4 0 0,1 144 0,16-181 0,-2-74 0,0 1 0,0-1 0,0 1 0,0-1 0,0 0 0,1 1 0,-1-1 0,1 0 0,-1 1 0,1-1 0,-1 0 0,1 1 0,0-1 0,0 0 0,-1 0 0,1 0 0,0 0 0,0 0 0,0 0 0,0 0 0,0 0 0,2 1 0,-1-2 0,-1 1 0,1-1 0,-1 0 0,0 0 0,1 0 0,-1 0 0,1 0 0,-1 0 0,1-1 0,-1 1 0,0 0 0,1-1 0,-1 1 0,0-1 0,1 1 0,-1-1 0,3-1 0,5-5 0,0 0 0,0-1 0,0 0 0,8-9 0,-15 15 0,23-27 0,-17 19 0,0 0 0,0 1 0,1 0 0,1 0 0,-1 1 0,12-7 0,-18 13 0,0 1 0,0 0 0,0 0 0,0-1 0,0 2 0,1-1 0,-1 0 0,0 1 0,0-1 0,0 1 0,1 0 0,-1 0 0,0 0 0,1 1 0,-1-1 0,0 1 0,0 0 0,0 0 0,0 0 0,0 0 0,0 0 0,0 1 0,0-1 0,0 1 0,0 0 0,-1 0 0,1 0 0,3 4 0,5 4 0,0 2 0,0-1 0,-1 2 0,-1-1 0,0 1 0,-1 1 0,10 19 0,39 112 0,-14-34 0,-38-99 0,2 6 0,2-1 0,-1 0 0,2 0 0,14 18 0,-23-33 0,0 0 0,0-1 0,1 1 0,-1-1 0,1 1 0,-1-1 0,1 0 0,-1 0 0,1 1 0,0-1 0,0 0 0,0 0 0,-1-1 0,1 1 0,0 0 0,0-1 0,0 1 0,0-1 0,0 0 0,0 1 0,1-1 0,3 0 0,-3-1 0,-1 0 0,1 0 0,0-1 0,0 1 0,-1-1 0,1 1 0,-1-1 0,1 0 0,-1 0 0,0 0 0,0 0 0,0 0 0,0 0 0,2-3 0,6-11 0,0 1 0,-2-2 0,0 1 0,8-24 0,16-54 0,27-135 0,-1-106 0,-58 335 0,0 0 0,0 0 0,0-1 0,0 1 0,1 0 0,-1 0 0,0 0 0,0 0 0,0-1 0,0 1 0,0 0 0,0 0 0,0 0 0,0 0 0,0 0 0,1 0 0,-1-1 0,0 1 0,0 0 0,0 0 0,0 0 0,0 0 0,1 0 0,-1 0 0,0 0 0,0 0 0,0 0 0,0 0 0,1 0 0,-1 0 0,0 0 0,0 0 0,0-1 0,0 2 0,1-1 0,-1 0 0,0 0 0,0 0 0,0 0 0,0 0 0,1 0 0,-1 0 0,0 0 0,0 0 0,0 0 0,0 0 0,0 0 0,1 0 0,-1 0 0,0 1 0,0-1 0,0 0 0,0 0 0,0 0 0,1 0 0,13 14 0,18 26 0,-27-34 0,3 3 0,17 25 0,3-1 0,1-1 0,34 30 0,-54-55 0,-1 0 0,1 0 0,1-1 0,-1 0 0,1-1 0,0 0 0,0 0 0,1-1 0,-1 0 0,1-1 0,0-1 0,0 1 0,0-2 0,0 1 0,0-1 0,0-1 0,14-1 0,-7-2 0,-1-1 0,0-1 0,0 0 0,-1-2 0,0 1 0,0-2 0,0 0 0,-1-1 0,0-1 0,-1 0 0,0 0 0,0-2 0,-1 0 0,-1 0 0,0-1 0,14-20 0,-4 1 0,-1-1 0,-2-1 0,-1-1 0,-2 0 0,-1-1 0,13-51 0,-25 77 0,13-62 0,-15 69 0,-1 1 0,0 0 0,1 0 0,-1 0 0,0 0 0,0 0 0,0-1 0,0 1 0,-1 0 0,1 0 0,-1 0 0,1 0 0,-1 0 0,0 0 0,0 0 0,0 0 0,0 0 0,0 0 0,0 0 0,0 0 0,0 0 0,-1 1 0,1-1 0,-1 1 0,0-1 0,-3-2 0,-4 3 0,-1-1 0,1 1 0,-1 1 0,0-1 0,1 2 0,-1-1 0,0 1 0,1 1 0,-1 0 0,-8 3 0,-45 11 0,2 4 0,0 2 0,2 2 0,1 3 0,-99 63 0,90-46 0,1 4 0,3 2 0,3 3 0,-73 81 0,99-95 0,2 1 0,2 2 0,-33 60 0,59-94 0,0 0 0,0 0 0,1 1 0,0 0 0,0-1 0,1 1 0,0 0 0,-2 18 0,4-26 0,1 1 0,-1-1 0,0 1 0,0-1 0,0 1 0,1-1 0,-1 0 0,0 1 0,1-1 0,0 0 0,-1 1 0,1-1 0,0 0 0,-1 0 0,1 1 0,0-1 0,0 0 0,0 0 0,0 0 0,0 0 0,0 0 0,1-1 0,0 2 0,2-1 0,-1 0 0,0 0 0,0-1 0,0 1 0,1-1 0,-1 0 0,0 0 0,1 0 0,-1 0 0,0-1 0,0 1 0,0-1 0,1 0 0,4-2 0,11-4 0,0-1 0,-1-1 0,0 0 0,-1-1 0,23-18 0,82-72 0,-95 76 0,203-177 0,-230 201 0,0-1 0,0 1 0,0 0 0,0 0 0,0-1 0,0 1 0,0 0 0,0 0 0,1 0 0,-1-1 0,0 1 0,0 0 0,0 0 0,0 0 0,0 0 0,1-1 0,-1 1 0,0 0 0,0 0 0,0 0 0,1 0 0,-1 0 0,0 0 0,0 0 0,1-1 0,-1 1 0,0 0 0,0 0 0,1 0 0,-1 0 0,0 0 0,0 0 0,1 0 0,-1 0 0,0 0 0,0 0 0,0 0 0,1 1 0,-1-1 0,0 0 0,0 0 0,1 0 0,-1 0 0,0 0 0,0 0 0,0 0 0,1 1 0,-1-1 0,0 0 0,0 0 0,-3 17 0,-20 33 0,19-41 0,-11 23 0,0 1 0,3 1 0,1 0 0,-12 58 0,22-89 3,1-1 0,-1 0 0,1 1 0,-1-1 0,1 0 0,0 1 0,0-1 0,0 0 0,0 1 0,1-1 0,-1 0 0,1 1 0,-1-1 0,1 0 0,0 1 0,0-1 0,0 0 0,0 0 0,0 0 0,0 0 0,0 0 0,1 0 0,-1 0 0,1 0 0,0-1 0,-1 1 0,1-1 0,0 1 0,0-1 0,0 0 0,0 1 0,0-1 0,0 0 0,1 0 0,-1 0 0,0-1 0,0 1 0,1-1 0,3 1 0,3 0-152,-1-1 1,1-1-1,-1 0 1,0 0-1,0 0 1,1-1-1,-1-1 1,0 1-1,15-8 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3:33:57.454"/>
    </inkml:context>
    <inkml:brush xml:id="br0">
      <inkml:brushProperty name="width" value="0.35" units="cm"/>
      <inkml:brushProperty name="height" value="0.35" units="cm"/>
      <inkml:brushProperty name="color" value="#FFFFFF"/>
    </inkml:brush>
  </inkml:definitions>
  <inkml:trace contextRef="#ctx0" brushRef="#br0">3367 2907 24575,'1'9'0,"1"-1"0,-1 0 0,1 0 0,1-1 0,-1 1 0,2 0 0,7 13 0,0 4 0,-3-6 0,2 0 0,-1-1 0,2 0 0,1-1 0,0 0 0,1-1 0,1 0 0,0-1 0,1 0 0,33 23 0,-36-29 0,1-2 0,0 1 0,1-2 0,-1 0 0,1 0 0,0-1 0,1-1 0,-1-1 0,1 0 0,0-1 0,0 0 0,0-1 0,0-1 0,0 0 0,0-1 0,16-3 0,2-4 0,0-1 0,-1-1 0,0-2 0,0-1 0,-1-1 0,-1-2 0,-1-1 0,31-24 0,1-6 0,-1-2 0,77-85 0,-112 105 0,-1 0 0,-1-2 0,-2-1 0,-1 0 0,-1-1 0,-2-2 0,-1 1 0,-2-2 0,-2 0 0,-1 0 0,-1-1 0,-3-1 0,4-41 0,-10 71 0,1-5 0,-1-1 0,0 0 0,-1 0 0,-2-16 0,2 28 0,0 1 0,0-1 0,0 1 0,0-1 0,0 0 0,-1 1 0,1-1 0,0 1 0,-1-1 0,0 1 0,1-1 0,-1 1 0,0 0 0,0-1 0,0 1 0,0 0 0,0-1 0,0 1 0,0 0 0,0 0 0,0 0 0,0 0 0,-1 0 0,1 0 0,0 0 0,-1 1 0,1-1 0,-1 0 0,1 1 0,-1-1 0,1 1 0,-1 0 0,1-1 0,-1 1 0,0 0 0,1 0 0,-1 0 0,1 0 0,-1 0 0,0 0 0,1 1 0,-1-1 0,1 0 0,-1 1 0,1-1 0,-1 1 0,-1 0 0,-9 5 0,-1 0 0,1 1 0,0 1 0,1-1 0,-20 19 0,-55 57 0,-10 23 0,-141 203 0,229-297 0,-28 45 0,34-54 0,0 0 0,0 0 0,1 0 0,-1 1 0,1-1 0,0 1 0,0-1 0,0 1 0,0-1 0,1 1 0,0 0 0,-1 4 0,2-7 0,0 0 0,-1 0 0,1 0 0,-1-1 0,1 1 0,0 0 0,-1-1 0,1 1 0,0 0 0,0-1 0,0 1 0,0-1 0,-1 1 0,1-1 0,0 0 0,0 1 0,0-1 0,0 0 0,0 1 0,0-1 0,0 0 0,0 0 0,0 0 0,0 0 0,0 0 0,0 0 0,0 0 0,0-1 0,0 1 0,0 0 0,0 0 0,0-1 0,0 1 0,1-1 0,15-4 0,1 0 0,-2-1 0,1 0 0,30-18 0,67-46 0,-87 52 0,6-3 0,-2-2 0,31-27 0,-52 40 0,-1 0 0,1 0 0,-1 0 0,-1-1 0,0-1 0,-1 1 0,0-1 0,0 0 0,4-15 0,-10 25 0,0-1 0,0 1 0,0 0 0,-1 0 0,1-1 0,-1 1 0,0-1 0,0 1 0,0 0 0,0-1 0,0 1 0,0-1 0,0 1 0,-1 0 0,1-1 0,-1 1 0,0 0 0,0 0 0,0-1 0,0 1 0,0 0 0,0 0 0,0 0 0,-1 0 0,1 0 0,-1 0 0,1 1 0,-1-1 0,0 0 0,0 1 0,0-1 0,0 1 0,0 0 0,0 0 0,0 0 0,0 0 0,-3-1 0,-9-3 0,1 1 0,-1 1 0,0 0 0,1 1 0,-20 0 0,-5 1 0,1 1 0,-1 2 0,0 2 0,1 2 0,0 1 0,0 1 0,0 3 0,2 1 0,-1 1 0,1 2 0,1 1 0,-59 39 0,39-19 0,-57 47 0,90-65 0,1 1 0,0 1 0,2 1 0,0 0 0,-19 31 0,35-50 0,0 1 0,0 0 0,0 0 0,0 0 0,1 0 0,-1 0 0,1 1 0,0-1 0,0 0 0,0 0 0,0 1 0,0-1 0,1 1 0,0-1 0,-1 1 0,1-1 0,1 1 0,-1-1 0,0 1 0,1-1 0,1 6 0,-1-7 0,0-1 0,0 1 0,1-1 0,-1 0 0,0 0 0,1 0 0,-1 1 0,1-1 0,-1 0 0,1 0 0,-1-1 0,1 1 0,0 0 0,-1-1 0,1 1 0,2 0 0,2 0 0,0 0 0,0 0 0,0-1 0,0 0 0,1 0 0,6-1 0,21-5 0,1-1 0,-2-2 0,1-1 0,-1-2 0,62-31 0,150-104 0,-37-8 0,-185 135 0,0-1 0,-2-1 0,0-1 0,-2-1 0,0 0 0,20-37 0,-37 59 0,-1-1 0,0 0 0,1 1 0,-1-1 0,0 0 0,-1 0 0,1 0 0,0 0 0,-1 0 0,0 1 0,1-1 0,-1 0 0,-1-4 0,1 6 0,-1-1 0,1 1 0,-1 0 0,1-1 0,-1 1 0,1 0 0,-1-1 0,0 1 0,0 0 0,0 0 0,0 0 0,0-1 0,0 1 0,0 0 0,0 1 0,0-1 0,-1 0 0,1 0 0,-2 0 0,-4-2 0,0 1 0,0 0 0,0 0 0,-1 1 0,1 0 0,-1 0 0,1 1 0,-13 0 0,-16 3 0,0 1 0,1 2 0,-1 1 0,1 1 0,-60 25 0,18 0 0,-101 59 0,122-59 0,1 2 0,2 3 0,-50 46 0,79-62 0,0 2 0,1 0 0,2 2 0,1 0 0,0 1 0,2 1 0,-26 57 0,41-79 0,1-1 0,0 1 0,0 0 0,0 0 0,1-1 0,0 1 0,0 0 0,1 0 0,-1 1 0,1-1 0,2 9 0,-2-13 0,1-1 0,-1 1 0,1-1 0,-1 1 0,1 0 0,0-1 0,0 1 0,0-1 0,0 0 0,0 1 0,0-1 0,0 0 0,0 0 0,1 0 0,-1 1 0,0-1 0,3 1 0,-1-1 0,0 0 0,0 0 0,0 0 0,0 0 0,0-1 0,0 1 0,1-1 0,-1 0 0,0 1 0,0-2 0,0 1 0,5-1 0,11-3 0,-1 0 0,1-1 0,-1-1 0,0-1 0,0-1 0,-1 0 0,27-18 0,114-91 0,-105 75 0,22-16 0,-3-4 0,102-113 0,-166 166 0,42-56 0,-47 61 0,-1 1 0,0-1 0,0 1 0,0-1 0,-1 0 0,1 0 0,-1 0 0,0 0 0,0 0 0,-1 0 0,1 0 0,-1 0 0,1 0 0,-1 0 0,-1-7 0,0 10 0,1-1 0,-1 1 0,0-1 0,1 1 0,-1-1 0,0 1 0,0 0 0,0-1 0,0 1 0,0 0 0,0 0 0,0 0 0,0 0 0,-1 0 0,1 0 0,0 0 0,-1 0 0,1 0 0,-1 1 0,1-1 0,-1 0 0,1 1 0,-1-1 0,1 1 0,-1 0 0,1 0 0,-1-1 0,0 1 0,-1 0 0,-52 6 0,54-6 0,-54 13 0,0 3 0,1 1 0,-74 37 0,-148 93 0,262-139 0,0 0 0,1 1 0,0 1 0,0 0 0,1 1 0,-15 17 0,22-20 0,0-1 0,0 1 0,0 0 0,1 0 0,0 1 0,1-1 0,0 1 0,0 0 0,1 0 0,0 0 0,0 0 0,0 17 0,0 0 0,2 1 0,0 0 0,2 0 0,10 50 0,-11-71 0,0 0 0,1 0 0,0 0 0,0 0 0,0 0 0,1-1 0,0 1 0,0-1 0,0 0 0,1 0 0,0 0 0,0 0 0,0-1 0,0 1 0,1-1 0,0 0 0,-1-1 0,2 1 0,-1-1 0,0 0 0,1 0 0,-1 0 0,1-1 0,0 0 0,0 0 0,0-1 0,9 2 0,-11-3 0,1 0 0,0 0 0,-1-1 0,1 0 0,-1 1 0,1-2 0,-1 1 0,1 0 0,-1-1 0,0 0 0,0 0 0,0 0 0,0-1 0,0 1 0,0-1 0,-1 0 0,1 0 0,-1 0 0,5-6 0,7-8 0,-1-1 0,20-35 0,-19 29 0,-8 14 0,61-103 0,-62 101 0,-1 1 0,0-1 0,-1 0 0,0-1 0,0 1 0,-1-1 0,-1 0 0,1-12 0,-3 22 0,-1-1 0,1 1 0,-1 0 0,1 0 0,-1 0 0,0-1 0,0 1 0,0 0 0,0 0 0,-1 0 0,1 1 0,-1-1 0,0 0 0,0 1 0,0-1 0,0 1 0,0-1 0,-1 1 0,1 0 0,-1 0 0,1 0 0,-1 0 0,0 0 0,0 1 0,1-1 0,-1 1 0,0 0 0,-1 0 0,1 0 0,-4 0 0,-8-3 0,-1 1 0,0 1 0,0 0 0,-29 1 0,15 2 0,-1 2 0,1 1 0,0 1 0,1 1 0,-1 1 0,1 2 0,0 2 0,1 0 0,1 1 0,-28 18 0,36-19 0,1 2 0,0 0 0,0 1 0,2 0 0,0 2 0,0 0 0,2 0 0,0 2 0,0-1 0,2 2 0,1 0 0,0 0 0,1 1 0,-10 29 0,13-28 0,1 0 0,1 0 0,1 1 0,1 0 0,1-1 0,1 1 0,2 42 0,0-56 0,0 0 0,1 1 0,0-1 0,0 0 0,1 0 0,0 0 0,0 0 0,1-1 0,0 1 0,0-1 0,1 0 0,0 0 0,0 0 0,0-1 0,1 0 0,0 0 0,0 0 0,1-1 0,0 0 0,0 0 0,0-1 0,0 0 0,11 5 0,-8-5 0,0 0 0,1-1 0,0 0 0,-1-1 0,1 0 0,0-1 0,0 0 0,0-1 0,0 0 0,0 0 0,0-1 0,0-1 0,12-3 0,-7 1 0,-1-2 0,-1 0 0,1 0 0,-1-2 0,0 0 0,0 0 0,-1-1 0,15-14 0,1-4 0,-2-2 0,-1 0 0,-1-2 0,-2 0 0,-1-2 0,29-59 0,1-22 0,-47 101 0,-1 0 0,0 0 0,-1 0 0,-1-1 0,0 1 0,-1-1 0,0-14 0,-1 25 0,-1-1 0,1 1 0,-1-1 0,0 1 0,0-1 0,0 1 0,-1-1 0,1 1 0,-1 0 0,0 0 0,0 0 0,0 0 0,0 0 0,0 1 0,-1-1 0,1 0 0,-1 1 0,1 0 0,-1-1 0,0 1 0,0 1 0,0-1 0,-1 0 0,1 1 0,0-1 0,0 1 0,-1 0 0,1 0 0,-6-1 0,-5 0 0,0 0 0,1 1 0,-1 0 0,0 1 0,0 0 0,-21 4 0,12 0 0,1 1 0,0 1 0,1 0 0,-1 2 0,1 1 0,1 0 0,0 1 0,0 2 0,-22 16 0,19-10 0,0 2 0,2 0 0,0 1 0,1 1 0,1 1 0,-24 39 0,21-23 0,1 1 0,1 1 0,3 1 0,1 1 0,3 0 0,1 1 0,2 0 0,2 1 0,-3 62 0,10-97 0,1-1 0,0 1 0,0-1 0,1 1 0,2 9 0,-2-17 0,-1 0 0,1 0 0,0 0 0,-1 0 0,1 0 0,0 0 0,0 0 0,0 0 0,1-1 0,-1 1 0,0 0 0,1-1 0,-1 1 0,1-1 0,0 1 0,-1-1 0,1 0 0,0 1 0,0-1 0,0 0 0,-1 0 0,1-1 0,0 1 0,0 0 0,1-1 0,-1 1 0,0-1 0,2 1 0,3-1 0,0 0 0,0-1 0,-1 0 0,1 0 0,0-1 0,-1 1 0,1-1 0,-1-1 0,0 1 0,1-1 0,-1 0 0,-1-1 0,1 0 0,0 1 0,6-7 0,10-10 0,0 0 0,21-27 0,-10 8 0,-2-2 0,-3-1 0,-1-1 0,-1-1 0,20-52 0,-20 32 0,-3-1 0,-2 0 0,14-84 0,-28 112 0,-2 0 0,-2 0 0,-1-40 0,-2 66 0,0-1 0,-1 1 0,-1 0 0,1 1 0,-2-1 0,0 0 0,0 1 0,-1-1 0,0 1 0,-1 0 0,0 0 0,-1 0 0,0 1 0,-10-13 0,10 17 0,0 0 0,-1 0 0,1 0 0,-1 1 0,0 0 0,-1 0 0,1 0 0,0 1 0,-1 0 0,0 1 0,0 0 0,0 0 0,-11-1 0,-12 1 0,0 0 0,-36 4 0,44-2 0,-37 2 0,24-3 0,0 2 0,0 1 0,0 2 0,1 2 0,-41 11 0,65-12 0,0 0 0,1 1 0,0 0 0,0 1 0,0 0 0,1 1 0,0 0 0,0 0 0,1 1 0,0 0 0,1 0 0,0 1 0,0 0 0,1 0 0,1 1 0,-1 0 0,2 0 0,-1 0 0,2 0 0,-1 1 0,2-1 0,-3 20 0,4-28 0,1 0 0,-1 0 0,1 1 0,0-1 0,0 0 0,0 0 0,0 1 0,1-1 0,0 0 0,-1 0 0,1 0 0,0 0 0,0 1 0,0-1 0,1-1 0,-1 1 0,1 0 0,0 0 0,0 0 0,0-1 0,0 1 0,0-1 0,0 0 0,1 1 0,-1-1 0,1 0 0,0-1 0,-1 1 0,1 0 0,0-1 0,0 1 0,0-1 0,0 0 0,0 0 0,0 0 0,1-1 0,-1 1 0,0-1 0,0 1 0,6-1 0,7 0 0,0 0 0,1-1 0,-1-1 0,0-1 0,-1 0 0,1-1 0,17-6 0,1-3 0,0-2 0,0-1 0,-1-1 0,-2-2 0,1-2 0,-2 0 0,-1-2 0,-1-1 0,-1-2 0,-1 0 0,-1-2 0,-2-1 0,-1-1 0,-1 0 0,-1-2 0,-2 0 0,-1-1 0,-2-1 0,22-71 0,-18 30 0,-2-1 0,8-96 0,-22 130 0,-1 0 0,-2-1 0,-2 1 0,-2 0 0,-17-76 0,15 97 0,-1 1 0,-2 0 0,0 0 0,0 1 0,-2 1 0,-1 0 0,0 0 0,-1 1 0,-1 0 0,0 1 0,-1 1 0,-1 1 0,-22-17 0,24 21 0,0 0 0,0 2 0,-1 0 0,0 0 0,0 1 0,-1 1 0,0 1 0,0 0 0,0 1 0,-1 0 0,1 2 0,-1 0 0,0 1 0,1 0 0,-1 1 0,0 2 0,-25 3 0,32-2 0,-1 0 0,0 1 0,1 0 0,0 0 0,0 1 0,0 1 0,0 0 0,1 0 0,-12 10 0,3 1 0,1 0 0,1 2 0,-18 24 0,4 2 0,2 2 0,2 1 0,1 1 0,3 1 0,3 1 0,1 1 0,-14 74 0,7 5 0,-15 251 0,36-300 0,7 93 0,-1-148 0,1-1 0,1 1 0,2-1 0,1 0 0,1 0 0,1 0 0,15 30 0,-20-49 0,-1 0 0,1-1 0,1 0 0,-1 0 0,1 0 0,0 0 0,0-1 0,0 0 0,1 0 0,0 0 0,0-1 0,0 0 0,1 0 0,-1 0 0,1-1 0,10 4 0,-9-5 0,1-1 0,0 1 0,0-1 0,0-1 0,0 1 0,0-2 0,1 1 0,-1-1 0,0 0 0,-1-1 0,1 0 0,0-1 0,9-4 0,5-2 0,-2-2 0,1 0 0,-2-2 0,1 0 0,-2-1 0,27-24 0,-15 8 0,-2 0 0,46-62 0,-57 66 0,-1 0 0,-2-1 0,22-52 0,-31 65 0,-1-1 0,-1 0 0,0 0 0,-1 0 0,0-1 0,-1 1 0,-1-1 0,0 0 0,-3-18 0,2 32 0,0-1 0,0 1 0,-1 0 0,1 0 0,-1 0 0,1 0 0,-1 0 0,0 0 0,0 0 0,0 0 0,0 0 0,0 0 0,0 0 0,0 1 0,-1-1 0,1 0 0,-1 1 0,1-1 0,-1 1 0,0 0 0,0-1 0,1 1 0,-1 0 0,0 0 0,0 0 0,0 0 0,0 0 0,0 1 0,0-1 0,0 1 0,-1-1 0,1 1 0,0 0 0,0 0 0,-4 0 0,-5 1 0,1 0 0,0 1 0,0 1 0,0 0 0,0 0 0,-14 7 0,-17 10 0,0 3 0,1 1 0,1 1 0,1 3 0,2 1 0,1 2 0,1 1 0,2 1 0,1 2 0,2 1 0,1 2 0,2 0 0,2 2 0,2 1 0,-22 52 0,38-76 0,0 0 0,1 0 0,0 1 0,-2 30 0,6-44 0,1 0 0,-1 0 0,1 0 0,0-1 0,1 1 0,-1 0 0,1 0 0,-1 0 0,1-1 0,0 1 0,1 0 0,-1-1 0,1 1 0,-1-1 0,1 1 0,0-1 0,0 0 0,1 0 0,-1 0 0,1 0 0,-1 0 0,1-1 0,0 1 0,0-1 0,0 0 0,0 1 0,1-1 0,5 2 0,4 0 0,1 0 0,0-1 0,-1-1 0,1 0 0,1-1 0,-1 0 0,0-1 0,0-1 0,0 0 0,0-1 0,0 0 0,0-1 0,-1-1 0,24-9 0,17-10 0,0-2 0,58-37 0,-106 59 0,97-58 0,-4-4 0,-2-5 0,139-130 0,-187 153 0,-3-3 0,-2-1 0,-2-2 0,-3-2 0,-1-2 0,-4-1 0,50-114 0,-82 167 0,2-5 0,1 0 0,-1-1 0,-1 0 0,1 1 0,-2-1 0,0-1 0,0 1 0,-1 0 0,0 0 0,-2-15 0,1 25 0,0-1 0,-1 0 0,1 1 0,-1-1 0,1 0 0,-1 1 0,0-1 0,0 1 0,0-1 0,0 1 0,0-1 0,0 1 0,0 0 0,0 0 0,0-1 0,-1 1 0,1 0 0,-1 0 0,1 0 0,-1 0 0,1 1 0,-1-1 0,1 0 0,-1 0 0,1 1 0,-1-1 0,0 1 0,0 0 0,-2-1 0,-4 1 0,0 0 0,1 1 0,-1 0 0,0 0 0,-14 4 0,-17 8 0,0 1 0,0 2 0,1 2 0,-43 27 0,-140 102 0,214-142 0,-8 5 0,-124 88 0,-167 151 0,292-237 0,1 1 0,0 1 0,1 0 0,0 1 0,1 0 0,1 0 0,1 1 0,0 1 0,1-1 0,1 2 0,0-1 0,1 1 0,1 0 0,1 0 0,1 0 0,-2 28 0,4-27 0,0 0 0,2 0 0,0 0 0,2 0 0,0-1 0,0 1 0,2-1 0,0 0 0,12 25 0,-14-36 0,0-1 0,0 0 0,1 0 0,0 0 0,0-1 0,0 1 0,1-1 0,0 0 0,0 0 0,0 0 0,0-1 0,1 0 0,0 0 0,0 0 0,0-1 0,0 0 0,0 0 0,1-1 0,0 1 0,-1-1 0,1-1 0,0 1 0,0-1 0,0-1 0,0 1 0,0-1 0,0 0 0,13-2 0,-5-2 0,1 0 0,-1-1 0,1 0 0,-1-1 0,-1-1 0,1 0 0,-1-1 0,-1-1 0,1 0 0,-2-1 0,1 0 0,-1-1 0,-1-1 0,15-18 0,0-1 0,-2-2 0,-2 0 0,-1-2 0,28-62 0,10-56 0,-55 138 0,1 0 0,-2-1 0,0 1 0,-1-1 0,-1 0 0,0 0 0,-1 1 0,-2-18 0,1 30 0,1 1 0,-1-1 0,0 0 0,1 1 0,-1 0 0,0-1 0,-1 1 0,1-1 0,0 1 0,-1 0 0,1 0 0,-1 0 0,0 0 0,1 0 0,-1 0 0,0 0 0,0 1 0,0-1 0,-4-1 0,1 0 0,1 2 0,-1-1 0,1 1 0,-1-1 0,0 1 0,0 0 0,0 1 0,1-1 0,-1 1 0,-6 1 0,-2 0 0,0 0 0,0 2 0,0 0 0,1 0 0,-1 1 0,1 0 0,-21 12 0,9-2 0,0 2 0,1 1 0,1 1 0,1 1 0,1 1 0,0 0 0,-28 41 0,1 8 0,-51 99 0,23-26 0,6 3 0,6 3 0,7 3 0,-42 181 0,91-300 0,0 0 0,3 0 0,-1 35 0,4-64 0,1-1 0,0 1 0,1 0 0,-1 0 0,0-1 0,1 1 0,-1 0 0,1-1 0,0 1 0,0-1 0,0 1 0,0-1 0,1 1 0,1 2 0,-2-4 0,0 0 0,0 0 0,0 0 0,0-1 0,1 1 0,-1 0 0,0 0 0,0-1 0,1 1 0,-1-1 0,0 1 0,1-1 0,-1 0 0,0 1 0,1-1 0,-1 0 0,1 0 0,-1 0 0,1 0 0,0 0 0,6-2 0,0 0 0,0-1 0,-1 1 0,1-1 0,-1-1 0,0 0 0,0 0 0,8-6 0,32-25 3,-2-1 0,-2-2-1,-1-2 1,67-85 0,125-207-181,13-81-667,-181 286 823,68-183 0,-125 284 22,-1 0 0,7-38 0,-14 61 0,0 0 0,-1 0 0,1 0 0,-1 0 0,0-1 0,0 1 0,-1 0 0,1 0 0,-1 0 0,1-1 0,-1 1 0,0 0 0,0 0 0,0 0 0,0 0 0,-1 1 0,-2-6 0,2 6 0,0 0 0,0 1 0,-1-1 0,1 1 0,0-1 0,0 1 0,-1 0 0,1 0 0,-1 0 0,1 0 0,-1 0 0,1 0 0,-1 1 0,1 0 0,-1-1 0,-5 1 0,-9 1 0,1 1 0,-1 0 0,0 2 0,1 0 0,-21 8 0,35-12 0,-70 25 305,0 3 0,-125 68 1,157-72-287,0 2 1,2 1 0,1 2-1,1 1 1,2 2 0,-31 38-1,15-7-19,2 2 0,4 3 0,2 1 0,4 2 0,2 1 0,4 2 0,3 2 0,3 1 0,4 0 0,3 2 0,-12 115 0,29-177 0,1 0 0,0 1 0,2-1 0,0 0 0,6 34 0,-5-46 0,-1-1 0,1 1 0,-1-1 0,1 1 0,1-1 0,-1 0 0,0 0 0,1 0 0,0 0 0,0-1 0,0 1 0,1-1 0,-1 0 0,1 0 0,0 0 0,0 0 0,0 0 0,0-1 0,0 0 0,0 0 0,1 0 0,-1 0 0,1-1 0,-1 0 0,9 2 0,-6-2 0,-1-1 0,0 1 0,1-1 0,-1-1 0,1 1 0,-1-1 0,0 0 0,1 0 0,-1-1 0,0 0 0,11-5 0,-1 0 0,-1-2 0,-1 0 0,21-16 0,7-11 2,-2-2-1,-2-1 1,-1-2-1,-2-2 1,30-47-1,137-248-93,-178 294 50,211-436-363,-196 382 350,-5-1 1,-4-2-1,17-112 0,-43 191 55,-1-1 0,0 1 0,-2-1 0,-3-40 0,2 59 0,0 1 0,0-1 0,-1 1 0,0 0 0,1-1 0,-1 1 0,0 0 0,-1 0 0,1 0 0,0 0 0,-1 0 0,0 0 0,0 0 0,0 0 0,0 1 0,0-1 0,0 1 0,-1-1 0,1 1 0,-1 0 0,0 0 0,0 0 0,1 0 0,-1 1 0,0-1 0,-1 1 0,1-1 0,0 1 0,0 0 0,0 0 0,-1 1 0,1-1 0,0 1 0,-1 0 0,1 0 0,-1 0 0,1 0 0,0 0 0,-1 1 0,-3 0 0,-10 4 63,-1 1-1,1 1 1,1 0-1,-1 1 0,1 1 1,1 0-1,0 1 1,0 1-1,-18 18 0,-33 29-51,2 2-1,3 4 1,3 2-1,3 3 0,3 1 1,4 4-1,2 1 1,4 2-1,3 2 0,4 1 1,-47 159-1,76-218-10,-19 86 0,23-97 0,1 1 0,0-1 0,0 1 0,1 0 0,1-1 0,0 1 0,3 14 0,-4-24 0,0 0 0,0 0 0,0 0 0,0 0 0,1 0 0,-1 0 0,0 0 0,1 0 0,-1-1 0,1 1 0,-1 0 0,1 0 0,-1 0 0,1-1 0,-1 1 0,1 0 0,0-1 0,0 1 0,-1 0 0,1-1 0,0 1 0,0-1 0,-1 1 0,1-1 0,0 0 0,0 1 0,0-1 0,0 0 0,0 1 0,0-1 0,0 0 0,0 0 0,0 0 0,0 0 0,0 0 0,-1 0 0,1 0 0,0 0 0,0-1 0,0 1 0,0 0 0,0 0 0,0-1 0,1 0 0,7-3 0,-1-1 0,0 0 0,0-1 0,9-7 0,31-29 4,-1-2-1,61-73 0,73-119-141,-165 214 102,291-431-801,-222 311 839,84-196-1,-167 334-1,16-39 0,15-49 0,-30 82 0,0 0 0,-1 0 0,0-1 0,-1 1 0,0 0 0,-1-1 0,0 1 0,-1-1 0,0 1 0,-3-14 0,4 21 0,-1 1 0,0-1 0,0 1 0,1-1 0,-2 1 0,1-1 0,0 1 0,0 0 0,-1 0 0,1 0 0,-1 0 0,0 0 0,0 0 0,0 0 0,0 0 0,0 1 0,0-1 0,0 1 0,0-1 0,-1 1 0,1 0 0,-5-2 0,3 3 0,-1-1 0,1 1 0,-1-1 0,1 1 0,-1 1 0,1-1 0,0 1 0,-1 0 0,1 0 0,0 0 0,-1 0 0,1 1 0,-7 3 0,-6 4 0,0 1 0,1 0 0,0 1 0,0 1 0,-23 24 0,4 1 0,-39 52 0,9 3-116,4 4-1,5 1 0,3 4 0,-71 194 0,45-57-175,-52 271 0,99-362 683,-23 279 0,54-409-301,-1 53 14,2-66-107,1 0 1,-1 0-1,1-1 0,-1 1 1,1 0-1,0 0 0,1-1 1,-1 1-1,1-1 0,-1 1 0,1-1 1,0 0-1,3 5 0,-3-7 3,-1 0 0,0 0 0,1-1 0,-1 1 0,0 0 0,1 0 0,-1-1 0,1 1 0,-1-1 0,1 1 0,-1-1 0,1 1 0,0-1 0,-1 0 0,1 0 0,-1 0 0,1 0 0,0 0 0,-1 0 0,1-1 0,-1 1 0,1 0 0,-1-1 0,1 1 0,-1-1 0,3-1 0,7-3 0,0 0 0,0-1 0,-1 0 0,0-1 0,0 0 0,0-1 0,-1 0 0,9-10 0,69-87 0,-34 30 9,-3-2 1,-3-2-1,-4-2 0,34-91 0,-12 0 14,42-182-1,-30 24-22,-62 245 0,6-159 0,-21 222 0,0 1 0,-1-1 0,-1 0 0,-1 1 0,-11-41 0,12 55 0,0 1 0,-1-1 0,0 1 0,0 0 0,-1 0 0,0 0 0,0 1 0,0-1 0,0 1 0,-1 0 0,0 0 0,0 1 0,0-1 0,-1 1 0,0 0 0,0 1 0,0-1 0,0 1 0,0 0 0,0 1 0,-10-3 0,-5 0 121,-1 2 1,1 0-1,0 1 0,-1 1 0,1 1 0,-1 1 0,-36 7 1,13 0-66,1 3-1,-68 26 1,93-30-56,0 1 0,1 1 0,-1 0 0,2 2 0,-31 23 0,38-26 0,1 1 0,0 0 0,1 0 0,0 1 0,1 1 0,0-1 0,0 1 0,1 0 0,1 1 0,0-1 0,-4 15 0,-4 20 0,2 2 0,3-1 0,-5 69 0,8 151 0,20 82 0,-6-265 0,3-2 0,26 94 0,-31-151 0,1 0 0,1-1 0,21 43 0,-26-61 0,0 0 0,0 0 0,0-1 0,1 1 0,0-1 0,0 0 0,0 0 0,8 5 0,-10-8 0,0 0 0,0 0 0,1-1 0,-1 1 0,0-1 0,1 0 0,-1 0 0,1 0 0,0-1 0,-1 1 0,1-1 0,0 0 0,-1 0 0,1 0 0,0 0 0,6-2 0,-4 0 0,0 0 0,0 0 0,0-1 0,-1 0 0,1 0 0,-1 0 0,0 0 0,0-1 0,0 0 0,-1 0 0,1-1 0,4-5 0,6-8 0,24-40 0,-1-8-6,-3-2 0,-3-1 0,38-121 0,36-224-691,-88 336 661,-4 0 0,-3-1 0,1-113 0,-12 177 36,-1 0 0,0 0 0,-1 0 0,-1 1 0,0-1 0,-1 1 0,-1 0 0,-9-21 0,11 30 0,1 0 0,-1 1 0,0 0 0,-1 0 0,1 0 0,-1 0 0,0 0 0,0 1 0,0 0 0,0 0 0,0 0 0,-1 0 0,0 1 0,1-1 0,-1 1 0,0 0 0,0 1 0,0-1 0,0 1 0,0 0 0,-1 0 0,1 1 0,0-1 0,0 1 0,-7 1 0,-4 1 22,0 0-1,0 1 1,0 1 0,1 1-1,0 0 1,0 1 0,0 0-1,1 2 1,-1-1-1,2 2 1,-1 0 0,1 0-1,1 1 1,0 1-1,-15 16 1,13-12 21,1 1 1,0 0-1,1 1 0,1 0 0,0 1 1,1 0-1,1 1 0,1 0 0,1 1 1,0-1-1,-5 34 0,6-18-43,3 1 0,0 43 0,4-67 0,-1 1 0,2-1 0,0 0 0,0 1 0,1-1 0,0 0 0,1 0 0,1-1 0,10 22 0,-13-30 0,0-1 0,0 1 0,0 0 0,0 0 0,0-1 0,0 0 0,1 1 0,-1-1 0,1 0 0,-1 0 0,1 0 0,0 0 0,0-1 0,0 1 0,0-1 0,0 0 0,0 0 0,1 0 0,-1 0 0,0 0 0,0-1 0,1 1 0,-1-1 0,0 0 0,1 0 0,-1 0 0,0-1 0,1 1 0,4-2 0,1-1 0,-1-1 0,1 0 0,-1 0 0,0 0 0,0-1 0,0 0 0,-1-1 0,1 0 0,-1 0 0,10-12 0,9-14 0,0-1 0,-2-1 0,-2-1 0,35-74 0,50-164 0,-89 220 0,-3 0 0,-2-1 0,-2 0 0,-3-1 0,-2 0 0,-2-1 0,-3 1 0,-2-1 0,-3 1 0,-2 0 0,-3 0 0,-2 1 0,-2 0 0,-27-69 0,37 116 0,-1-5 0,-1 1 0,0-1 0,0 1 0,-1 0 0,0 1 0,-13-16 0,18 24 0,-1 1 0,1 0 0,0 0 0,-1 0 0,1 0 0,-1 0 0,1 0 0,-1 0 0,1 1 0,-1-1 0,0 1 0,1-1 0,-1 1 0,0-1 0,1 1 0,-1 0 0,0 0 0,1 0 0,-1 0 0,0 0 0,-2 0 0,1 2 0,-1-1 0,1 1 0,-1-1 0,1 1 0,0 0 0,-1 0 0,1 1 0,0-1 0,0 1 0,1-1 0,-1 1 0,0 0 0,-2 5 0,-22 32 0,3 2 0,1 0 0,2 2 0,-28 84 0,-1 25-143,7 2-1,-35 238 1,17 329-288,61-573 431,0-139 0,0 0 0,0 0 0,1 0 0,1 0 0,0 0 0,4 13 0,-6-22 0,1-1 0,-1 1 0,0-1 0,0 1 0,1-1 0,-1 0 0,0 1 0,1-1 0,-1 1 0,0-1 0,1 0 0,-1 1 0,1-1 0,-1 0 0,0 0 0,1 1 0,-1-1 0,1 0 0,-1 0 0,1 0 0,-1 0 0,1 1 0,-1-1 0,1 0 0,-1 0 0,1 0 0,-1 0 0,1 0 0,-1 0 0,1 0 0,-1 0 0,1-1 0,-1 1 0,1 0 0,23-20 0,11-28 0,-3-2 0,-1-1 0,42-102 0,5-32-262,-9-2 0,-8-4 0,62-337-1,-87 293-122,-11-1 0,-9-417-1,-17 576 297,-5 1-1,-2 0 0,-23-93 1,29 160 90,-1 0 1,1 0-1,-2 0 1,1 1-1,-1-1 0,-1 1 1,0 0-1,0 0 1,-11-13-1,14 19 10,1 1 0,-1-1 0,0 1 0,0 0 0,0-1 0,0 1-1,0 0 1,0 0 0,0 1 0,0-1 0,0 0 0,0 1 0,-1-1 0,1 1 0,0 0 0,-5 0 0,3 0 23,1 1 0,-1 0 0,1 0 0,-1 0 0,1 0 0,-1 1 1,1 0-1,0-1 0,-1 1 0,1 0 0,0 1 0,0-1 0,-3 4 1,-5 5 79,0 2 0,1 0 0,0 0 1,1 1-1,1 0 0,0 1 0,1-1 1,0 1-1,1 1 0,1-1 0,-5 24 1,-2 21 519,-9 107 0,12 11-558,19 260 1,53 173-548,-45-460 75,59 418 153,-24-188 259,-46-338-34,-4-42 5,-2-10 4,0-76 131,-1 67-41,-23-871 56,12 563-170,-27-260 33,-54 8 0,59 465 0,31 109 0,1 0 0,-1 0 0,0-1 0,0 1 0,-1 0 0,1 1 0,-5-6 0,7 9 0,0-1 0,-1 1 0,1 0 0,-1-1 0,1 1 0,0 0 0,-1 0 0,1-1 0,-1 1 0,1 0 0,-1 0 0,1-1 0,-1 1 0,1 0 0,-1 0 0,1 0 0,-1 0 0,1 0 0,-1 0 0,1 0 0,-1 0 0,1 0 0,-1 0 0,1 0 0,-1 0 0,1 0 0,-1 0 0,1 0 0,-1 1 0,1-1 0,-1 0 0,1 0 0,-1 1 0,1-1 0,0 0 0,-1 1 0,0-1 0,-3 7 0,0-1 0,1 1 0,-1 0 0,1 0 0,1 0 0,-1 0 0,1 1 0,-2 12 0,-16 96 0,-9 224 0,27-303 0,-9 2346-1733,28-1973 1292,-9-306 441,-8-102 0,0 0 0,0 0 0,0 0 0,0 0 0,0 0 0,1 0 0,-1 0 0,1 0 0,-1 0 0,1 0 0,0 0 0,0-1 0,0 1 0,0 0 0,0-1 0,0 1 0,0 0 0,1-1 0,1 2 0,-1-4 0,0 0 0,-1 0 0,1 0 0,0 0 0,-1 0 0,1 0 0,-1-1 0,1 1 0,-1-1 0,1 1 0,-1-1 0,0 0 0,0 1 0,0-1 0,0 0 0,0 0 0,0 0 0,-1 0 0,1 0 0,0-3 0,27-67 284,-2-1 0,-4-1 0,22-134 1,11-246 710,-43 291-1163,-6 0-1,-7 0 1,-7 0 0,-8 1-1,-7 0 1,-6 2 0,-55-167 0,-94-151 44,174 468 124,1 2 0,-1 0 0,0 0 0,0 1 0,-8-12 0,11 18 0,0 0 0,0 0 0,0 0 0,0 0 0,1 0 0,-1 0 0,0 1 0,-1-1 0,1 0 0,0 0 0,0 1 0,0-1 0,0 1 0,-1-1 0,1 1 0,0 0 0,0-1 0,-1 1 0,1 0 0,0 0 0,0 0 0,-1 0 0,1 0 0,0 0 0,-1 0 0,1 0 0,0 1 0,0-1 0,-1 0 0,1 1 0,0-1 0,0 1 0,0-1 0,-1 1 0,-1 1 0,-1 2 19,0-1 0,0 1 0,0 0 0,1 0 0,-1 0 0,1 1 0,0-1 0,0 1 0,0 0 0,1-1 0,0 1 0,-2 7 1,-18 69 531,19-65-446,-18 102 243,6 1-1,4 0 0,8 166 0,7-190-347,5 0 0,3 0 0,45 167 0,-56-259 0,0 0 0,-1 0 0,1 0 0,0 0 0,1 0 0,-1 0 0,1 0 0,-1 0 0,1-1 0,0 1 0,0 0 0,0-1 0,0 0 0,0 1 0,5 2 0,-6-4 0,0-1 0,1 0 0,-1 0 0,0 1 0,0-1 0,1 0 0,-1 0 0,0 0 0,0 0 0,1-1 0,-1 1 0,0 0 0,0 0 0,0-1 0,1 1 0,-1-1 0,0 1 0,0-1 0,0 1 0,0-1 0,0 0 0,0 0 0,0 1 0,0-1 0,0 0 0,1-1 0,6-8 0,0-1 0,-1 1 0,0-1 0,-1 0 0,0-1 0,5-15 0,17-48 0,-4-1 0,-4-1 0,16-111 0,-19 52 0,-2-165 0,-15 195 0,-5 0 0,-4 1 0,-6 0 0,-3 1 0,-5 1 0,-53-145 0,62 211 0,-2 0 0,-25-40 0,37 70 0,-1-1 0,0 1 0,-1 0 0,0 1 0,-7-7 0,11 11 0,0 0 0,0 1 0,0-1 0,0 1 0,-1 0 0,1-1 0,0 1 0,-1 0 0,1 0 0,-1 1 0,1-1 0,-1 0 0,0 1 0,-2-1 0,2 2 0,0-1 0,0 0 0,0 1 0,0-1 0,1 1 0,-1 0 0,0 0 0,0 0 0,1 1 0,-1-1 0,1 0 0,-5 5 0,-1 0 0,0 1 0,1 0 0,0 0 0,-7 11 0,-11 17 2,3 1-1,1 1 0,1 0 0,2 2 1,-21 67-1,-42 222-109,55-181 52,6 1 0,7 0 1,6 1-1,7 0 0,6 0 0,7 0 1,6-2-1,47 178 0,-60-301 56,18 61 0,-23-81 0,1-1 0,-1 1 0,0-1 0,1 0 0,0 1 0,0-1 0,0 0 0,0 0 0,0 0 0,0 0 0,1-1 0,0 1 0,-1-1 0,1 1 0,0-1 0,6 4 0,-7-6 0,0 0 0,-1 0 0,1-1 0,0 1 0,-1 0 0,1 0 0,0-1 0,-1 1 0,1-1 0,-1 1 0,1-1 0,-1 0 0,1 0 0,-1 0 0,1 0 0,-1 0 0,0 0 0,0 0 0,1 0 0,-1 0 0,0 0 0,0-1 0,0 1 0,0-1 0,0 1 0,-1 0 0,1-1 0,1-2 0,5-11 0,0-1-1,0 1 1,-2-1 0,8-33-1,8-77 103,-9 32-39,-3 0 0,-5-1 0,-4 1-1,-5-1 1,-3 0 0,-4 1 0,-47-172-1,13 123-62,-6 2 0,-113-214 0,85 221 0,72 121 0,-2 1 0,0 0 0,0 0 0,-1 1 0,0 0 0,-1 1 0,-16-10 0,24 17 0,0 0 0,0 1 0,-1-1 0,1 1 0,-1 0 0,1 1 0,-1-1 0,0 1 0,0 0 0,1 0 0,-1 0 0,0 1 0,0-1 0,0 1 0,0 1 0,0-1 0,0 1 0,0-1 0,0 1 0,1 1 0,-1-1 0,0 1 0,1 0 0,-1 0 0,1 0 0,-1 0 0,1 1 0,0 0 0,0 0 0,0 0 0,1 0 0,-1 1 0,1-1 0,-6 9 0,-2 3 0,1 0 0,1 1 0,0 1 0,1-1 0,1 1 0,1 1 0,-9 35 0,8-16 0,2 1 0,1-1 0,2 1 0,2 0 0,1 0 0,2 0 0,2-1 0,1 1 0,2-1 0,23 64 0,40 111-1,69 226-154,-119-361-85,210 829-300,-229-897 540,8 35 0,-10-44 0,0 0 0,0 0 0,0 0 0,1 0 0,-1 0 0,0 0 0,0 0 0,0 0 0,0 0 0,0 0 0,0 0 0,0 0 0,0-1 0,0 1 0,1 0 0,-1 0 0,0 0 0,0 0 0,0 0 0,0 0 0,0 0 0,0 0 0,0 0 0,0 0 0,1 0 0,-1 0 0,0 1 0,0-1 0,0 0 0,0 0 0,0 0 0,0 0 0,0 0 0,0 0 0,0 0 0,0 0 0,1 0 0,-1 0 0,0 0 0,0 0 0,0 0 0,0 0 0,0 1 0,0-1 0,0 0 0,0 0 0,0 0 0,0 0 0,0 0 0,0 0 0,0 0 0,0 0 0,0 1 0,2-30 0,-16-325-1,3 128 7,8 143 3,-55-747 10,53 798-19,5 17 0,-2 0 0,0 1 0,-1 0 0,0-1 0,-1 1 0,-1 0 0,-11-24 0,16 37 0,0 1 0,0 0 0,0 0 0,0 0 0,-1-1 0,1 1 0,0 0 0,0 0 0,0 0 0,0 0 0,0 0 0,0-1 0,-1 1 0,1 0 0,0 0 0,0 0 0,0 0 0,0 0 0,-1 0 0,1-1 0,0 1 0,0 0 0,0 0 0,-1 0 0,1 0 0,0 0 0,0 0 0,0 0 0,-1 0 0,1 0 0,0 0 0,0 0 0,-1 0 0,1 0 0,0 0 0,0 0 0,0 0 0,0 1 0,-1-1 0,1 0 0,0 0 0,0 0 0,0 0 0,-1 0 0,1 0 0,0 1 0,-7 18 0,1 30 0,2 0 0,2 0 0,8 80 0,-2-61 0,77 862-986,46 16 555,-60-471 519,33 263-603,-85-645 515,-11-86 0,2-28 0,49-408-3,-37 252 51,24-201 133,41-700-1320,-74 726 532,-40-380 1,21 630 472,-4 0 1,-28-102 0,39 190 133,-1 0 0,-1 1 0,0-1 0,-1 1 0,-9-15 0,15 28 3,-1-1 1,1 0-1,-1 0 1,1 0 0,-1 0-1,1 0 1,-1 1-1,0-1 1,1 0-1,-1 0 1,0 1-1,0-1 1,1 1 0,-1-1-1,0 1 1,0-1-1,0 1 1,0-1-1,0 1 1,0 0 0,1-1-1,-1 1 1,0 0-1,0 0 1,0 0-1,0 0 1,0-1-1,0 2 1,0-1 0,0 0-1,0 0 1,0 0-1,0 0 1,0 1-1,0-1 1,0 0 0,0 1-1,0-1 1,0 1-1,0-1 1,1 1-1,-1-1 1,0 1-1,0-1 1,0 2 0,-4 4 71,0 0 0,1 1 1,0 0-1,0-1 0,1 1 1,0 0-1,0 1 0,1-1 1,0 1-1,-2 9 0,-12 96 374,13-84-391,-11 151 261,10 209 0,36 190 1273,-13-298-1427,-13-139 184,-5-62-274,19 118 0,-12-165-75,-8-33 3,0-1 0,0 1-1,0 0 1,0 0-1,0 0 1,0 0 0,0-1-1,1 1 1,-1 0 0,0 0-1,0 0 1,0 0-1,0 0 1,0 0 0,1-1-1,-1 1 1,0 0-1,0 0 1,0 0 0,0 0-1,1 0 1,-1 0 0,0 0-1,0 0 1,0 0-1,1 0 1,-1 0 0,0 0-1,0 0 1,0 0 0,1 0-1,-1 0 1,0 0-1,0 0 1,0 0 0,0 0-1,1 0 1,-1 0-1,0 1 1,0-1 0,0 0-1,0 0 1,1 0 0,-1 0-1,0 0 1,0 0-1,0 1 1,0-1 0,0 0-1,0 0 1,1 0 0,-1 0-1,0 1 1,0-1-1,0 0 1,6-25 181,0 0 1,-2 0-1,2-51 1,-5 57-190,14-858-931,-28 657 728,-9 1 1,-53-216-1,67 396 208,-53-208 0,46 199 0,-2 1 0,-45-88 0,60 132 0,-32-50 0,33 51 0,0 1 0,0-1 0,-1 0 0,1 1 0,-1-1 0,0 1 0,1-1 0,-1 1 0,0 0 0,0 0 0,1 0 0,-1 0 0,0 0 0,0 0 0,0 0 0,-1 1 0,1-1 0,0 1 0,0-1 0,0 1 0,0 0 0,-5 0 0,5 1 0,0 0 0,0 0 0,1 0 0,-1 0 0,0 0 0,0 0 0,1 1 0,-1-1 0,0 0 0,1 1 0,0 0 0,-1-1 0,1 1 0,0 0 0,0 0 0,0 0 0,0-1 0,0 1 0,-1 5 0,-5 10 50,2 0-1,0 1 1,0 0 0,-2 34-1,0 93 513,6-113-457,4 293 443,43 746-1809,49 13-398,108 194 164,-194-1238 1475,-4-30-1,1-72 226,7-637 2168,-15 438-2618,-10-1 1,-13 2-1,-10 1 1,-12 2-1,-123-387 0,113 472-203,-7 2-1,-166-307 1,223 466 447,-60-99-39,60 100 70,-1-1-1,0 1 0,0 0 0,-1 1 0,-1 0 1,-16-11-1,26 19-14,-1 0 0,0 0 0,0 0 1,0 1-1,0-1 0,0 1 0,0-1 0,-1 1 1,1-1-1,0 1 0,0-1 0,0 1 0,0 0 1,0 0-1,-1-1 0,1 1 0,0 0 0,0 0 0,0 0 1,-1 1-1,1-1 0,0 0 0,0 0 0,0 1 1,0-1-1,-1 0 0,1 1 0,0-1 0,0 1 1,0 0-1,0-1 0,0 1 0,0 0 0,0-1 1,0 1-1,1 0 0,-1 0 0,0 0 0,0 0 1,1 0-1,-1 0 0,0 0 0,1 0 0,-1 2 1,-5 14 30,0-1 0,2 1 0,0 0 1,1 0-1,-2 29 0,-2 126 35,16 198-1,12 5 427,90 482 0,-90-761-467,4-1-1,5-2 0,3 0 0,5-2 0,51 89 0,-88-178 17,0 1 0,1-1 0,-1 1 1,1-1-1,-1 0 0,1 0 0,0 0 0,0 0 0,0 0 0,0 0 0,3 1 1,-5-2-36,1-1 1,-1 0 0,1 0 0,-1 0 0,1 0 0,-1 1 0,1-1 0,-1 0 0,1 0 0,-1 0 0,1 0 0,0 0 0,-1-1 0,1 1 0,-1 0 0,1 0 0,-1 0 0,1 0 0,-1-1 0,1 1 0,-1 0 0,1 0 0,-1-1 0,0 1 0,1 0 0,-1-1 0,1 1 0,-1 0 0,0-1 0,1 1 0,-1-1 0,0 1 0,1-1 0,2-5 67,0-1 1,-1 1 0,0 0-1,0-1 1,0 0 0,-1 1-1,1-10 1,6-67-36,-5-160 0,-3 220-48,-21-296-170,-216-992-2179,145 975 2235,22 128 108,57 174 0,-2 1 0,-1 1 0,-30-44 0,43 70 0,-1 1 0,0 0 0,0 0 0,-1 0 0,0 0 0,1 1 0,-2 0 0,1 0 0,-10-6 0,13 9 0,0 1 0,0-1 0,0 0 0,0 1 0,0 0 0,0-1 0,-1 1 0,1 0 0,0 0 0,0 0 0,0 0 0,0 1 0,0-1 0,0 0 0,0 1 0,0 0 0,0-1 0,0 1 0,0 0 0,0 0 0,0 0 0,0 0 0,0 0 0,1 1 0,-1-1 0,0 0 0,1 1 0,0 0 0,-1-1 0,-1 3 0,-4 6 0,0 0-1,1 0 0,0 1 1,0 0-1,1 0 0,-6 22 1,-18 87 168,13-6 774,-4 200 0,30 115-912,41 113-146,-39-475 117,3 0 1,3 0-1,2-2 1,3 0-1,58 110 1,-80-173-3,0 1 0,1-1 0,-1 0 0,0 0 0,1 0-1,-1-1 1,1 1 0,0 0 0,-1 0 0,1-1 0,0 1 0,0-1 0,0 0 0,4 2 0,-5-3 5,0 1 1,0-1 0,0 0 0,1 0 0,-1 0 0,0 0 0,0 0 0,0 0-1,1 0 1,-1 0 0,0-1 0,0 1 0,0 0 0,0-1 0,0 1-1,1-1 1,-1 1 0,0-1 0,0 0 0,0 1 0,1-2 0,3-4 44,1 0 1,-1 0-1,-1 0 1,1-1 0,-1 0-1,0 0 1,-1 0-1,4-9 1,12-35-29,-2-1 1,-2 0-1,-3-1 1,-2-1-1,4-65 1,-6-285-208,-18 169-413,-46-268-1,31 363 511,-6 1 0,-6 2 1,-66-162-1,89 263 79,-2 0 0,-1 1 0,-1 1 1,-41-56-1,58 88 10,0 1 0,-1-1 0,1 1 0,0-1 0,-1 1 0,1 0 0,-1-1 0,1 1 0,-1 0 0,1 0 0,-1 0 0,0 0 0,0 1 0,1-1 0,-1 0 0,0 1 0,0-1 0,-3 0 0,4 2 0,-1-1 0,1 0 0,0 1 0,0-1 0,0 1 0,0-1 0,-1 1 0,1 0 0,0 0 0,0-1 0,0 1 0,0 0 0,1 0 0,-1 0 0,0 0 0,0 0 0,0 0 0,1 0 0,-1 0 0,0 0 0,0 2 0,-4 11 0,0 0 0,1 1 0,1-1 0,-2 18 0,4-28 0,-14 140-7,4 220-1,13-18-5,65 491 0,-56-767 57,3 0 1,3-1 0,3-1-1,34 79 1,-51-139-35,2 3-15,0 1 0,0-1-1,1 0 1,13 17 0,-19-27 9,1 0 0,0 0-1,0 1 1,0-1 0,0 0 0,0 0 0,1 0 0,-1 0-1,0 0 1,0 0 0,1 0 0,-1-1 0,1 1-1,-1 0 1,0-1 0,1 1 0,-1-1 0,1 0 0,-1 1-1,1-1 1,0 0 0,-1 0 0,1 0 0,-1 0-1,1 0 1,-1 0 0,1 0 0,-1-1 0,1 1 0,-1 0-1,1-1 1,-1 0 0,1 1 0,-1-1 0,0 0-1,1 1 1,-1-1 0,0 0 0,1 0 0,-1 0 0,0 0-1,0 0 1,0-1 0,0 1 0,0 0 0,1-3-1,4-4 94,0-1-1,0 0 1,-1 0-1,0-1 0,-1 1 1,0-1-1,-1 0 0,3-13 1,14-98 295,-17 98-355,17-180-163,-8-260 0,-52-209-1324,18 456 1253,-95-401 0,106 579 174,-27-66 0,36 99 23,0 0 0,0 1 0,-1-1 0,0 0 0,0 1 0,0 0 0,0 0 0,-1 0 0,0 0 0,-5-4 0,8 7 0,0 1 0,0-1 0,-1 0 0,1 1 0,0-1 0,0 1 0,0 0 0,-1-1 0,1 1 0,0 0 0,-1 0 0,1 0 0,0 0 0,0 0 0,-1 0 0,1 0 0,0 0 0,0 0 0,-1 1 0,1-1 0,0 0 0,0 1 0,-1-1 0,1 1 0,0 0 0,-2 1 0,-2 3 0,0 1 0,0-1 0,1 1 0,0 1 0,0-1 0,0 1 0,1-1 0,0 1 0,0 0 0,1 0 0,0 0 0,-2 13 0,-8 40-3,2 1 1,-3 114-1,21 131 102,-6-269-63,85 977 578,106-10-874,-71-523 260,-104-409 0,-12-63 0,-3-22 0,-7-159 534,-1 93-217,-19-891-525,13 363-63,4 513 271,1 83 0,-1 21 0,-1 18 0,2-1 0,1 1 0,-1 32 0,-1-7 0,-51 523 170,20 771 0,38-1322-170,1 0 0,7 39 0,-8-63 0,0 0 0,0-1 0,0 1 0,0 0 0,0-1 0,1 1 0,-1 0 0,0-1 0,0 1 0,1-1 0,-1 1 0,0-1 0,1 1 0,-1-1 0,0 1 0,1-1 0,-1 1 0,1-1 0,-1 1 0,1-1 0,-1 1 0,1-1 0,-1 0 0,1 1 0,-1-1 0,1 0 0,0 0 0,0 1 0,0-2 0,0 1 0,0-1 0,1 0 0,-1 1 0,0-1 0,-1 0 0,1 0 0,0 0 0,0 0 0,0 0 0,0 0 0,-1 0 0,1 0 0,0 0 0,-1 0 0,1-1 0,0 0 0,8-25 0,0 1 0,-1-2 0,4-30 0,91-726-594,-79 552 205,127-1525-758,-144 1539 1779,-13 165-500,6 52-130,0 0-1,0-1 1,-1 1 0,1 0 0,0 0 0,-1-1-1,1 1 1,-1 0 0,1 0 0,-1 0 0,0 0-1,0 0 1,1 0 0,-1 0 0,0 0 0,0 0-1,-2-1 1,3 1-2,-1 1 0,0 0-1,1 0 1,-1 0-1,0 0 1,0 0 0,1 1-1,-1-1 1,0 0 0,0 0-1,1 0 1,-1 0-1,0 1 1,1-1 0,-1 0-1,0 1 1,1-1 0,-1 1-1,1-1 1,-1 1-1,0-1 1,1 1 0,-1-1-1,1 1 1,-1-1 0,1 2-1,-24 33 5,-37 95 188,-75 239 1,100-265 405,-14 56-84,7 3 0,-35 256 0,29 325-625,49-733 111,0 32 0,3-100 0,41-551-168,-16 273-553,18-277 206,-39 416 515,-7 186 0,0 1 0,-1-1 0,-1 1 0,1 0 0,-1 0 0,-1-1 0,-3-8 0,5 17 0,0-1 0,1 1 0,-1-1 0,0 1 0,0 0 0,0 0 0,0 0 0,0-1 0,-1 1 0,1 0 0,0 0 0,0 1 0,-1-1 0,1 0 0,-1 0 0,1 1 0,0-1 0,-1 0 0,0 1 0,1 0 0,-1-1 0,1 1 0,-1 0 0,1 0 0,-1 0 0,0 0 0,1 0 0,-1 0 0,1 0 0,-1 1 0,1-1 0,-1 0 0,1 1 0,-1-1 0,1 1 0,-1 0 0,1-1 0,-1 1 0,1 0 0,0 0 0,-2 2 0,-7 3 0,1 1 0,0 0 0,1 0 0,0 1 0,0 0 0,0 1 0,-9 13 0,-3 8 0,-22 43 0,9-7 182,3 3 0,3 0 0,-33 132 0,39-96-7,4 0 1,-4 116-1,19 34-100,41 361 0,19-140-75,-36-309 0,-16-147 0,0-35 0,2-44 0,-7-761-164,-68-57-1152,61 835 1316,4 12 0,-2 0 0,-1 0 0,-2 0 0,0 1 0,-18-43 0,14 59 0,10 13 0,1 0 0,-1 0 0,1 0 0,0 0 0,-1 0 0,1 0 0,0 0 0,-1 0 0,1 0 0,0 0 0,-1 0 0,1 0 0,-1 1 0,1-1 0,0 0 0,0 0 0,-1 0 0,1 1 0,0-1 0,-1 0 0,1 0 0,0 1 0,0-1 0,-1 0 0,1 0 0,0 1 0,0-1 0,0 0 0,-1 1 0,1 0 0,-3 6 0,0 1 0,1 0 0,0 0 0,0 0 0,1 0 0,0 9 0,-6 69 0,5 0 0,9 94 0,33 176 0,-25-255 296,5 0 0,4-2 0,4-1 0,56 129 0,-65-197-296,-19-29 0,0-1 0,1 0 0,-1 0 0,0 0 0,0 0 0,1 1 0,-1-1 0,0 0 0,0 0 0,1 0 0,-1 0 0,0 0 0,1 0 0,-1 0 0,0 0 0,0 0 0,1 0 0,-1 0 0,0 0 0,1 0 0,-1 0 0,0 0 0,0 0 0,1 0 0,-1 0 0,0 0 0,1 0 0,-1-1 0,0 1 0,0 0 0,1 0 0,-1 0 0,0 0 0,0-1 0,0 1 0,1 0 0,-1 0 0,0-1 0,0 1 0,0 0 0,1 0 0,-1-1 0,0 1 0,0 0 0,0 0 0,0-1 0,0 1 0,0-1 0,2-6 0,-1 0 0,0 0 0,0 0 0,0 0 0,-1-1 0,-1 1 0,0-8 0,-9-53 0,-32-115 0,33 151 0,-60-246 11,-90-318-585,150 567 574,-23-65 0,31 89 0,-1-1 0,-1 1 0,1 0 0,-1 1 0,0-1 0,0 0 0,0 1 0,-1-1 0,1 1 0,-1 0 0,0 1 0,-6-5 0,8 7 0,0 1 0,1-1 0,-1 1 0,0 0 0,0-1 0,0 1 0,0 0 0,1 0 0,-1 0 0,0 1 0,0-1 0,0 0 0,1 1 0,-1-1 0,0 1 0,0 0 0,1-1 0,-1 1 0,1 0 0,-1 0 0,1 0 0,-1 0 0,1 0 0,-1 0 0,1 1 0,0-1 0,0 0 0,-1 1 0,1-1 0,0 1 0,0-1 0,-1 4 0,-8 11 0,1 0 0,0 0 0,2 1 0,-1 1 0,2-1 0,-6 27 0,-22 127 0,33-162 0,-34 245-69,12 3 0,12 313 0,12-532 115,-1 25-35,3-1 1,3 0-1,14 66 0,-20-126-12,1 1 0,-1-1 0,1 0 0,-1 1 0,1-1 1,0 0-1,0 0 0,0 1 0,0-1 0,0 0 0,1 0 0,-1 0 0,1 0 0,-1-1 0,1 1 1,0 0-1,0-1 0,3 3 0,-3-3 5,-1-1 1,0 0 0,1 0-1,-1 0 1,1 0 0,-1 0-1,0 0 1,1 0 0,-1-1-1,0 1 1,1 0 0,-1-1-1,0 1 1,1-1 0,-1 0-1,0 1 1,0-1-1,0 0 1,1 0 0,-1 0-1,0 0 1,0 0 0,1-1-1,6-7 55,-1 0 0,0 0 0,-1-1 0,0 0 0,-1 0 0,0-1 0,5-13 0,8-41-31,-3-1 0,-2 0 0,5-103-1,-18 163-25,10-104-174,-5-1-1,-4 0 0,-6 0 1,-25-153-1,24 236 173,-1-1 0,-1 1 0,-14-30 0,20 53 0,0 0 0,0 0 0,-1 0 0,0 0 0,0 1 0,0-1 0,0 1 0,-1-1 0,0 1 0,0 0 0,0 1 0,-5-4 0,8 6 0,0 0 0,-1 1 0,1-1 0,-1 1 0,1-1 0,0 1 0,-1 0 0,1 0 0,-1 0 0,1-1 0,-1 1 0,1 1 0,-1-1 0,1 0 0,-1 0 0,1 0 0,-1 1 0,-1 0 0,0 1 0,0-1 0,0 1 0,0 0 0,0 1 0,0-1 0,0 0 0,0 1 0,1-1 0,-1 1 0,-1 3 0,-8 11 0,1 1 0,1 0 0,0 0 0,-9 29 0,-29 93 0,44-127 0,-54 188 173,9 4-1,9 1 1,9 1 0,-6 314-1,52-602-172,16-221 0,-24 210 0,24-281-164,55-1061-2488,-79 1097 2310,-8 268 222,-9-69 0,9 134 115,1 0 0,-1 0 0,0 0 0,0 0 0,0 1 0,0-1 0,-1 0 0,-2-4 0,4 8 5,-1 0 0,1-1 0,0 1 0,-1 0-1,1 0 1,0 0 0,-1-1 0,1 1 0,0 0 0,-1 0 0,1 0-1,-1 0 1,1 0 0,0 0 0,-1 0 0,1 0 0,-1 0 0,1 0 0,0 0-1,-1 0 1,1 0 0,0 0 0,-1 0 0,1 0 0,-1 0 0,1 0-1,0 1 1,-1-1 0,1 0 0,0 0 0,-1 0 0,1 1 0,0-1 0,-1 0-1,1 1 1,0-1 0,0 0 0,-1 0 0,1 1 0,0-1 0,0 0-1,-1 1 1,1-1 0,0 1 0,0-1 0,0 0 0,0 1 0,0 0 0,-10 20 0,2 1 0,1-1 0,0 2 0,-3 24 0,-147 918-859,118-674 289,-5 100 801,17 2-1,17 1 0,59 565 0,28-342 138,-73-590-41,15 50 1,-19-75-308,1 0 1,-1 0-1,1 0 0,-1 0 1,1-1-1,0 1 1,-1 0-1,1-1 0,0 1 1,0 0-1,1-1 1,-1 1-1,0-1 0,0 0 1,1 1-1,-1-1 1,1 0-1,-1 0 0,1 0 1,-1 0-1,1 0 1,2 1-1,-3-2-6,0-1 0,1 1 0,-1 0 0,1-1-1,-1 1 1,0-1 0,0 0 0,1 1 0,-1-1 0,0 0 0,0 0 0,0 0-1,1 0 1,-1 0 0,0 0 0,-1 0 0,1 0 0,0 0 0,0 0-1,0 0 1,0-3 0,8-11 172,-2 0 0,0-1 1,6-21-1,-13 36-179,58-235 1401,-51 223-1408,-7 13 0,0 0 0,1-1 0,-1 1 0,0 0 0,0 0 0,1 0 0,-1 0 0,0 0 0,0 0 0,1 0 0,-1 0 0,0 0 0,0 0 0,1 0 0,-1 0 0,0 0 0,1 0 0,-1 0 0,0 0 0,0 0 0,1 0 0,-1 0 0,0 0 0,0 0 0,1 0 0,-1 1 0,0-1 0,0 0 0,0 0 0,1 0 0,-1 0 0,0 1 0,0-1 0,0 0 0,1 0 0,-1 0 0,0 1 0,8 12 0,0 0 0,-1 1 0,0-1 0,-1 2 0,-1-1 0,-1 0 0,0 1 0,3 17 0,7 22 0,487 1405-828,-459-1339 832,-20-53 41,3-2-1,39 75 1,71 131 705,-115-222-765,-2 1 0,-2 0 0,15 93 0,-13-20 15,4 206 0,-21-313 0,1 1 0,1 0 0,0-1 0,1 1 0,1-1 0,12 27 0,-9-23 0,0 0 0,-2 0 0,7 39 0,14 262 0,15 99 0,-39-407 0,-8-39 0,-158-502 0,148 490 0,-2 1 0,-2 1 0,-1 0 0,-47-60 0,67 95 0,-1 1 0,1 0 0,0-1 0,0 1 0,0-1 0,0 1 0,0 0 0,-1-1 0,1 1 0,0 0 0,0-1 0,-1 1 0,1 0 0,0 0 0,0-1 0,-1 1 0,1 0 0,0 0 0,-1-1 0,1 1 0,0 0 0,-1 0 0,1 0 0,0 0 0,-1-1 0,1 1 0,-1 0 0,1 0 0,0 0 0,-1 0 0,1 0 0,-1 0 0,1 0 0,0 0 0,-1 0 0,1 0 0,0 0 0,-1 1 0,1-1 0,-1 0 0,1 0 0,0 0 0,-1 0 0,1 0 0,0 1 0,-1-1 0,-5 25 0,-2 94 0,9 145 0,3-126 0,-2 84 0,-3-261 0,-3 1 0,-1-1 0,-12-41 0,1 5 0,-213-865-929,221 917 929,-33-94 0,36 108 0,1-1 0,-1 1 0,-1-1 0,0 1 0,0 1 0,-1-1 0,0 1 0,-11-10 0,17 17 0,1 0 0,-1 0 0,0 0 0,0 0 0,0 0 0,0 1 0,0-1 0,-1 0 0,1 1 0,0-1 0,0 0 0,0 1 0,-1-1 0,1 1 0,0 0 0,0 0 0,-1-1 0,1 1 0,0 0 0,-1 0 0,1 0 0,0 0 0,-1 0 0,1 0 0,0 1 0,0-1 0,-1 0 0,1 1 0,0-1 0,0 1 0,-1-1 0,1 1 0,0 0 0,0-1 0,0 1 0,0 0 0,0 0 0,0 0 0,0 0 0,0 0 0,0 0 0,-1 1 0,-2 6 0,1-1 0,-1 0 0,1 1 0,0-1 0,-2 15 0,-6 28 77,3 1 0,2 1 1,3-1-1,1 1 1,9 81-1,54 256 388,-16-182-465,133 367 0,-156-532 0,-21-41 0,-1-1 0,0 1 0,0-1 0,0 0 0,1 1 0,-1-1 0,0 0 0,1 1 0,-1-1 0,0 0 0,1 1 0,-1-1 0,0 0 0,1 0 0,-1 0 0,1 1 0,-1-1 0,0 0 0,1 0 0,-1 0 0,1 0 0,-1 0 0,1 0 0,-1 1 0,0-1 0,1 0 0,-1 0 0,1-1 0,-1 1 0,1 0 0,-1 0 0,1 0 0,-1 0 0,0 0 0,1 0 0,-1-1 0,1 1 0,-1 0 0,0 0 0,1 0 0,0-1 0,1-5 0,0 0 0,1 0 0,-2 0 0,1 0 0,-1 0 0,0 0 0,0 0 0,-1 0 0,1-1 0,-2-10 0,-2-84 0,-5 1 0,-3-1 0,-43-168 0,50 254 0,-20-66 0,22 74 0,0 0 0,-1 1 0,0 0 0,0 0 0,-1 0 0,1 0 0,-1 0 0,-6-6 0,9 12 0,1 0 0,0-1 0,-1 1 0,1 0 0,-1-1 0,1 1 0,-1 0 0,1-1 0,-1 1 0,0 0 0,1 0 0,-1 0 0,1 0 0,-1-1 0,1 1 0,-1 0 0,0 0 0,1 0 0,-1 0 0,1 0 0,-1 1 0,0-1 0,1 0 0,-1 0 0,1 0 0,-1 0 0,1 1 0,-1-1 0,1 0 0,-1 0 0,1 1 0,-1-1 0,1 0 0,-1 1 0,1-1 0,-1 1 0,1-1 0,0 1 0,-1-1 0,1 1 0,0-1 0,-1 1 0,1-1 0,0 1 0,0-1 0,-1 1 0,1-1 0,0 1 0,0 0 0,-6 15 0,2-1 0,0 1 0,0-1 0,1 1 0,1 0 0,1 1 0,1 21 0,-1-7 0,37 895 0,3-263 0,-39-583 0,-4-53 0,4-27 0,0 0 0,0 0 0,0 1 0,-1-1 0,1 0 0,0 0 0,0 0 0,0 1 0,0-1 0,0 0 0,-1 0 0,1 0 0,0 1 0,0-1 0,0 0 0,0 0 0,-1 0 0,1 0 0,0 1 0,0-1 0,-1 0 0,1 0 0,0 0 0,0 0 0,-1 0 0,1 0 0,0 0 0,0 0 0,-1 0 0,1 0 0,0 0 0,0 0 0,-1 0 0,1 0 0,0 0 0,0 0 0,-1 0 0,1 0 0,0 0 0,0 0 0,-1 0 0,1 0 0,0-1 0,-4-3 0,1 0 0,-1 0 0,1 0 0,0-1 0,0 1 0,1-1 0,-1 0 0,-1-5 0,-30-76-7,4-2-1,4-1 0,-15-96 1,11 53-127,-216-806-1007,239 917 1141,2 2 0,0 0 0,-2 0 0,0 1 0,-2 0 0,0 0 0,-15-22 0,24 39 0,-1 0 0,0 0 0,1 0 0,-1 0 0,0 0 0,0 0 0,1 0 0,-1 1 0,0-1 0,0 0 0,0 0 0,0 1 0,0-1 0,0 0 0,-1 1 0,1-1 0,0 1 0,0-1 0,0 1 0,0 0 0,-1 0 0,1-1 0,0 1 0,0 0 0,0 0 0,-1 0 0,1 0 0,-1 1 0,0 0 0,0 0 0,0 1 0,1 0 0,-1-1 0,1 1 0,0 0 0,-1-1 0,1 1 0,0 0 0,0 0 0,0 0 0,0 0 0,0 0 0,1 1 0,-1-1 0,0 3 0,-6 33 175,1 1-1,2-1 1,1 1 0,4 46-1,44 568-339,-14-311-150,8 781 266,-43-1090 191,4-32-136,1-1 0,-1 0 0,0 0 0,0 1 1,0-1-1,0 0 0,0 0 0,-1 1 0,1-1 0,0 0 0,0 0 0,0 1 1,0-1-1,0 0 0,0 0 0,0 0 0,0 1 0,0-1 0,-1 0 1,1 0-1,0 0 0,0 1 0,0-1 0,0 0 0,-1 0 0,1 0 0,0 0 1,0 0-1,0 1 0,-1-1 0,1 0 0,0 0 0,0 0 0,-1 0 0,1 0 1,0 0-1,0 0 0,-1 0 0,1 0 0,0 0 0,0 0 0,-1 0 1,1 0-1,0 0 0,0 0 0,0 0 0,-1 0 0,1 0 0,0 0 0,-1-1 1,-2-5 43,-1 0 1,1 0-1,1 0 1,-1-1-1,1 1 1,0-1-1,1 0 1,-2-10 0,-74-437-375,-56-261-283,95 580 607,37 131 0,0-1 0,0 1 0,-1 0 0,0 0 0,0 0 0,0 0 0,0 0 0,0 0 0,-1 0 0,-5-5 0,8 9 0,-1 0 0,0 0 0,1 0 0,-1 0 0,0 0 0,1 0 0,-1 0 0,1 0 0,-1 0 0,0 1 0,1-1 0,-1 0 0,1 0 0,-1 1 0,0-1 0,1 0 0,-1 1 0,1-1 0,-1 0 0,1 1 0,0-1 0,-1 1 0,1-1 0,-1 1 0,1-1 0,0 1 0,-1-1 0,1 1 0,0 0 0,0-1 0,-1 1 0,1-1 0,0 1 0,0 0 0,0-1 0,0 1 0,0 0 0,0-1 0,0 1 0,0 0 0,-5 24 0,1 0 0,-1 38 0,0 171 245,27 243 0,58 240 247,-80-715-492,16 159 0,-13-139 0,-2-20 0,-1-5 0,1-44 0,-1 46 0,-25-457-23,-32-4-776,-20 38 629,52 307 162,20 76 8,7 39 0,2 9 0,20 59 0,21 99 68,28 89 861,-72-251-928,-1 1-1,2-1 0,-1 0 0,0 0 1,1 1-1,-1-1 0,1 0 1,0 0-1,4 4 0,-6-7 0,1 1 0,-1-1 0,0 0 0,1 0 0,-1 0 0,1 0 0,-1 0 0,0 0 0,1 0 0,-1 0 0,1-1 0,-1 1 0,0 0 0,1 0 0,-1 0 0,1 0 0,-1 0 0,0-1 0,1 1 0,-1 0 0,0 0 0,1-1 0,-1 1 0,0 0 0,0 0 0,1-1 0,-1 1 0,0 0 0,0-1 0,1 1 0,-1 0 0,0-1 0,0 1 0,0-1 0,0 1 0,0 0 0,0-1 0,1 1 0,-1-1 0,0 1 0,0 0 0,0-1 0,0 0 0,3-15 0,0 0 0,0-30 0,-2-60 0,-4 1 0,-6 0 0,-31-156 0,33 229 0,-1 1 0,-21-51 0,23 67 0,-1 0 0,-1 0 0,0 1 0,-1 1 0,0-1 0,-1 2 0,-15-15 0,25 26 0,0 1 0,-1-1 0,1 1 0,-1-1 0,1 1 0,-1-1 0,0 1 0,1-1 0,-1 1 0,1 0 0,-1-1 0,0 1 0,1 0 0,-1-1 0,0 1 0,1 0 0,-1 0 0,0 0 0,0 0 0,1 0 0,-1 0 0,0 0 0,0 0 0,1 0 0,-1 0 0,0 0 0,1 0 0,-2 1 0,-10 17 0,2 44 0,9-51 0,-41 876 0,41-859 0,-3-43 0,0-4 0,-24-96 0,-5 2 0,-72-166 0,-127-207 0,216 453 0,-3-2 0,12 23 0,0 0 0,0-1 0,1 0 0,1-1 0,0 1 0,0-1 0,2 0 0,-4-27 0,7 40 0,0-1 0,0 1 0,0 0 0,0-1 0,0 1 0,0-1 0,1 1 0,-1 0 0,1-1 0,-1 1 0,1 0 0,-1 0 0,1-1 0,0 1 0,-1 0 0,1 0 0,0 0 0,0 0 0,0 0 0,0 0 0,0 0 0,0 0 0,0 0 0,1 0 0,-1 1 0,0-1 0,0 0 0,0 1 0,1-1 0,-1 1 0,0-1 0,3 1 0,1-1 0,0 1 0,-1 0 0,1 0 0,0 1 0,0-1 0,0 1 0,-1 0 0,7 2 0,10 6 0,1 1 0,-1 0 0,-1 2 0,0 0 0,0 2 0,-1 0 0,-1 1 0,17 18 0,47 35 0,-80-65 0,2-1 0,-1 1 0,0-1 0,0 0 0,1 0 0,-1-1 0,1 1 0,0-1 0,-1 1 0,1-1 0,0 0 0,0 0 0,0-1 0,-1 1 0,1-1 0,0 0 0,0 0 0,6-1 0,-6 0 0,-1-1 0,0 1 0,0-1 0,0 1 0,1-1 0,-2 0 0,1-1 0,0 1 0,0 0 0,-1-1 0,1 1 0,-1-1 0,0 0 0,0 0 0,0 0 0,2-5 0,5-12 0,-1 1 0,-2-2 0,0 1 0,-1-1 0,4-34 0,0-15 0,-4 1 0,-3-1 0,-3 0 0,-3 0 0,-3 1 0,-16-73 0,15 106 0,3 17 0,1 0 0,1-1 0,-1-20 0,4 39 0,-1 0 0,1 1 0,0-1 0,0 0 0,0 1 0,-1-1 0,1 0 0,0 1 0,0-1 0,0 0 0,0 1 0,0-1 0,1 0 0,-1 1 0,0-1 0,0 0 0,0 1 0,1-1 0,-1 0 0,0 1 0,0-1 0,1 0 0,-1 1 0,1-1 0,-1 1 0,1-1 0,-1 1 0,1-1 0,-1 1 0,1-1 0,-1 1 0,1 0 0,-1-1 0,1 1 0,0 0 0,-1-1 0,1 1 0,0 0 0,-1 0 0,2-1 0,-1 1 0,0 0 0,0 0 0,0-1 0,-1 1 0,1 0 0,0-1 0,0 1 0,0 0 0,0-1 0,-1 1 0,1-1 0,0 0 0,0 1 0,-1-1 0,1 0 0,0 1 0,-1-1 0,1 0 0,-1 0 0,1 1 0,0-2 0,4-10 0,-1 0 0,0-1 0,-1 1 0,0-1 0,-1 1 0,-1-1 0,0 0 0,-1-20 0,1 3 0,0-52 0,-3 58 0,2 0 0,1-1 0,1 1 0,1 0 0,6-26 0,-9 49 0,0 1 0,0-1 0,0 1 0,1-1 0,-1 1 0,0-1 0,0 1 0,0-1 0,0 1 0,1 0 0,-1-1 0,0 1 0,0-1 0,1 1 0,-1-1 0,0 1 0,1 0 0,-1-1 0,0 1 0,1 0 0,-1-1 0,0 1 0,1 0 0,-1 0 0,1-1 0,-1 1 0,1 0 0,-1 0 0,1 0 0,-1-1 0,1 1 0,-1 0 0,1 0 0,-1 0 0,1 0 0,-1 0 0,1 0 0,-1 0 0,1 0 0,-1 0 0,1 0 0,-1 1 0,1-1 0,-1 0 0,1 0 0,-1 0 0,0 1 0,1-1 0,-1 0 0,1 0 0,-1 1 0,1-1 0,-1 1 0,8 7 0,-1 0 0,0 0 0,0 1 0,-1 0 0,-1 1 0,1-1 0,-1 1 0,-1 0 0,5 14 0,7 15 0,208 481 0,-215-496 0,-1-4 0,1-1 0,16 27 0,-24-45 0,-1 1 0,1-1 0,0 0 0,0 1 0,0-1 0,0 0 0,0 0 0,0 1 0,1-1 0,-1 0 0,0 0 0,1 0 0,-1-1 0,0 1 0,1 0 0,-1 0 0,1-1 0,-1 1 0,1-1 0,-1 1 0,1-1 0,0 0 0,1 1 0,-1-2 0,0 0 0,-1 1 0,1-1 0,-1 0 0,0 0 0,1 0 0,-1 0 0,1 0 0,-1 0 0,0 0 0,0 0 0,0 0 0,0-1 0,0 1 0,0 0 0,0-1 0,0 1 0,1-3 0,3-7 0,0-1 0,-1 0 0,0-1 0,3-19 0,0-15 0,-2 0 0,-3-1 0,-1 0 0,-7-61 0,2 72 0,-2 0 0,-1 1 0,-2 0 0,-1 0 0,-2 1 0,-19-40 0,25 63 0,0 0 0,0 0 0,-1 0 0,-1 1 0,0 0 0,-1 1 0,0-1 0,-14-11 0,23 22 0,-1-1 0,1 1 0,-1 0 0,1-1 0,0 1 0,-1 0 0,1 0 0,-1 0 0,1-1 0,-1 1 0,1 0 0,-1 0 0,1 0 0,-1 0 0,1 0 0,-1 0 0,1 0 0,-1 0 0,1 0 0,-1 0 0,1 0 0,-1 0 0,1 1 0,-1-1 0,1 0 0,0 0 0,-1 0 0,1 1 0,-1-1 0,1 0 0,-1 0 0,1 1 0,0-1 0,-1 0 0,1 1 0,0-1 0,-1 0 0,1 1 0,0-1 0,0 1 0,-1-1 0,1 1 0,0-1 0,0 0 0,0 1 0,-1-1 0,1 1 0,0-1 0,0 1 0,0-1 0,0 1 0,0-1 0,0 1 0,0-1 0,0 1 0,0-1 0,0 1 0,0-1 0,1 1 0,-1 0 0,4 34 0,11 17 0,2 0 0,3-1 0,1-1 0,48 78 0,-67-124 0,0 0 0,0 0 0,1 0 0,0 0 0,-1-1 0,1 1 0,0-1 0,1 1 0,-1-1 0,1 0 0,-1-1 0,1 1 0,0-1 0,0 1 0,6 2 0,-7-5 0,0 0 0,0 0 0,-1 0 0,1 0 0,0 0 0,0-1 0,-1 1 0,1-1 0,0 0 0,-1 1 0,1-1 0,-1-1 0,1 1 0,-1 0 0,1-1 0,-1 1 0,0-1 0,1 1 0,-1-1 0,0 0 0,0 0 0,-1 0 0,1 0 0,0-1 0,2-3 0,3-4 0,-1 0 0,0 0 0,-1-1 0,0 0 0,0 0 0,-1 0 0,-1 0 0,0 0 0,0-1 0,-1 0 0,-1 1 0,0-1 0,0 0 0,-1 0 0,-1 0 0,0 1 0,-1-1 0,-3-13 0,2 12 0,0 0 0,-1 0 0,-1 1 0,0 0 0,-1 0 0,0 0 0,-1 1 0,-1-1 0,1 2 0,-1-1 0,-1 1 0,0 0 0,-1 1 0,0 0 0,0 1 0,-12-8 0,16 12 0,1 1 0,-1 0 0,1 0 0,-1 1 0,0 0 0,0 0 0,0 0 0,0 0 0,0 1 0,0 0 0,-10 0 0,14 1 0,1 1 0,-1-1 0,1 0 0,-1 1 0,0-1 0,1 1 0,0-1 0,-1 1 0,1 0 0,-1-1 0,1 1 0,0 0 0,-1 0 0,1 0 0,0 0 0,0 0 0,0 0 0,0 0 0,-1 2 0,0 0 0,1 0 0,0 0 0,0 0 0,0-1 0,0 1 0,0 1 0,1-1 0,-1 0 0,1 0 0,0 0 0,0 0 0,0 0 0,1 4 0,0 0 0,-1 0 0,1 0 0,1 0 0,-1 0 0,1-1 0,1 1 0,-1 0 0,1-1 0,0 0 0,1 1 0,-1-1 0,1-1 0,0 1 0,1 0 0,5 4 0,-9-9 2,0 0 0,0 0 0,0-1 0,0 1 0,0 0-1,1-1 1,-1 1 0,0-1 0,0 0 0,1 1 0,-1-1 0,0 0-1,1 0 1,-1 0 0,0 0 0,1 0 0,-1 0 0,0 0 0,0 0-1,1 0 1,-1-1 0,0 1 0,1 0 0,-1-1 0,0 1-1,0-1 1,0 0 0,0 1 0,1-1 0,-1 0 0,0 0 0,0 1-1,0-1 1,0 0 0,-1 0 0,1 0 0,0 0 0,1-3 0,3-3-278,0-1 1,-1 0 0,0 0 0,4-10-1,-7 17 215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6:25.124"/>
    </inkml:context>
    <inkml:brush xml:id="br0">
      <inkml:brushProperty name="width" value="0.35" units="cm"/>
      <inkml:brushProperty name="height" value="0.35" units="cm"/>
      <inkml:brushProperty name="color" value="#FFFFFF"/>
    </inkml:brush>
  </inkml:definitions>
  <inkml:trace contextRef="#ctx0" brushRef="#br0">388 0 24575,'-20'360'0,"1"-41"0,18-245 0,1 4 0,-14 105 0,-16 236 0,20-191 0,1-68 0,3-19 0,-26 143 0,22-202 0,3 1 0,7 136 0,3-94 0,-3 928 0,-20-768 0,-1-23 0,17-205 0,-3 1 0,-20 81 0,12-73 0,-7 85 0,18 243 0,6-217 0,-1-157 0,0 0 0,2-1 0,0 1 0,1 0 0,12 32 0,45 88 0,-5-13 0,-53-119 0,0-1 0,0 0 0,0 0 0,1-1 0,0 1 0,0-1 0,1 0 0,0 0 0,0 0 0,1 0 0,-1-1 0,1 0 0,0 0 0,0-1 0,1 0 0,-1 0 0,1 0 0,0-1 0,11 4 0,-1-3 0,-1 0 0,1-2 0,0 1 0,-1-2 0,1-1 0,0 0 0,0-1 0,17-3 0,15-2 0,74-8 0,193-48 0,-76-27 0,-112 38 0,-56 25 0,78-17 0,-110 35 0,0 1 0,1 2 0,71 1 0,-91 5 0,286 1 0,-219-6 0,129-21 0,-183 19 0,50-8 0,0-3 0,132-47 0,-128 27 0,-36 14 0,1 2 0,1 2 0,0 3 0,106-17 0,-146 31 0,68-6 0,115-27 0,-175 26 0,-22 8 0,0 1 0,0 0 0,0 0 0,0 0 0,0 0 0,0-1 0,0 1 0,0 0 0,0 0 0,0 0 0,0 0 0,0-1 0,0 1 0,0 0 0,0 0 0,0 0 0,0-1 0,0 1 0,0 0 0,0 0 0,0 0 0,0-1 0,0 1 0,0 0 0,0 0 0,0 0 0,0 0 0,-1 0 0,1-1 0,0 1 0,0 0 0,0 0 0,0 0 0,0 0 0,-1 0 0,1 0 0,0-1 0,0 1 0,0 0 0,0 0 0,-1 0 0,1 0 0,0 0 0,0 0 0,0 0 0,0 0 0,-1 0 0,1 0 0,0 0 0,0 0 0,-44-7 0,-552-17 0,469 20 0,-628-6-948,150 3 867,595 7 98,-251-15-91,229 10 228,0-1 0,0-1 0,1-2 0,0 0 0,1-3 0,-31-15 0,27 8-152,-1 3 0,0 0-1,-1 3 1,-67-17-1,-169-16-1,269 46 0,0 0 0,1 0 0,-1-1 0,0 1 0,0-1 0,1 1 0,-1-1 0,0 0 0,1 0 0,-1-1 0,1 1 0,-1 0 0,1-1 0,0 1 0,0-1 0,-1 0 0,1 0 0,-2-2 0,4 3 0,0 0 0,0 1 0,0-1 0,0 0 0,0 0 0,0 1 0,0-1 0,0 0 0,0 0 0,0 1 0,0-1 0,1 0 0,-1 1 0,0-1 0,0 0 0,1 1 0,-1-1 0,0 0 0,1 1 0,-1-1 0,1 1 0,-1-1 0,1 1 0,0-2 0,31-18 0,7 4 0,1 1 0,0 3 0,0 1 0,1 2 0,1 1 0,-1 3 0,1 1 0,0 2 0,0 2 0,46 6 0,18 8 0,0 4 0,184 58 0,-226-58 0,0-4 0,90 9 0,129-5 0,-259-17 0,-1 1 0,0 2 0,37 9 0,-49-10 0,0 1 0,0 0 0,0 1 0,0 0 0,-1 0 0,0 2 0,0-1 0,15 14 0,-24-19 0,0-1 0,0 1 0,0-1 0,0 1 0,0 0 0,0 0 0,-1 0 0,1-1 0,0 1 0,-1 0 0,1 0 0,-1 0 0,1 0 0,-1 0 0,1 0 0,-1 0 0,1 0 0,-1 1 0,0-1 0,0 0 0,0 0 0,0 0 0,0 0 0,0 0 0,0 0 0,0 0 0,0 2 0,-2-1 0,1-1 0,-1 1 0,1-1 0,-1 1 0,0-1 0,0 0 0,0 1 0,1-1 0,-1 0 0,0 0 0,-1 0 0,1-1 0,0 1 0,0 0 0,-2-1 0,-40 10 0,0-3 0,-1-1 0,1-2 0,-57-3 0,44-1 0,-273 4 0,-488 20 0,118 23 0,676-49 0,55-7 0,133-26 0,-22 6 0,-116 23 0,402-85 0,-341 77 0,0 5 0,0 3 0,91 6 0,-153 1 0,0 1 0,0 1 0,0 1 0,0 2 0,-1 0 0,0 1 0,24 12 0,-48-19 0,1 0 0,0 0 0,-1 0 0,1 0 0,-1 1 0,1-1 0,0 0 0,-1 1 0,1-1 0,-1 0 0,1 1 0,-1-1 0,1 0 0,-1 1 0,1-1 0,-1 1 0,0-1 0,1 1 0,-1-1 0,0 1 0,1 0 0,-1-1 0,0 1 0,1-1 0,-1 1 0,0 0 0,0-1 0,0 1 0,0-1 0,0 1 0,0 0 0,0 0 0,0 0 0,-1 0 0,0 0 0,0-1 0,0 1 0,0 0 0,0-1 0,0 1 0,0 0 0,0-1 0,0 0 0,0 1 0,0-1 0,0 1 0,0-1 0,0 0 0,0 0 0,-2 0 0,-28 2 0,0-2 0,0-1 0,1-1 0,-1-2 0,-36-9 0,-12 0 0,-297-24 0,457 34 0,1376-53-368,-333 5 121,-512 29 247,374-4 0,-953 26-26,-61 0 154,-1246-5-417,481 12 128,1578 44-22,9 58-214,-45-4 32,0-48 202,-644-56 163,-69-2 0,-76-1 0,-194-5-15,-1245-49-116,-421 33-2177,1862 25 2261,-32 1 16,-128 23 0,168-16 62,30-10-27,0 0 0,0 0 0,0 0 1,-1 1-1,1-1 0,0 0 0,0 0 0,0 0 0,0 0 0,-1 0 0,1 0 0,0 0 0,0 0 1,0 1-1,0-1 0,-1 0 0,1 0 0,0 0 0,0 0 0,0 1 0,0-1 0,0 0 0,0 0 0,0 0 1,-1 1-1,1-1 0,0 0 0,0 0 0,0 0 0,0 1 0,0-1 0,0 0 0,0 0 0,0 0 1,0 1-1,0-1 0,0 0 0,0 0 0,0 0 0,0 1 0,1-1 0,-1 0 0,0 0 0,0 0 0,0 1 1,0-1-1,0 0 0,0 0 0,0 0 0,1 1 0,3 1 75,1 0 0,-1-1 0,1 1 0,0-1 0,0 0 0,0 0 0,6 1 0,145 12 1219,242-7 1,-231-8-1097,139-3-309,322-46-1,-7-39 108,135-17 0,1 34 0,-711 69 0,-40 2 0,-9 1 0,-66 1 0,16 0 0,-1009-17 142,354 0-64,634 17-78,74-1 0,-1 0 0,1 0 0,0 0 0,0 0 0,0 0 0,-1 0 0,1 0 0,0 0 0,0 0 0,0 0 0,0 0 0,-1 0 0,1 0 0,0 0 0,0 0 0,0 0 0,-1 0 0,1 0 0,0 0 0,0 0 0,0 0 0,-1 0 0,1 0 0,0 0 0,0 0 0,0 1 0,0-1 0,0 0 0,-1 0 0,1 0 0,0 0 0,0 0 0,0 1 0,0-1 0,0 0 0,0 0 0,0 0 0,-1 0 0,1 1 0,0-1 0,0 0 0,0 0 0,0 0 0,0 1 0,0-1 0,0 0 0,0 0 0,0 0 0,0 0 0,0 1 0,19 6 0,189 20 0,-105-17 0,-88-8-1,1230 102-692,-287-91 392,-329-8-34,168-49 499,-743 32 1281,-139 6-1117,-123 6 0,90 3-305,34-5-23,49 0 0,0 2 0,0 1 0,0 1 0,-45 10 0,78-12 0,0 0 0,-1 1 0,1 0 0,0-1 0,-1 1 0,1 0 0,0 0 0,0 0 0,0 0 0,0 1 0,0-1 0,0 0 0,0 1 0,0 0 0,-2 3 0,3-5 0,1 1 0,0 0 0,0 0 0,-1 0 0,1 0 0,0 0 0,0 0 0,0 0 0,0 0 0,0 0 0,0-1 0,1 1 0,-1 0 0,0 0 0,0 0 0,1 0 0,-1 0 0,0 0 0,1-1 0,-1 1 0,1 0 0,-1 0 0,1 0 0,-1-1 0,1 1 0,1 1 0,4 3 0,0 0 0,0 0 0,1 0 0,0-1 0,0 0 0,0-1 0,1 1 0,7 2 0,31 8 0,0-2 0,1-2 0,70 5 0,154-2 0,-241-12 0,917-23 0,-551 5 0,-353 14 0,-86 2 0,24 1 0,-488 6 0,373 2 0,-244 47 0,332-41 0,34-5 0,16-3 0,27 2 0,28-3 0,0-3 0,-1-2 0,109-15 0,-154 14 0,77-13 0,-87 14 0,0-1 0,0 1 0,0-1 0,0 0 0,0 0 0,0 0 0,-1 0 0,1-1 0,0 1 0,-1-1 0,1 0 0,2-2 0,-4 3 0,-1 1 0,0 0 0,0-1 0,0 1 0,0 0 0,0-1 0,0 1 0,0 0 0,0-1 0,0 1 0,0 0 0,0-1 0,0 1 0,0-1 0,0 1 0,0 0 0,0-1 0,0 1 0,0 0 0,0-1 0,-1 1 0,1 0 0,0 0 0,0-1 0,0 1 0,-1 0 0,1-1 0,0 1 0,0 0 0,-1 0 0,1 0 0,-1-1 0,-23-10 0,-19 0 0,-1 2 0,0 2 0,-1 2 0,-46 1 0,26 0 0,-1696-39 0,1734 42 0,27 1 0,0 0 0,0-1 0,0 1 0,0 0 0,0 0 0,0 0 0,0 0 0,0 0 0,0 0 0,1 0 0,-1 0 0,0 0 0,0 0 0,0 0 0,0-1 0,0 1 0,0 0 0,0 0 0,0 0 0,0 0 0,0 0 0,0 0 0,0 0 0,0 0 0,0 0 0,0-1 0,0 1 0,0 0 0,0 0 0,0 0 0,0 0 0,0 0 0,0 0 0,0 0 0,0 0 0,0 0 0,-1-1 0,1 1 0,0 0 0,0 0 0,0 0 0,0 0 0,0 0 0,0 0 0,0 0 0,0 0 0,0 0 0,0 0 0,0 0 0,0 0 0,-1 0 0,1 0 0,0 0 0,0 0 0,0 0 0,47-14 0,-44 13 0,172-39 0,226-22 0,187 25 0,-528 36 0,-15 1 0,78-9 0,-106 3 0,-17 6 0,0-1 0,0 1 0,0 0 0,0 0 0,0 0 0,0-1 0,0 1 0,0 0 0,0 0 0,0-1 0,0 1 0,0 0 0,0 0 0,0 0 0,0-1 0,0 1 0,0 0 0,0 0 0,0-1 0,0 1 0,0 0 0,-1 0 0,1 0 0,0 0 0,0-1 0,0 1 0,0 0 0,-1 0 0,1 0 0,0 0 0,0-1 0,0 1 0,0 0 0,-1 0 0,1 0 0,0 0 0,0 0 0,0 0 0,-1 0 0,1 0 0,0 0 0,0 0 0,-1 0 0,1 0 0,0 0 0,-26-8 0,0 1 0,-1 1 0,-45-3 0,13 2 0,-334-42 0,-666 3 0,1050 46 0,-47 0 0,0 3 0,1 1 0,-59 14 0,113-18 0,1 0 0,-1 0 0,0 0 0,0 0 0,1 0 0,-1 1 0,0-1 0,0 0 0,1 0 0,-1 1 0,0-1 0,1 1 0,-1-1 0,0 0 0,1 1 0,-1-1 0,1 1 0,-1-1 0,0 1 0,1 0 0,0-1 0,-1 1 0,1-1 0,-1 2 0,12 10 0,43 7 0,426 78-46,-392-83-36,684 74-336,-551-79 305,332-29 0,-544 19 113,39-2 0,0-3 0,91-23 0,-138 29 0,0 0 0,1-1 0,-1 1 0,0 0 0,0-1 0,1 1 0,-1-1 0,0 0 0,0 1 0,0-1 0,0 0 0,0 0 0,0 0 0,0 0 0,0 1 0,0-1 0,1-3 0,-2 4 0,0-1 0,0 1 0,0-1 0,-1 0 0,1 1 0,0-1 0,-1 1 0,1-1 0,-1 1 0,1-1 0,0 1 0,-1 0 0,1-1 0,-1 1 0,1-1 0,-1 1 0,1 0 0,-1-1 0,0 1 0,1 0 0,-1 0 0,1 0 0,-1-1 0,0 1 0,0 0 0,-64-11 0,-299 6-100,-17 31-116,177-10 96,-1492 131 32,1158-81 88,464-51 0,52-5 0,22-9 0,0-1 0,-1 0 0,1 0 0,0 0 0,0 0 0,0 1 0,0-1 0,-1 0 0,1 0 0,0 0 0,0 1 0,0-1 0,0 0 0,0 0 0,0 1 0,0-1 0,0 0 0,0 0 0,0 1 0,-1-1 0,1 0 0,1 0 0,-1 1 0,0-1 0,0 0 0,0 0 0,0 1 0,0-1 0,0 0 0,0 0 0,0 1 0,0-1 0,0 0 0,0 0 0,1 0 0,-1 1 0,0-1 0,0 0 0,0 0 0,0 0 0,1 1 0,3 1 0,0 0 0,0 0 0,0-1 0,0 1 0,0-1 0,0 0 0,1 0 0,7 0 0,78 7 313,1-4 0,0-5 0,100-12 0,-143 9-321,638-65-338,207-13-272,-607 70 618,-492 12 156,-453 14 704,620-12-860,0 2 0,-57 14 0,94-18 0,1 0 0,-1 0 0,0 1 0,0-1 0,1 1 0,-1-1 0,0 1 0,1 0 0,-1 0 0,1 0 0,-1-1 0,1 2 0,-1-1 0,1 0 0,0 0 0,-2 2 0,3-1 0,1-1 0,0 0 0,0 0 0,0 0 0,0 0 0,1-1 0,-1 1 0,0 0 0,0 0 0,0-1 0,1 1 0,-1 0 0,0-1 0,1 0 0,-1 1 0,1-1 0,-1 0 0,0 1 0,1-1 0,-1 0 0,3 0 0,83 11 0,1-3 0,142-5 0,-115-4 0,114-1 0,378-53 0,-567 49 0,70-21 0,-295 65 0,37-15 0,-47 10 0,193-32 0,0-1 0,0 1 0,0-1 0,0 1 0,0 0 0,0 0 0,0-1 0,0 1 0,1 1 0,-1-1 0,0 0 0,1 0 0,-1 1 0,-1 1 0,3-2 0,-1-1 0,1 1 0,0 0 0,0-1 0,-1 1 0,1 0 0,0 0 0,0-1 0,0 1 0,0 0 0,0 0 0,0-1 0,0 1 0,0 0 0,0 0 0,0-1 0,0 1 0,0 0 0,1 0 0,-1-1 0,0 1 0,1 0 0,-1 0 0,0-1 0,1 2 0,3 2 0,0 0 0,0 0 0,0 0 0,1 0 0,-1 0 0,1-1 0,0 0 0,0 0 0,6 2 0,20 8 0,1-1 0,0-1 0,0-2 0,1-2 0,0-1 0,67 4 0,-6-8 0,115-13 0,-193 10 0,2 0 0,0-1 0,27-6 0,-42 7 0,0 1 0,0-1 0,-1 0 0,1 0 0,0 0 0,0 0 0,-1-1 0,1 1 0,-1-1 0,1 0 0,-1 1 0,0-1 0,1 0 0,-1 0 0,0-1 0,0 1 0,-1 0 0,1-1 0,0 1 0,-1-1 0,1 1 0,0-4 0,-2 3 0,0 1 0,0 0 0,0 0 0,0-1 0,0 1 0,-1 0 0,1-1 0,-1 1 0,0 0 0,0 0 0,1 0 0,-1 0 0,-1 0 0,1 0 0,0 0 0,0 0 0,-1 0 0,1 0 0,-1 0 0,0 1 0,1-1 0,-1 1 0,0-1 0,0 1 0,0 0 0,0 0 0,0 0 0,0 0 0,-3-1 0,-9-5 0,0 1 0,-29-9 0,41 15 0,-52-13 0,0 3 0,-1 2 0,-82-1 0,58 4 0,69 5 0,-31-6 0,41 6 0,-1 0 0,1 0 0,0 0 0,0 0 0,0 0 0,0 0 0,0 0 0,-1 0 0,1 0 0,0 0 0,0 0 0,0 0 0,0 0 0,0-1 0,-1 1 0,1 0 0,0 0 0,0 0 0,0 0 0,0 0 0,0 0 0,0-1 0,0 1 0,0 0 0,0 0 0,-1 0 0,1 0 0,0 0 0,0-1 0,0 1 0,0 0 0,0 0 0,0 0 0,0 0 0,0-1 0,0 1 0,0 0 0,0 0 0,0 0 0,0 0 0,0-1 0,0 1 0,1 0 0,-1 0 0,0 0 0,0 0 0,0 0 0,0-1 0,0 1 0,0 0 0,0 0 0,0 0 0,0 0 0,1 0 0,-1 0 0,0-1 0,0 1 0,26-12 0,83-23 0,206-38 0,131 15 0,-425 56 0,9 0 0,0-2 0,1 0 0,49-15 0,-75 17 0,-1 1 0,0-1 0,1 0 0,-1-1 0,0 1 0,0-1 0,0 1 0,0-1 0,4-5 0,-7 7 0,0-1 0,1 1 0,-1-1 0,0 1 0,-1-1 0,1 0 0,0 1 0,0-1 0,-1 0 0,1 1 0,-1-1 0,1 0 0,-1 0 0,0 0 0,0 1 0,0-1 0,0 0 0,0-2 0,-2-2 0,0 0 0,-1 1 0,1-1 0,-1 1 0,0-1 0,-1 1 0,1 0 0,-1 1 0,0-1 0,0 1 0,-1-1 0,1 1 0,-1 1 0,-9-7 0,-30-21 0,-2 3 0,-49-24 0,-127-49 0,-157-49-164,-657-184-1700,-24 59-40,218 88 256,-2 71-636,648 109 1669,167 7 749,1 2 1,-1 1-1,-50 12 1,77-15-103,0 0 1,0 1 0,0-1-1,0 1 1,0 0 0,0 0-1,0-1 1,0 1 0,1 1-1,-1-1 1,0 0 0,1 0 0,-1 0-1,1 1 1,-3 1 0,4-2-22,0-1 1,0 1 0,0 0 0,0-1-1,0 1 1,1 0 0,-1-1-1,0 1 1,0-1 0,0 1 0,0-1-1,1 1 1,-1 0 0,0-1 0,1 1-1,-1-1 1,0 1 0,1-1-1,-1 1 1,1-1 0,-1 0 0,1 1-1,-1-1 1,0 1 0,1-1 0,0 0-1,-1 1 1,1-1 0,-1 0-1,1 0 1,0 1 0,9 3 124,1 0 0,-1 0 0,1-1-1,18 2 1,104 9 788,152-4 1,-250-9-808,699-21 1424,1-38-1405,121-51 28,-683 79 536,-161 28-639,1-1 1,-2-1-1,1 0 0,16-7 0,-28 11-59,0-1-1,1 1 1,-1 0-1,1 0 1,-1 0 0,1-1-1,-1 1 1,1 0-1,-1-1 1,0 1-1,1 0 1,-1-1-1,0 1 1,1 0 0,-1-1-1,0 1 1,1-1-1,-1 1 1,0 0-1,0-1 1,0 1-1,1-1 1,-1 1 0,0-1-1,0 1 1,0-1-1,0 1 1,0-1-1,0 1 1,0-1-1,0 1 1,0-1 0,0 1-1,0-1 1,0 1-1,0-1 1,0 1-1,-1-1 1,1 0-1,-3-1 1,1 0 0,-1 0-1,1 1 1,-1-1 0,0 1-1,0-1 1,0 1 0,0 0-1,0 0 1,0 0 0,-5 0-1,-75-14-1,0 4 0,-98 0 0,163 10 0,-1212-13-1217,1003 18 1660,-239 34-1,447-36-388,0 0 1,1 1-1,0 1 1,0 1-1,0 0 1,0 2-1,1 0 1,-29 16-1,44-22-54,1-1 0,-1 1 0,0 0 0,1 0 0,0 0 0,-1 1 0,1-1 0,-1 0 0,1 0 0,0 1 0,0-1 0,0 1 0,0-1 0,0 1 0,0-1 0,0 1 0,1 0 0,-1-1 0,0 1 0,1 0 0,0 0 0,-1-1 0,1 1 0,0 0 0,0 0 0,0 0 0,0 2 0,2 0 0,0-1 0,0 0 0,0 0 0,1-1 0,-1 1 0,1 0 0,-1-1 0,1 1 0,0-1 0,0 0 0,0 0 0,0 0 0,1-1 0,-1 1 0,7 2 0,34 12 0,60 14 0,142 26-51,292 28-1,268-17-52,-64-43 102,-8-62-3,-704 35 4,0-1 0,30-9 1,-57 13 0,0-1 0,-1 0 0,0 0 0,1 0 0,-1 0 0,1 0 0,-1-1 0,0 1 0,0-1 0,0 1 0,0-1 0,3-3 0,-5 5 0,1-1 0,-1 0 0,1 0 0,-1 1 0,0-1 0,0 0 0,0 0 0,1 1 0,-1-1 0,0 0 0,0 0 0,0 1 0,0-1 0,0 0 0,0 0 0,0 0 0,0 1 0,-1-1 0,1 0 0,0 0 0,0 1 0,-1-1 0,1 0 0,0 0 0,-1 1 0,1-1 0,-1 0 0,-4-4 0,0 0 0,0 1 0,0-1 0,0 1 0,-1 1 0,0-1 0,0 1 0,-10-5 0,-21-7 0,0 1 0,-77-16 0,-102-8 0,209 37 0,-1136-121-895,-12 66-918,296 19 1133,-176-1 723,7 68-587,968-26 457,28-3 84,1 1 1,0 2-1,0 1 0,-53 15 1,69-9 22,15-10-15,0-1 1,0 1-1,0-1 0,1 1 0,-1 0 0,0-1 0,0 1 0,0-1 0,0 0 1,1 1-1,-1-1 0,0 1 0,0-1 0,1 1 0,-1-1 0,0 1 0,1-1 0,-1 0 1,1 1-1,-1-1 0,0 0 0,1 1 0,-1-1 0,1 0 0,-1 0 0,1 1 1,0-1-1,10 5 131,0-1 0,0 0 0,0 0 0,0-1 0,24 3 0,76 4 371,-69-7-409,808 25 608,6-47 196,-340 5-679,294 1 515,-1054 27-738,-1106 93-1590,873-75 1466,-601 46 127,640-30 859,422-45-798,-1-2-29,1 1 0,-1 1 0,1 1 0,-1 1 0,1 0 0,1 0-1,-1 2 1,-17 10 0,31-17-35,1 1 0,-1 0-1,0 0 1,1 0 0,-1 0-1,1 1 1,0-1 0,-1 0 0,1 0-1,0 1 1,0-1 0,0 1 0,0-1-1,0 1 1,0 0 0,0-1-1,1 1 1,-1 0 0,1-1 0,-1 1-1,1 0 1,-1 0 0,1 0-1,0-1 1,0 1 0,0 0 0,0 0-1,0 0 1,0-1 0,1 1-1,-1 0 1,1 0 0,0 3 0,2-1 12,0-1 0,-1 1 1,1 0-1,1-1 1,-1 0-1,0 1 0,1-1 1,0-1-1,-1 1 0,1-1 1,0 1-1,1-1 1,5 2-1,28 9 234,0-2 0,0-2 0,1-2 0,1-1 0,49 1 0,-62-5-194,406 11-394,-6-33-726,-268 11 834,1062-46 82,-773 36 144,113-19 8,-403 18 0,-114 6 0,-43 14 0,-1 0 0,0 0 0,0 0 0,1 0 0,-1-1 0,0 1 0,1 0 0,-1 0 0,0 0 0,0-1 0,1 1 0,-1 0 0,0 0 0,0-1 0,0 1 0,1 0 0,-1 0 0,0-1 0,0 1 0,0 0 0,0-1 0,0 1 0,1 0 0,-1-1 0,0 1 0,0 0 0,0-1 0,0 1 0,0 0 0,0-1 0,0 1 0,0 0 0,0-1 0,-1 1 0,1 0 0,0 0 0,0-1 0,0 1 0,0 0 0,0-1 0,0 1 0,-1 0 0,1-1 0,0 1 0,0 0 0,0 0 0,-1-1 0,1 1 0,0 0 0,-1 0 0,-6-4 0,-1 0 0,0 1 0,1 0 0,-2 0 0,1 1 0,-16-2 0,-136-18-31,-296-2 1,345 22-73,-1866-4-2254,-474-15 1999,2363 16 289,81 3 55,18 1 10,134 2 22,-73 0-14,714 13 514,5-48 419,-691 22 46,-71 4-473,-21-1-115,-10 7-366,0 0-1,0 1 1,0-1 0,-1 0-1,1 1 1,0 0 0,-1-1-1,1 1 1,-1 0 0,0 0 0,1 0-1,-1 1 1,-5-2 0,-45-11 81,-1 2 0,-75-6 0,-118 4 645,184 11-712,-245 4-25,263 2-19,0 2 1,1 1 0,0 3 0,-76 26-1,112-33 1,1 0 0,0 1 0,0 0 0,0 0 0,0 0 0,1 1 0,0 0 0,0 0 0,0 1 0,1-1 0,-10 13 0,13-14 0,0-1 0,0 0 0,1 1 0,-1-1 0,1 1 0,0 0 0,0-1 0,0 1 0,0 0 0,1 0 0,-1 0 0,1 0 0,0-1 0,0 1 0,1 0 0,-1 0 0,1 0 0,0-1 0,0 1 0,0 0 0,0-1 0,1 1 0,-1-1 0,1 1 0,0-1 0,3 5 0,4 3 0,0 1 0,2-1 0,-1-1 0,1 0 0,0 0 0,1-1 0,0-1 0,1 0 0,19 10 0,15 3 0,69 23 0,-37-19 0,1-3 0,1-3 0,1-4 0,0-4 0,1-3 0,0-4 0,0-4 0,142-16 0,-209 13 0,-3 2 0,0-1 0,0 0 0,0-1 0,-1 0 0,1-1 0,-1 0 0,0-1 0,21-12 0,-32 16 0,0 1 0,0-1 0,0 1 0,-1-1 0,1 0 0,0 0 0,-1 1 0,1-1 0,0 0 0,-1 0 0,1 0 0,-1 0 0,1 0 0,-1 0 0,1 0 0,-1 0 0,0 0 0,0 0 0,1 0 0,-1 0 0,0 0 0,0 0 0,0 0 0,0 0 0,0 0 0,0 0 0,-1 0 0,1 0 0,0 0 0,0 0 0,-1 0 0,1 0 0,-1 0 0,1 0 0,-1-1 0,-2-1 0,1 0 0,-1 0 0,0 0 0,0 1 0,0-1 0,0 1 0,0-1 0,0 1 0,-7-3 0,-28-9 0,-1 1 0,0 1 0,-1 3 0,-66-9 0,100 18 0,-137-20 0,-237-2 0,276 24 0,-1 5 0,1 4 0,-103 25 0,184-32 0,0 2 0,0 0 0,1 2 0,0 0 0,-38 21 0,55-27 0,1 1 0,0 0 0,0 0 0,1 1 0,-1-1 0,1 1 0,0-1 0,-4 6 0,6-8 0,1 0 0,-1 0 0,1 1 0,-1-1 0,1 0 0,0 0 0,-1 1 0,1-1 0,0 0 0,0 1 0,0-1 0,0 0 0,0 1 0,0-1 0,0 0 0,0 1 0,0-1 0,1 0 0,-1 0 0,1 1 0,-1-1 0,1 0 0,-1 0 0,1 0 0,0 1 0,-1-1 0,1 0 0,0 0 0,0 0 0,0 0 0,0 0 0,0-1 0,0 1 0,0 0 0,0 0 0,0-1 0,2 2 0,7 4 0,1-1 0,-1 0 0,1 0 0,1-1 0,-1-1 0,1 1 0,16 1 0,101 8 0,-20-11-40,171-20 0,113-42-748,-149 9 565,282-99 0,223-121 291,-527 187-101,-69 23 33,-144 57 0,0 0 0,-1 0 0,1 0 0,-1-2 0,0 1 0,11-10 0,-19 15 0,1-1 0,-1 1 0,1 0 0,-1-1 0,0 1 0,1-1 0,-1 1 0,0-1 0,1 1 0,-1-1 0,0 1 0,0-1 0,1 1 0,-1-1 0,0 1 0,0-1 0,0 1 0,0-1 0,0 0 0,0 1 0,0-1 0,0 1 0,0-1 0,0 1 0,0-1 0,0 1 0,0-1 0,-1 0 0,1 1 0,0-1 0,0 1 0,-1-1 0,-18-8 0,-28 6 0,35 4 14,0 1-1,0 1 1,0 0 0,0 0-1,1 1 1,-1 1-1,1 0 1,0 0 0,0 1-1,-15 12 1,11-6 74,1 1-1,0 0 1,1 0 0,0 2 0,1-1 0,-13 22 0,6-3-15,1 1 1,2 1-1,1 0 1,1 2-1,3-1 1,-9 45-1,15-54-73,1 0 0,1 0 0,1 0 0,1 0 0,2 0 0,1 0 0,1 0 0,1 0 0,1 0 0,18 49 0,-12-48 0,2 0 0,1-1 0,1 0 0,2-1 0,0-1 0,2 0 0,0-2 0,2 0 0,35 30 0,-18-22-40,3-2-1,0-1 1,2-3-1,0-1 1,2-2 0,0-2-1,2-2 1,0-2-1,79 16 1,-18-13-207,1-5 1,1-4-1,151-6 0,-16-18-257,-1-11 0,365-84-1,464-180-343,-339 44 838,-35-67-549,-585 248 559,-109 62 13,1-1 0,-2 0 1,1 0-1,0 0 0,-1-1 0,1 1 0,-1-1 0,0-1 1,0 1-1,3-6 0,-6 10-3,-1-1-1,0 0 1,0 1 0,0-1-1,0 0 1,0 0 0,1 1-1,-2-1 1,1 0 0,0 1-1,0-1 1,0 0 0,0 0-1,0 1 1,0-1-1,-1 0 1,1 1 0,0-1-1,-1 0 1,1 1 0,0-1-1,-1 1 1,1-1 0,-1 0-1,1 1 1,-1-1 0,1 1-1,-1-1 1,0 0 0,-3-1 43,-1-1 1,1 1 0,0 0-1,-1 0 1,0 0 0,1 0-1,-7-1 1,-46-6 41,-1 1 1,0 3-1,-111 6 1,142-1-90,-428 20 746,324-8-222,-190 43 0,300-50-433,1 0 0,0 2 0,-27 11 0,43-16-90,1-1 1,-1 1-1,1 0 0,-1 0 0,1 1 1,0-1-1,0 1 0,0-1 0,0 1 0,1 0 1,-1 0-1,1 0 0,-1 0 0,1 1 0,0-1 1,1 0-1,-1 1 0,0 0 0,1-1 0,0 1 1,0 0-1,0 0 0,-1 7 0,3-5-7,0-1 0,0 1 0,0 0 0,1-1 0,0 1 0,0-1 0,0 0 0,1 0 0,0 0 0,-1 0 0,2 0 0,-1 0 0,1-1 0,-1 1 0,1-1 0,5 4 0,12 10 0,0 0 0,1-1 0,1-1 0,0-2 0,41 20 0,141 50 0,-36-27-286,2-8-1,2-7 0,1-8 1,260 18-1,-183-40 216,1-12-1,396-48 1,-350-2 71,488-147 0,-285 64 16,-381 108 12,1 5-1,140-5 0,-150 27-27,-90 5 0,-21-7 0,0 0 0,0 0 0,0 1 0,0-1 0,0 0 0,0 1 0,0-1 0,0 0 0,0 0 0,0 1 0,0-1 0,0 0 0,0 1 0,0-1 0,0 0 0,0 0 0,0 1 0,0-1 0,0 0 0,-1 1 0,1-1 0,0 0 0,0 0 0,0 0 0,0 1 0,-1-1 0,1 0 0,0 0 0,0 0 0,-1 1 0,1-1 0,0 0 0,0 0 0,-1 0 0,1 0 0,0 0 0,0 1 0,-1-1 0,1 0 0,0 0 0,-1 0 0,1 0 0,0 0 0,-1 0 0,-19 7 0,-1-1 0,-38 7 0,-705 99 145,385-62-95,-687 143 404,1034-186-408,-49 20-1,47-7-45,33-19 0,0-1 0,1 1 0,-1-1 0,1 1 0,-1-1 0,1 1 0,0 0 0,-1-1 0,1 1 0,0 0 0,-1-1 0,1 1 0,0 0 0,0 0 0,-1-1 0,1 1 0,0 0 0,0 0 0,0-1 0,0 1 0,0 0 0,0 0 0,0-1 0,0 1 0,1 0 0,-1 1 0,3 1 0,0 0 0,0 0 0,0 0 0,1 0 0,-1 0 0,1-1 0,-1 0 0,1 0 0,0 0 0,0 0 0,0 0 0,0-1 0,0 1 0,7 0 0,52 14 0,1-4 0,1-2 0,0-3 0,81-1 0,113-6-5,272-37-1,255-85-6,-359 18 12,-393 92 0,57-27 0,-80 34 0,-1-1 0,0 0 0,-1-1 0,0 0 0,0 0 0,0-1 0,-1 0 0,12-16 0,-17 20 0,-1 1 0,1-1 0,-1 0 0,0 1 0,0-1 0,-1 0 0,1-1 0,-1 1 0,0 0 0,0 0 0,0 0 0,0-1 0,-1 1 0,0 0 0,0-1 0,0 1 0,0-1 0,-1 1 0,-1-7 0,-1 3 0,-1 0 0,1 1 0,-1 0 0,-1 0 0,1 0 0,-1 1 0,0-1 0,-1 1 0,1 0 0,-12-8 0,-8-7 0,-1 3 0,0 0 0,-2 1 0,-42-19 0,11 11 0,-100-28 0,-180-17-155,-7 26-545,-462 2-1,-350 91-1484,659 6 1104,24 42 958,387-67 929,59-13-292,29-17-497,-1 1-1,1-1 1,0 0-1,-1 1 1,1-1 0,-1 0-1,1 1 1,0-1-1,-1 1 1,1-1 0,0 1-1,-1-1 1,1 0-1,0 1 1,0 0 0,0-1-1,-1 1 1,1-1-1,0 1 1,0-1 0,0 1-1,0-1 1,0 1 0,0-1-1,0 1 1,0-1-1,0 1 1,0 0 0,4 2 39,-1-1 1,0 0-1,1 0 1,-1 0-1,1-1 1,0 1-1,0-1 1,-1 0-1,1 0 1,0 0 0,0 0-1,0-1 1,0 1-1,0-1 1,6-1-1,108 3 798,173-21-1,-251 16-755,1183-146 375,-488 52-345,-682 90-106,-40 2-18,-95 0-5,-764 6-778,-12 52 410,745-41 749,-220 55-1,295-56-339,0 1 1,0 2-1,1 2 0,1 1 1,1 2-1,0 1 0,2 2 0,0 1 1,-36 34-1,69-57-41,-9 9 83,1-1-1,0 1 0,0 0 0,-12 20 1,19-27-56,0 0 1,-1 0-1,1 1 0,1-1 1,-1 1-1,0-1 1,0 0-1,1 1 1,-1-1-1,1 1 0,0 0 1,0-1-1,0 1 1,0-1-1,0 1 1,1-1-1,-1 1 1,1-1-1,0 1 0,-1-1 1,1 0-1,0 1 1,0-1-1,1 0 1,-1 0-1,0 1 0,1-1 1,-1 0-1,4 3 1,1 0-17,1 0 1,0 0 0,-1 0-1,2-1 1,-1 0 0,0 0-1,1-1 1,-1 0 0,13 3 0,23 5-6,-1-3 1,60 6-1,179-7-169,121-28-655,1137-117-2152,-11-132 319,-1118 151 2413,-397 114 371,-1 0 0,-1 0 1,22-14-1,-32 18-116,0 1-1,-1-1 1,1 1-1,0-1 0,-1 1 1,1-1-1,0 1 1,-1-1-1,1 0 0,-1 1 1,1-1-1,-1 0 1,0 1-1,1-1 1,-1 0-1,0 0 0,1 1 1,-1-1-1,0 0 1,0 0-1,0 0 1,1 1-1,-1-1 0,0 0 1,0 0-1,-1-1 1,0 1 18,0-1 1,0 1-1,0 0 1,-1-1-1,1 1 1,-1 0-1,1 0 1,-1 0-1,1 0 1,-1 0-1,0 1 1,0-1-1,1 0 1,-1 1-1,0-1 1,0 1-1,-2 0 1,-19-5 175,1 2 0,-1 1 1,0 1-1,-41 2 0,-103 20 472,122-15-504,-179 33 436,-324 99 0,-196 129-651,482-155 17,198-81 14,-110 73 1,169-101 5,0 0 0,1 1 0,0 0 0,-1-1 0,1 1 0,-5 8 0,8-11 0,1-1 0,-1 1 0,1-1 0,0 1 0,-1-1 0,1 1 0,0 0 0,0-1 0,-1 1 0,1 0 0,0-1 0,0 1 0,0 0 0,0-1 0,0 1 0,0 0 0,0-1 0,0 1 0,0 0 0,0-1 0,0 1 0,0 0 0,1-1 0,-1 1 0,0 0 0,0-1 0,1 1 0,-1-1 0,1 1 0,-1-1 0,0 1 0,2 0 0,4 3 0,1-2 0,-1 1 0,1-1 0,0 0 0,0 0 0,0-1 0,0 0 0,0 0 0,0 0 0,11-2 0,77 0 0,176-26 0,-181 15 0,1225-222-81,-547 83 44,-344 78 518,-335 60-385,-161 39-96,-715 240 1748,759-255-1748,-98 47 0,110-49 0,1 0 0,0 1 0,1 1 0,0 0 0,-21 22 0,32-30 0,0 0 0,1 0 0,-1 1 0,1-1 0,-1 1 0,1-1 0,0 1 0,0 0 0,1 0 0,-1 0 0,1 0 0,0 0 0,0 0 0,0 1 0,1-1 0,-1 0 0,1 0 0,0 1 0,0-1 0,0 0 0,1 0 0,0 0 0,0 1 0,0-1 0,0 0 0,3 5 0,1 1 0,1 0 0,0-1 0,0 0 0,1 0 0,0-1 0,1 0 0,0 0 0,0-1 0,14 10 0,9 4 2,1-1-1,2-1 1,0-2-1,0-1 1,2-2-1,54 14 1,11-3-90,121 12 1,-44-19-111,1-8-1,0-8 0,0-7 0,179-30 1,-30-17 232,391-116 0,-490 99-34,-197 59 0,50-24 0,-69 22 0,-27 6 0,-17 6 0,1 2 0,-1 0 0,0 2 0,-34 9 0,-11 1 0,-286 47 22,-687 110 140,1018-167-162,-62 12 0,86-14 0,0 0 0,0 0 0,0 0 0,0 1 0,1 0 0,0 1 0,-1-1 0,-10 9 0,16-11 0,0 0 0,0 0 0,0-1 0,0 1 0,0 0 0,1 0 0,-1 0 0,0 0 0,1 0 0,-1 0 0,1 0 0,-1 1 0,1-1 0,-1 0 0,1 0 0,0 0 0,-1 0 0,1 1 0,0-1 0,0 0 0,0 0 0,0 1 0,0-1 0,0 0 0,0 0 0,1 1 0,-1-1 0,0 0 0,1 0 0,-1 0 0,1 0 0,-1 0 0,1 1 0,-1-1 0,1 0 0,0 0 0,0 0 0,0-1 0,-1 1 0,1 0 0,0 0 0,0 0 0,2 1 0,5 3 0,-1 0 0,1 0 0,0 0 0,0-1 0,14 5 0,46 11 0,0-3 0,1-3 0,84 6 0,164 11 56,609-18-1,-839-19-55,88-17 0,-134 15 0,1-2 0,-2-2 0,78-34 0,-108 42 0,-1-1 0,0 0 0,0 0 0,0-1 0,0 0 0,-1-1 0,0 0 0,-1 0 0,9-10 0,-15 15 0,0 0 0,1 0 0,-1 0 0,0-1 0,0 1 0,0 0 0,-1 0 0,1-1 0,0 1 0,-1-1 0,0 1 0,1-1 0,-1 1 0,0-1 0,0 1 0,0-1 0,-1-2 0,0 2 0,-1-1 0,1 0 0,-1 1 0,0 0 0,0-1 0,0 1 0,0 0 0,-1 0 0,1 0 0,-1 0 0,1 0 0,-1 1 0,0-1 0,-4-2 0,-8-5 30,-1 0 0,0 1-1,0 1 1,-1 0-1,-23-6 1,-103-25 406,124 34-388,-176-38-162,-2 9 0,-1 9 0,-1 8 1,0 9-1,-1 9 0,1 8 0,-391 70 0,550-69 114,38-8 0,25-3 0,84-17 455,173-52 0,-169 40-322,-76 20-133,24-5 0,93-37 0,-145 49 0,1 0 0,-1-1 0,0 0 0,0-1 0,0 0 0,-1 0 0,1 0 0,-1-1 0,7-8 0,-12 13 0,-1 0 0,1 0 0,0 0 0,-1 0 0,1 0 0,-1 0 0,1-1 0,-1 1 0,0 0 0,1 0 0,-1-1 0,0 1 0,0 0 0,0 0 0,0-1 0,0 1 0,0 0 0,0 0 0,0-1 0,-1 1 0,1 0 0,0 0 0,-1-1 0,0 0 0,-1 0 0,0-1 0,0 1 0,0 0 0,0 0 0,-1 0 0,1 0 0,-1 0 0,1 0 0,-1 1 0,0-1 0,0 1 0,0 0 0,0 0 0,-4-1 0,-32-8 0,-2 1 0,1 3 0,-1 1 0,-48 1 0,65 3 0,-1088-6 0,788 11 0,284-5 0,-34 2 0,70-1 0,-1 0 0,1 0 0,-1 1 0,1 0 0,-1 0 0,1 0 0,-1 0 0,1 1 0,-8 4 0,11-6 0,1 0 0,0 1 0,-1-1 0,1 0 0,0 0 0,-1 1 0,1-1 0,0 1 0,0-1 0,-1 0 0,1 1 0,0-1 0,0 0 0,0 1 0,0-1 0,-1 1 0,1-1 0,0 1 0,0-1 0,0 0 0,0 1 0,0-1 0,0 1 0,0-1 0,0 1 0,0-1 0,0 0 0,1 1 0,-1-1 0,0 1 0,0-1 0,0 0 0,0 1 0,1-1 0,-1 1 0,24 20 0,13-2 0,67 25 0,108 30-370,3-10-1,366 61 1,467-26-477,-847-93 556,-1-8 0,214-31 1,-387 30 290,0 0 0,0-2 0,-1-1 0,0-2 0,0 0 0,-1-2 0,0 0 0,25-16 0,-46 24 2,0 0 1,0 0 0,-1-1 0,1 0-1,-1 0 1,0 0 0,1 0 0,-1 0-1,0-1 1,-1 1 0,1-1 0,-1 0-1,1 1 1,-1-1 0,-1 0 0,1-1-1,0 1 1,-1 0 0,0 0 0,0-1-1,0 1 1,0-1 0,-1-5 0,-1 5 42,-1 0 0,1 0 0,-1 0 0,0 0 0,-1 0 0,1 0 0,-1 1 0,0-1 0,0 1 0,-1 0 0,1 0 0,-1 0 0,0 0 0,0 0 0,0 1 0,0 0 0,-1 0 0,1 0 0,-8-3 0,-19-11 67,0 2 0,-1 2-1,-1 1 1,0 1 0,-58-11 0,-186-13 116,261 33-227,-695-34-475,451 27 374,238 8 99,-738-14-45,562 20 24,-358 57-1,451-40 23,65-7 0,39-10 0,12-1 0,108 6 0,188 2 0,-72-6-55,2272 51-2430,-2376-59 2470,-130 2 15,0 0 0,0 0 0,0 0 0,0 0 0,-1 0 0,1-1 0,0 1 0,0 0 0,0 0 0,0 0 0,-1-1 0,1 1 0,0 0 0,0-1 0,-1 1 0,1-1 0,0 1 0,-1-1 0,1 1 0,0-1 0,0 0 0,-18-10 0,-113-17 0,-104-8 0,-94-5 145,-82-9 435,339 42-560,-1160-124-787,-3 37-119,-57 39-508,1163 47 1534,127 10-132,1-1 0,-1 0 0,1 0 0,0 0 0,-1 0 1,1 0-1,-1 0 0,1 0 0,-1 0 0,1 0 0,0 0 0,-1 0 0,1 0 0,-1 0 0,1-1 1,-1 1-1,1 0 0,0 0 0,-1 0 0,1 0 0,0-1 0,-1 1 0,1 0 0,0 0 0,-1-1 1,1 1-1,0 0 0,-1-1 0,1 1 0,0 0 0,0-1 0,-1 1 0,1-1 0,0 1 1,0 0-1,0-1 0,0 1 0,-1-1 0,1 1 0,0 0 0,0-1 0,31-11 409,162-14 153,982-31 597,-68 6-1118,-241-52 480,-820 96-470,53-13 0,-98 19-58,1 1 1,-1 0-1,0 0 0,0-1 1,0 1-1,1-1 0,-1 1 1,0-1-1,0 0 0,0 1 1,0-1-1,0 0 0,0 0 1,0 0-1,-1 1 1,1-1-1,0 0 0,1-2 1,-2 2-2,0 0 0,0 0 0,-1 1 0,1-1 0,0 0 0,0 0 1,-1 1-1,1-1 0,-1 0 0,1 1 0,-1-1 0,1 1 0,-1-1 1,1 1-1,-1-1 0,1 1 0,-1-1 0,1 1 0,-1-1 0,0 1 1,1 0-1,-1-1 0,0 1 0,0 0 0,-1-1 0,-17-6 0,-1 2 0,1 0 0,-36-5 0,-102-8 93,-161 1-1,-169 22 469,336-1-551,-706 14 1037,1031-23-1047,139-4 0,107 1-163,-16 2-486,735-17-1326,-786 11 1872,919-43-579,-868 15 378,-314 24 304,-90 16 1,0 0-1,0 0 0,0 0 1,0 0-1,1 0 0,-1 0 1,0 0-1,0 0 0,0 1 1,1-1-1,-1 0 0,0 0 1,0 0-1,0 0 0,0 0 1,1 0-1,-1 0 0,0 0 0,0-1 1,0 1-1,1 0 0,-1 0 1,0 0-1,0 0 0,0 0 1,0 0-1,1 0 0,-1 0 1,0 0-1,0 0 0,0-1 1,0 1-1,0 0 0,0 0 1,1 0-1,-1 0 0,0 0 1,0-1-1,0 1 0,0 0 1,0 0-1,0 0 0,0-1 1,0 1-1,0 0 0,0 0 1,0 0-1,0 0 0,0-1 1,0 1-1,0 0 0,0 0 1,0 0-1,0-1 0,0 1 1,0 0-1,0 0 0,0 0 1,0 0-1,0-1 0,0 1 1,-26-1 142,-426 58 1868,230-23-1482,206-32-509,-2177 340 704,2159-336-678,-46 10-16,75-15-30,0 1 0,0-1 0,0 1 0,1 0 0,-1 0-1,1 1 1,-1-1 0,1 1 0,0 0 0,-7 6 0,10-8 0,1 0 0,-1 0 0,1 0 0,0 0 0,-1 0 0,1 0 0,0 0 0,0 0 0,-1 0 0,1 0 0,0 1 0,0-1 0,0 0 0,0 0 0,1 0 0,-1 0 0,0 0 0,0 0 0,1 0 0,-1 0 0,0 0 0,1 0 0,-1 0 0,1 0 0,0 0 0,-1 0 0,1 0 0,0 0 0,-1 0 0,1-1 0,0 1 0,0 0 0,0-1 0,0 1 0,-1 0 0,1-1 0,2 1 0,9 10 0,1-1 0,1-1 0,0 0 0,0-1 0,31 13 0,100 28 0,14-9 55,263 33 1,175-25 149,-404-44-205,0-9 0,0-8 0,-1-9 0,277-68 0,-419 78 0,441-122 0,-458 118 0,-32 16 0,-1 0 0,0 0 0,0 0 0,1 0 0,-1 0 0,0-1 0,0 1 0,1 0 0,-1 0 0,0 0 0,0-1 0,1 1 0,-1 0 0,0 0 0,0 0 0,0-1 0,0 1 0,1 0 0,-1 0 0,0-1 0,0 1 0,0 0 0,0-1 0,0 1 0,0 0 0,0 0 0,0-1 0,0 1 0,0 0 0,0-1 0,0 1 0,0 0 0,0 0 0,0-1 0,0 1 0,0 0 0,0-1 0,0 1 0,0 0 0,0 0 0,-1-1 0,1 1 0,0 0 0,0-1 0,-5-1 0,0 0 0,0 1 0,0-1 0,0 1 0,0 0 0,0 0 0,-1 0 0,-5 0 0,-57-3 129,-1 2 0,1 3 0,-1 3 0,-121 23-1,51 5-451,-177 64-1,243-71-6502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1:59.536"/>
    </inkml:context>
    <inkml:brush xml:id="br0">
      <inkml:brushProperty name="width" value="0.35" units="cm"/>
      <inkml:brushProperty name="height" value="0.35" units="cm"/>
      <inkml:brushProperty name="color" value="#FFFFFF"/>
    </inkml:brush>
  </inkml:definitions>
  <inkml:trace contextRef="#ctx0" brushRef="#br0">1892 1237 24575,'-87'51'0,"-2"-3"0,-176 65 0,-53 27 0,251-104 0,2 2 0,2 4 0,1 2 0,3 3 0,-76 77 0,108-96 0,1 1 0,2 2 0,1 0 0,1 1 0,2 2 0,1 0 0,2 1 0,1 0 0,2 1 0,1 1 0,3 1 0,-9 50 0,17-76 0,0 0 0,2 0 0,-1 1 0,2-1 0,2 18 0,-3-25 0,2-1 0,-1 1 0,0-1 0,1 1 0,0-1 0,0 0 0,0 0 0,0 0 0,1 0 0,0 0 0,0 0 0,0-1 0,0 1 0,0-1 0,1 0 0,-1 0 0,6 3 0,1 0 0,1-2 0,-1 1 0,1-1 0,0-1 0,0 0 0,0 0 0,1-1 0,-1-1 0,0 0 0,1 0 0,-1-1 0,1-1 0,-1 0 0,1 0 0,13-5 0,8-1 0,-1-2 0,0-2 0,0-1 0,34-18 0,-12 1 2,-2-4-1,0-1 0,-3-3 1,-1-2-1,44-45 0,198-238-103,-196 208-138,102-164 0,-167 232 242,-3-1-1,-1-1 1,-3-1-1,-2-2 1,-2 0 0,21-103-1,-36 137-1,-2 0 0,1 0 0,-2 0 0,0 0 0,-1 0 0,-1 0 0,-6-25 0,5 32 0,0-1 0,-1 1 0,0 0 0,-1 0 0,0 1 0,-1-1 0,0 1 0,0 0 0,-1 0 0,0 1 0,0 0 0,-17-13 0,6 8 6,0 1-1,-2 1 0,1 0 1,-1 2-1,-1 0 1,1 1-1,-38-8 1,-10 1 207,-84-6-1,65 12-186,0 4-1,0 3 1,-137 15-1,183-7-25,0 2-1,1 1 0,0 2 0,1 1 0,0 3 1,1 1-1,0 2 0,2 1 0,-64 45 0,53-26 1,2 3 0,1 1 0,2 2 0,2 2 0,3 2 0,1 1 0,3 2 0,1 1 0,4 2 0,1 0 0,3 2 0,2 1 0,3 1 0,-22 111 0,37-146 0,1 0 0,0 0 0,2 1 0,1-1 0,4 46 0,-2-60 0,0-1 0,0 1 0,0-1 0,1 1 0,1-1 0,-1 0 0,1 0 0,0 0 0,1-1 0,0 1 0,0-1 0,1 0 0,0-1 0,0 1 0,0-1 0,1 0 0,0-1 0,11 7 0,-3-4 0,1-1 0,0-1 0,0 0 0,1-1 0,0-1 0,0 0 0,0-2 0,0 1 0,0-2 0,0-1 0,1 0 0,-1-1 0,0-1 0,0 0 0,0-1 0,18-6 0,10-5 0,0-1 0,-1-2 0,-1-2 0,72-44 0,303-233-458,-28-42-1,-243 194 459,238-306 0,-285 324 0,-93 119 0,-1-1 0,1 1 0,0 1 0,0-1 0,1 1 0,12-7 0,-19 12 0,0 1 0,-1-1 0,1 1 0,0-1 0,0 1 0,0 0 0,0 0 0,0-1 0,0 1 0,0 0 0,0 0 0,0 0 0,0 0 0,0 0 0,0 0 0,0 0 0,0 0 0,0 1 0,0-1 0,0 0 0,0 0 0,0 1 0,-1-1 0,1 1 0,0-1 0,0 1 0,0-1 0,0 1 0,-1 0 0,1-1 0,0 1 0,-1 0 0,1-1 0,0 1 0,-1 0 0,1 0 0,0 1 0,10 36 0,-10-31 0,-1-7 0,3 22 67,2 0 0,0 0 0,14 34 0,-15-49-34,-1 0 0,1 0 0,0-1 0,0 1 1,1-1-1,0 0 0,0 0 0,1-1 0,-1 1 0,1-1 0,1-1 0,-1 1 0,0-1 0,14 7 0,-6-6-19,0 0 0,0-1 0,1-1 0,0 0 0,-1-1 0,1 0 0,0-1 0,0-1 0,0 0 0,0-1 0,19-4 0,23-6-25,85-28 0,-125 34 18,172-57-7,-76 22 0,2 5 0,154-25 0,-60 39 0,-132 16 0,0-3 0,0-3 0,94-28 0,-157 35 0,1-2 0,-1 0 0,0-1 0,0 0 0,20-15 0,-32 22 0,-1-1 0,0 0 0,0 1 0,0-1 0,0 0 0,0 0 0,0 0 0,0 0 0,0 0 0,0 0 0,0 0 0,0 0 0,0 0 0,-1 0 0,1 0 0,0 0 0,-1-1 0,1 1 0,-1 0 0,0 0 0,1-1 0,-1 1 0,0-3 0,-1 2 0,-1 0 0,0 1 0,0-1 0,-1 0 0,1 1 0,0-1 0,0 1 0,-1-1 0,1 1 0,-1 0 0,1 0 0,-1 0 0,1 0 0,-1 1 0,0-1 0,-3 0 0,-92-20 5,0 3-1,-105-4 1,-222 10-183,-600 61-629,809-35 778,137-9 29,-600 52 0,616-44 0,62-13 0,0 0 0,0 1 0,0-1 0,0 1 0,0-1 0,0 1 0,0-1 0,0 1 0,0-1 0,0 1 0,0 0 0,1 0 0,-1-1 0,0 1 0,0 0 0,1 0 0,-2 1 0,7 11 0,34 10 0,-6-10 129,2-1-1,-1-2 0,2-1 1,39 5-1,161 5 227,368-30-1126,2-49-342,-268 15 776,554-146-1,-648 118-38,-27 7 394,240-41-1,-429 102 163,1 2-1,0 1 1,0 1-1,43 4 1,-49 3 237,-20-1-34,-38 3 181,-98 5-212,-217-6-1,-147-38-458,414 24 152,-265-20-45,339 26 0,0 0 0,0 2 0,0-1 0,0 1 0,0 0 0,-15 4 0,24-5 0,0 0 0,-1 1 0,1-1 0,-1 0 0,1 0 0,0 1 0,-1-1 0,1 0 0,-1 0 0,1 1 0,0-1 0,-1 1 0,1-1 0,0 0 0,0 1 0,-1-1 0,1 1 0,0-1 0,0 0 0,0 1 0,-1-1 0,1 1 0,0-1 0,0 1 0,0-1 0,0 1 0,0-1 0,0 1 0,0-1 0,0 1 0,0-1 0,0 1 0,0-1 0,0 1 0,1-1 0,-1 0 0,0 1 0,0-1 0,0 1 0,1-1 0,-1 1 0,0-1 0,0 0 0,1 1 0,-1-1 0,1 1 0,4 4 0,1 0 0,0 0 0,0 0 0,0-1 0,0 0 0,10 5 0,44 19 0,107 36 0,215 50-164,1292 276-2585,-1114-275 2073,-66-25 384,-158-37-1021,636 16 0,-855-72 1784,0-6-1,-1-4 0,124-32 0,-228 43-268,0-1 0,0-1-1,0 0 1,-1 0 0,1-1-1,16-10 1,-27 14-178,-1 1 0,1-1 0,0 1 0,0-1 0,-1 0 0,1 1 0,-1-1 0,1 0 0,0 1 0,-1-1 0,1 0 0,-1 0 1,1 1-1,-1-1 0,0 0 0,1 0 0,-1 0 0,0 0 0,0 0 0,0 0 0,1 0 0,-1 1 0,0-1 0,0 0 0,0 0 0,0 0 0,-1 0 0,1 0 0,0 0 0,0 0 0,0 0 0,-1 1 0,0-3 0,-2 0 36,0-1 0,-1 1 0,1 0 0,-1 0 0,0 0 0,1 1 0,-1-1 0,-1 1 0,1 0 0,0 0 0,-8-2 0,-24-9 244,0 3-1,-63-11 0,-208-13 224,-142 13-600,-112 13-746,-3048 49-4512,3273-34 4764,-195 6-416,91 0 64,114 4 357,124 8 626,196-25-9,1 2 0,-1-1 0,1 1 0,-1-1 0,1 2 0,0-1 0,0 0 0,-5 4 0,9-5-44,1-1 0,0 0 0,-1 1 0,1-1 0,-1 1 0,1-1 0,0 0 0,0 1 0,-1-1 0,1 1 0,0-1 0,0 1-1,-1-1 1,1 1 0,0-1 0,0 1 0,0-1 0,0 1 0,0-1 0,0 1 0,0-1 0,0 1 0,0-1 0,0 1 0,0 0 0,0-1 0,0 1 0,0-1 0,1 1 0,-1-1 0,0 1 0,0-1 0,0 0 0,1 1 0,-1-1 0,0 1 0,1-1-1,-1 1 1,0-1 0,1 0 0,-1 1 0,1-1 0,0 1 0,10 6 111,1-1-1,0 1 1,0-2-1,1 0 1,14 4 0,122 37 357,301 53 1,186-26 1030,-265-56-911,661-54-1,-557-9-598,850-68 0,-1163 103-51,682-68-660,-798 72 773,-8 2 215,0-1 0,0-2 0,-1-1 0,58-23 0,-95 32-257,1 0 0,0 0 0,0-1 0,0 1 0,-1 0 0,1-1 0,0 1 0,0 0 0,-1-1 0,1 1 0,0-1 0,-1 1 0,1-1 0,0 1 0,-1-1 0,1 1 0,-1-1 0,1 0 0,-1 1 0,1-1 0,-1 0 0,1 0 0,-1 1 0,0-1 0,1 0 0,-1 0 0,0 1 0,0-1 0,1 0 0,-1 0 0,0 0 0,0 0 0,0 1 0,0-1 0,0 0 0,0 0 0,-1 0 0,1 0 0,0 1 0,0-1 0,-1 0 0,1 0 0,-1-1 0,-4-3 62,-1-1 1,0 1 0,0 0 0,-1 1 0,1-1 0,-1 1 0,0 1 0,0-1 0,0 1 0,-15-4 0,-57-20 185,-98-19 1,-270-32-340,-213 13-748,-191 35-164,-120 30 0,-2630 147-2949,3132-111 2949,183-5 0,250-26 491,-58 15 1,78-10 40,28-1 247,24 1 505,-1-3 0,2 0 1,40 1-1,-26-2 132,237 22 598,1-12 1,0-13-1,487-56 1,205-113 1035,-689 111-2105,-99 20 397,359-114-1,-454 111-5624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2:13.268"/>
    </inkml:context>
    <inkml:brush xml:id="br0">
      <inkml:brushProperty name="width" value="0.35" units="cm"/>
      <inkml:brushProperty name="height" value="0.35" units="cm"/>
      <inkml:brushProperty name="color" value="#FFFFFF"/>
    </inkml:brush>
  </inkml:definitions>
  <inkml:trace contextRef="#ctx0" brushRef="#br0">5674 785 24575,'3'-110'0,"-1"40"0,-8-81 0,6 152 0,0-1 0,0 0 0,0 0 0,0 0 0,-1 0 0,1 1 0,0-1 0,0 0 0,0 0 0,-1 0 0,1 0 0,0 0 0,0 0 0,0 1 0,-1-1 0,1 0 0,0 0 0,0 0 0,-1 0 0,1 0 0,0 0 0,0 0 0,-1 0 0,1 0 0,0 0 0,0 0 0,0 0 0,-1 0 0,1-1 0,0 1 0,0 0 0,-1 0 0,1 0 0,0 0 0,0 0 0,0 0 0,-1-1 0,1 1 0,0 0 0,0 0 0,0 0 0,0 0 0,0-1 0,-1 1 0,1 0 0,0 0 0,0 0 0,0-1 0,0 1 0,0 0 0,0 0 0,0 0 0,0-1 0,0 1 0,0 0 0,0 0 0,0-1 0,-12 26 0,-5 44 0,4 1 0,2 0 0,3 0 0,2 105 0,6-154 0,1-1 0,0 1 0,2-1 0,0 0 0,1 1 0,1-2 0,11 28 0,-14-41 0,1 0 0,1 0 0,-1 0 0,1 0 0,0 0 0,0 0 0,0-1 0,1 0 0,0 0 0,0 0 0,1-1 0,-1 0 0,1 0 0,0 0 0,0 0 0,0-1 0,0 0 0,1-1 0,-1 1 0,1-1 0,-1 0 0,1-1 0,0 0 0,0 0 0,9 0 0,0-1 0,1-2 0,-1 0 0,0-1 0,0 0 0,0-1 0,0-1 0,-1-1 0,1 0 0,-2-1 0,1 0 0,-1-1 0,0-1 0,14-11 0,6-7 0,-2 0 0,-1-3 0,50-60 0,-56 60 0,22-38 0,-41 58 0,0-1 0,0 0 0,-1 1 0,-1-2 0,0 1 0,0-1 0,3-19 0,-7 28 0,0 0 0,0-1 0,0 1 0,0 0 0,0-1 0,-1 1 0,0 0 0,0 0 0,0-1 0,0 1 0,0 0 0,0 0 0,-1 0 0,0 0 0,1 1 0,-1-1 0,0 0 0,0 1 0,-1-1 0,1 1 0,0 0 0,-1 0 0,0-1 0,1 2 0,-1-1 0,0 0 0,-5-2 0,-6-2 0,0 0 0,-1 1 0,0 1 0,-22-4 0,34 8 0,-45-8 0,0 2 0,-1 2 0,1 3 0,-1 1 0,0 3 0,1 2 0,-1 2 0,1 2 0,1 2 0,0 2 0,1 3 0,0 1 0,-62 34 0,54-22 0,1 2 0,2 3 0,1 2 0,2 2 0,2 3 0,1 1 0,2 2 0,2 2 0,3 2 0,-41 64 0,52-66 0,-41 96 0,43-85 0,24-56 0,1 0 0,0 0 0,-1 0 0,1-1 0,0 1 0,-1 0 0,1 0 0,-1-1 0,1 1 0,-1 0 0,0-1 0,1 1 0,-1 0 0,0-1 0,1 1 0,-1-1 0,0 1 0,0-1 0,1 0 0,-1 1 0,0-1 0,0 0 0,0 1 0,0-1 0,1 0 0,-1 0 0,0 0 0,0 0 0,0 0 0,0 0 0,0 0 0,0 0 0,1 0 0,-1 0 0,0 0 0,0-1 0,0 1 0,0 0 0,0-1 0,1 1 0,-1 0 0,0-1 0,0 1 0,1-1 0,-1 1 0,0-1 0,1 0 0,-1 1 0,0-1 0,1 0 0,-1 1 0,0-2 0,-4-6 0,0 0 0,0 0 0,1 0 0,-4-11 0,3 8 0,-4-6 0,0 1 0,-1 1 0,-1 0 0,0 0 0,-1 1 0,-1 1 0,0 0 0,-1 0 0,0 2 0,-1-1 0,0 2 0,-1 0 0,-28-12 0,6 5 0,-1 3 0,0 1 0,0 2 0,-2 2 0,-50-5 0,-17 4-94,0 6 0,0 4 0,0 4 0,-171 30 0,-419 123-396,678-152 489,-399 113 1,284-78 0,91-30 0,44-9 0,0-1 0,0 0 0,0 0 0,-1 0 0,1 0 0,0 0 0,0 1 0,0-1 0,-1 0 0,1 0 0,0 0 0,0 0 0,-1 0 0,1 0 0,0 0 0,0 0 0,0 0 0,-1 0 0,1 0 0,0 0 0,0 0 0,-1 0 0,1 0 0,0 0 0,0 0 0,0 0 0,-1 0 0,1-1 0,0 1 0,0 0 0,-1 0 0,1 0 0,0 0 0,0 0 0,0 0 0,0-1 0,-1 1 0,1 0 0,0 0 0,0 0 0,0-1 0,0 1 0,0 0 0,0 0 0,0 0 0,-1-1 0,1 1 0,0 0 0,0 0 0,0-1 0,0 1 0,0 0 0,0 0 0,0 0 0,0-1 0,0 1 0,0 0 0,0-1 0,8-7 0,0 0 0,1 1 0,0 0 0,13-9 0,343-277 0,-292 225 0,-2-3 0,106-139 0,-173 203-1,5-4-7,-1 0 1,-1 0-1,0-1 0,5-14 0,-11 24 15,0-1 0,0 1-1,0 0 1,-1 0 0,1-1-1,-1 1 1,1 0 0,-1-1-1,0 1 1,0-1 0,0 1-1,0 0 1,-1-1 0,1 1-1,-1 0 1,1-1 0,-1 1-1,0 0 1,0 0 0,0-1-1,0 1 1,0 0 0,0 0-1,0 0 1,-1 0 0,1 0-1,-1 1 1,0-1 0,-2-2-1,-2 0 51,-1 0-1,0 1 0,0 0 1,0 0-1,0 0 0,0 1 0,-1 0 1,1 0-1,-1 1 0,1 0 1,-11 0-1,-8 1-14,0 0-1,-38 6 1,-3 6-42,1 3 0,-81 29 0,-125 61 0,251-97 0,-30 13 0,-88 35 0,-262 145 0,384-191 0,2 1 0,-1 0 0,-15 16 0,27-23 0,-1 2 0,1-1 0,-1 0 0,2 1 0,-1 0 0,1 0 0,-1 0 0,2 0 0,-1 0 0,1 1 0,0 0 0,-2 7 0,1 8 0,0 1 0,2-1 0,0 1 0,1 0 0,2 0 0,6 36 0,-6-48 0,0 0 0,1-1 0,0 1 0,1-1 0,0 0 0,1 0 0,0-1 0,0 1 0,1-1 0,0 0 0,1 0 0,0-1 0,0 0 0,1 0 0,16 12 0,-6-10 0,-1-1 0,1-1 0,1 0 0,-1-2 0,1 0 0,1-1 0,-1-1 0,0-1 0,32 2 0,-9-4 0,-1-1 0,1-3 0,62-11 0,-91 12 0,0-1 0,0 0 0,-1-1 0,1 0 0,-1-1 0,0-1 0,0 0 0,-1 0 0,1-1 0,-2-1 0,20-16 0,-23 16 0,0 0 0,0 0 0,-1-1 0,0 0 0,-1 0 0,0-1 0,0 0 0,-1 1 0,0-2 0,-1 1 0,0 0 0,-1-1 0,0 1 0,1-20 0,-2 19 0,0 1 0,-1-1 0,-1 0 0,0 1 0,0-1 0,-1 0 0,0 1 0,-1-1 0,0 1 0,-1 0 0,0 0 0,-1 1 0,0-1 0,0 1 0,-1 0 0,0 0 0,0 0 0,-1 1 0,-1 0 0,1 1 0,-1-1 0,0 2 0,-1-1 0,0 1 0,-16-9 0,-1 2 0,0 1 0,-1 1 0,-1 1 0,0 1 0,0 2 0,0 0 0,-1 3 0,0 0 0,-39 0 0,28 5 0,0 2 0,1 2 0,-1 1 0,1 2 0,0 2 0,-47 18 0,33-8 0,1 2 0,-50 29 0,88-43 0,0 0 0,1 1 0,0 0 0,0 1 0,1 1 0,0 0 0,1 1 0,1 0 0,0 0 0,0 1 0,-14 26 0,23-36 0,-1-1 0,1 0 0,0 1 0,0-1 0,0 1 0,0-1 0,1 1 0,-1-1 0,1 1 0,-1-1 0,1 1 0,0 0 0,0-1 0,0 1 0,1 0 0,-1-1 0,1 1 0,-1-1 0,1 1 0,0-1 0,0 1 0,0-1 0,0 1 0,0-1 0,0 0 0,1 0 0,-1 0 0,1 0 0,0 0 0,-1 0 0,1 0 0,0 0 0,0 0 0,0-1 0,4 3 0,1-1 0,1 0 0,-1 0 0,1 0 0,0-1 0,0 0 0,-1-1 0,1 0 0,1 0 0,-1-1 0,0 1 0,12-3 0,14-3 0,-2-1 0,1-1 0,-1-2 0,0-2 0,-1 0 0,0-2 0,55-33 0,-52 25 0,0-1 0,-1-2 0,-2-2 0,0 0 0,-2-2 0,35-43 0,-50 53 0,-1 0 0,-1-1 0,0 0 0,-2-1 0,0 0 0,13-42 0,-20 56 0,-2 0 0,1-1 0,-1 1 0,0-1 0,0 0 0,0 0 0,-1 1 0,0-1 0,-1 0 0,0 1 0,0-1 0,0 0 0,-1 1 0,1-1 0,-2 1 0,1 0 0,-1 0 0,0 0 0,0 0 0,0 0 0,-1 0 0,0 1 0,0 0 0,-1 0 0,1 0 0,-11-8 0,1 4 0,0 0 0,0 1 0,-1 1 0,0 0 0,0 1 0,-1 1 0,0 0 0,1 1 0,-2 1 0,1 0 0,0 1 0,-24 1 0,-20 2 0,0 3 0,-68 13 0,-53 14-133,1 7-1,2 8 1,3 8 0,-176 80-1,323-122 134,-89 47 0,106-53 0,1 0 0,1 1 0,-1 1 0,1 0 0,0 0 0,1 0 0,0 1 0,-9 14 0,15-21-1,1 0 1,0 0-1,-1 0 0,1 0 0,0 0 0,0 1 0,1-1 0,-1 0 1,0 1-1,1-1 0,-1 0 0,1 1 0,0-1 0,0 0 0,0 1 0,0-1 1,0 1-1,0-1 0,1 0 0,-1 1 0,1-1 0,0 0 0,1 3 1,0-1 5,0-1 0,1 0 1,0 1-1,0-1 1,0 0-1,0 0 0,0 0 1,0-1-1,1 1 1,-1-1-1,1 0 0,4 2 1,10 3 95,-1 0 0,1-1 1,1-1-1,35 6 0,-8-7-77,0-1 0,0-2 1,0-3-1,59-9 0,-39 1-27,-1-4-1,88-30 1,-133 37 3,1-1 0,-1-1 0,30-18 0,-44 23 0,-1 0 0,1 0 0,-1 0 0,0 0 0,0-1 0,0 0 0,-1 0 0,0 0 0,0-1 0,0 0 0,0 1 0,-1-1 0,0 0 0,0-1 0,2-8 0,-5 13 0,1-1 0,-1 0 0,0 0 0,0 0 0,0 0 0,0 0 0,0 0 0,-1 0 0,0 0 0,1 0 0,-1 1 0,0-1 0,0 0 0,-1 1 0,1-1 0,0 0 0,-1 1 0,0-1 0,1 1 0,-1 0 0,0 0 0,0 0 0,0 0 0,-1 0 0,1 0 0,0 0 0,-1 1 0,1-1 0,-1 1 0,0 0 0,1-1 0,-5 0 0,-11-4 0,1 0 0,-1 1 0,-35-5 0,51 9 0,-39-6 0,-1 2 0,0 2 0,0 2 0,0 1 0,1 2 0,-1 2 0,0 2 0,1 2 0,0 1 0,1 3 0,0 1 0,1 1 0,0 3 0,-60 34 0,88-43 0,-1 0 0,1 1 0,1 0 0,0 0 0,0 1 0,1 1 0,0-1 0,1 1 0,-14 23 0,20-30 0,0 0 0,0-1 0,1 1 0,-1 0 0,1 0 0,-1 0 0,1 0 0,0 0 0,1 0 0,-1 0 0,1 1 0,0-1 0,0 0 0,0 0 0,0 0 0,1 0 0,0 1 0,-1-1 0,2 0 0,-1 0 0,0 0 0,1-1 0,0 1 0,0 0 0,0 0 0,0-1 0,0 0 0,1 1 0,0-1 0,0 0 0,0 0 0,0 0 0,0 0 0,0-1 0,7 4 0,3 1 0,0-1 0,0 0 0,1-1 0,0-1 0,0 0 0,0-1 0,0 0 0,1-2 0,-1 1 0,0-2 0,1 0 0,15-1 0,29-6 0,93-21 0,-111 19 0,131-30 0,-1-7 0,-3-8 0,-2-7 0,210-110 0,-374 170 0,58-31 0,74-52 0,-119 74 0,-1-2 0,1 0 0,-2 0 0,0-1 0,-1-1 0,0 0 0,-1-1 0,0 0 0,15-32 0,-23 42 0,-1-1 0,0 1 0,0-1 0,0 0 0,-1 1 0,0-1 0,0 0 0,0 0 0,-1 0 0,0 0 0,0 0 0,0 0 0,-1 0 0,0 0 0,0 0 0,0 0 0,-4-8 0,2 8 0,-1 0 0,0 0 0,0 0 0,-1 0 0,1 0 0,-1 1 0,0 0 0,-1 0 0,1 0 0,-1 1 0,0 0 0,0 0 0,-1 0 0,-6-2 0,-22-9 0,0 1 0,0 2 0,-1 2 0,0 1 0,-1 1 0,0 3 0,0 1 0,-1 1 0,1 2 0,0 2 0,-1 2 0,1 1 0,-59 14 0,82-14 0,2 0 0,-1 1 0,0 0 0,1 1 0,0 0 0,0 1 0,1 0 0,-17 14 0,25-18 0,1-1 0,-1 1 0,0 0 0,1-1 0,-1 1 0,1 0 0,0 1 0,0-1 0,0 0 0,0 1 0,1-1 0,-1 1 0,1-1 0,0 1 0,0 0 0,0-1 0,1 1 0,-1 0 0,1 0 0,0 0 0,0-1 0,0 1 0,0 0 0,1 0 0,0 0 0,0-1 0,0 1 0,0 0 0,0-1 0,1 1 0,-1-1 0,1 1 0,0-1 0,3 4 0,1 0 0,0 0 0,1-1 0,0 0 0,0 0 0,1 0 0,-1-1 0,1 0 0,0 0 0,0-1 0,1 0 0,0-1 0,-1 1 0,1-2 0,16 4 0,10 0 0,0 0 0,55 0 0,-27-5 0,82-9 0,-119 5 0,0-1 0,-1-2 0,1 0 0,-1-1 0,42-19 0,-62 23 0,0 1 0,0-1 0,-1 0 0,1 0 0,-1 0 0,1-1 0,-1 0 0,0 0 0,0 0 0,-1 0 0,7-9 0,-10 12 0,1 0 0,-1 0 0,1-1 0,-1 1 0,1 0 0,-1-1 0,0 1 0,0 0 0,0-1 0,0 1 0,0-1 0,0 1 0,0 0 0,0-1 0,0 1 0,0 0 0,-1-1 0,1 1 0,-1-2 0,-1 1 0,1 0 0,-1-1 0,0 1 0,0 0 0,1 0 0,-1 1 0,0-1 0,-1 0 0,1 1 0,0-1 0,0 1 0,-1-1 0,-2 0 0,-14-6 0,-1 1 0,1 1 0,-1 1 0,0 1 0,-36-4 0,-109 2 0,124 6 0,11-1 0,0 1 0,-1 2 0,1 1 0,-53 12 0,76-14 0,0 1 0,0 0 0,1 1 0,-1 0 0,1 0 0,0 0 0,0 1 0,0 0 0,0 0 0,1 1 0,0-1 0,-1 1 0,2 0 0,-1 1 0,1-1 0,-1 1 0,2 0 0,-1 0 0,0 0 0,1 0 0,1 1 0,-1-1 0,1 1 0,0 0 0,0 0 0,-1 9 0,3-8 0,-1-1 0,1 1 0,1 0 0,-1-1 0,1 1 0,0 0 0,1-1 0,0 0 0,0 1 0,1-1 0,0 0 0,0 0 0,0 0 0,1 0 0,0-1 0,1 0 0,-1 0 0,1 0 0,0 0 0,1-1 0,6 6 0,1 0 0,1 0 0,1-1 0,0-1 0,0 0 0,1-1 0,0-1 0,1-1 0,18 6 0,13-1 0,0-1 0,1-3 0,0-1 0,0-3 0,1-2 0,-1-2 0,0-3 0,1-1 0,-2-3 0,1-2 0,85-28 0,240-107 0,-354 136 0,-1-1 0,0 0 0,-1-2 0,0 0 0,24-21 0,-38 29 0,0 0 0,0 0 0,0-1 0,-1 1 0,0-1 0,0 1 0,0-1 0,0 0 0,-1 0 0,0 0 0,3-9 0,-5 10 0,1 1 0,-1 0 0,0-1 0,0 1 0,-1 0 0,1-1 0,-1 1 0,1 0 0,-1-1 0,0 1 0,0 0 0,-1 0 0,1 0 0,0 0 0,-1 0 0,0 0 0,0 0 0,0 1 0,0-1 0,0 1 0,-3-3 0,0 0 0,0 0 0,-1 0 0,0 1 0,0 0 0,0 0 0,0 0 0,0 1 0,-1 0 0,1 0 0,-1 0 0,0 1 0,0 0 0,-13-2 0,17 4 0,0 0 0,0 0 0,0 0 0,-1 1 0,1-1 0,0 1 0,0-1 0,0 1 0,0 0 0,0 0 0,0 0 0,1 1 0,-1-1 0,0 1 0,0-1 0,1 1 0,-1 0 0,1 0 0,0 0 0,0 1 0,-1-1 0,1 0 0,1 1 0,-1-1 0,0 1 0,1 0 0,-1-1 0,1 1 0,0 0 0,0 0 0,0 0 0,0 0 0,0 0 0,0 3 0,0 0 0,0 1 0,1-1 0,-1 0 0,1 0 0,0 0 0,1 0 0,0 0 0,-1 0 0,2 0 0,-1 0 0,1 0 0,0 0 0,0 0 0,1 0 0,0-1 0,0 0 0,0 1 0,0-1 0,1 0 0,0-1 0,0 1 0,0-1 0,9 8 0,1-1 0,0-1 0,1 0 0,0-1 0,0-1 0,1-1 0,0 0 0,27 8 0,2-4 0,-1-2 0,2-2 0,-1-2 0,1-2 0,-1-2 0,1-2 0,66-9 0,315-79 0,-404 83 0,393-115 0,-366 102 0,-1-2 0,-1-1 0,0-3 0,-2-2 0,-2-2 0,45-37 0,-46 29 0,51-57 0,-84 83 0,-1 1 0,0-2 0,-1 1 0,0-1 0,-1 0 0,-1-1 0,1 0 0,-2 0 0,0 0 0,-1 0 0,3-15 0,-6 26 0,-1 0 0,1 0 0,-1 0 0,0 0 0,1 0 0,-1 0 0,0 0 0,0 0 0,-1 0 0,1 0 0,0 1 0,-1-1 0,1 0 0,-1 0 0,1 0 0,-1 0 0,0 0 0,0 1 0,0-1 0,0 0 0,0 1 0,0-1 0,-1 0 0,1 1 0,-2-2 0,1 2 0,0 1 0,-1-1 0,1 0 0,-1 1 0,1-1 0,-1 1 0,1 0 0,-1 0 0,1 0 0,-1 0 0,1 0 0,-1 1 0,1-1 0,-1 1 0,1 0 0,-4 1 0,-12 6 0,0 0 0,1 1 0,-30 21 0,10-4 0,2 1 0,-47 47 0,67-59 0,1 1 0,0 1 0,1 0 0,1 1 0,0 0 0,2 1 0,-11 26 0,19-41 0,0 0 0,0 0 0,1 1 0,0-1 0,0 0 0,0 1 0,0-1 0,1 1 0,-1-1 0,1 1 0,1-1 0,-1 1 0,0-1 0,1 0 0,0 1 0,3 8 0,-2-10 0,1 0 0,-1 0 0,1 0 0,0 0 0,0 0 0,0-1 0,0 1 0,1-1 0,-1 0 0,0 0 0,1 0 0,0 0 0,-1-1 0,1 1 0,0-1 0,0 0 0,0 0 0,0 0 0,6 0 0,45 5 0,-1-2 0,1-2 0,0-3 0,0-2 0,105-21 0,264-87 0,-420 109 0,4 1 0,1-1 0,-1-1 0,-1 0 0,1 0 0,0 0 0,-1-1 0,1 0 0,-1-1 0,0 1 0,11-11 0,-17 14 0,-1 0 0,1 1 0,-1-1 0,1 0 0,-1 0 0,0 0 0,1 1 0,-1-1 0,0 0 0,1 0 0,-1 0 0,0 0 0,0 1 0,0-1 0,0 0 0,0 0 0,0 0 0,0 0 0,0 0 0,0 0 0,0 1 0,-1-1 0,1 0 0,0 0 0,0 0 0,-1 0 0,1 1 0,-1-1 0,1 0 0,-1 0 0,1 1 0,-1-1 0,0 0 0,-27-18 0,6 10 0,0 2 0,0 0 0,0 2 0,-46-6 0,-100-1 0,137 11 0,-34-1 0,0 3 0,0 3 0,0 3 0,1 2 0,0 4 0,0 2 0,-94 36 0,146-46 0,-1 1 0,1 0 0,1 1 0,-1 0 0,-16 14 0,24-18 0,1 0 0,-1 1 0,1-1 0,0 1 0,0-1 0,0 1 0,1 0 0,-1 0 0,1 1 0,0-1 0,0 0 0,1 1 0,-1-1 0,1 1 0,0-1 0,0 1 0,0 0 0,0 7 0,2-9 0,-1-1 0,1 1 0,0 0 0,-1-1 0,1 1 0,0-1 0,0 1 0,1-1 0,-1 0 0,1 1 0,-1-1 0,1 0 0,0 0 0,-1 0 0,1 0 0,0 0 0,0-1 0,0 1 0,1 0 0,-1-1 0,0 0 0,1 1 0,-1-1 0,1 0 0,3 1 0,8 2 0,0 1 0,1-2 0,19 3 0,-28-5 0,34 3 0,-1-1 0,2-2 0,-1-1 0,-1-2 0,1-3 0,54-11 0,-14-4 0,-2-4 0,84-36 0,-154 56 0,1 0 0,-1 0 0,0 0 0,-1-1 0,1 0 0,-1-1 0,0 0 0,0 0 0,-1 0 0,7-9 0,-11 12 0,-1 1 0,1-1 0,-1 1 0,1-1 0,-1 0 0,0 0 0,0 0 0,0 1 0,0-1 0,-1 0 0,1 0 0,-1 0 0,0 0 0,0 0 0,0 0 0,0 0 0,0 0 0,-1 0 0,1 0 0,-1 0 0,0 0 0,0 0 0,0 1 0,0-1 0,0 0 0,-1 1 0,1-1 0,-1 0 0,0 1 0,0 0 0,0-1 0,0 1 0,0 0 0,0 0 0,-4-2 0,-7-7 0,0 2 0,-1 0 0,0 0 0,-1 1 0,0 1 0,0 0 0,-19-5 0,-14-2 0,-63-10 0,-17 5-14,-1 7-1,0 5 1,-202 14-1,-385 77-523,465-49 472,-130 8 66,325-34 0,49-4 0,15 0 0,25 1 0,58 1 180,0-4-1,0-4 1,159-22-1,-175 11-190,-1-4 0,-1-3 0,0-4-1,135-61 1,-190 75 11,0 0 0,0-2 0,-1 0 0,-1 0 0,27-26 0,-41 36 0,0-1 0,-1 1 0,1-1 0,-1 1 0,1-1 0,-1 1 0,0-1 0,1 0 0,-1 0 0,0 0 0,0 0 0,0 0 0,-1 0 0,1 0 0,0 0 0,-1 0 0,1 0 0,-1 0 0,0-1 0,0 1 0,0 0 0,0 0 0,0 0 0,0-1 0,0 1 0,-1 0 0,1 0 0,-1 0 0,0 0 0,1 0 0,-1 0 0,0 0 0,-2-2 0,-1-1 0,0 1 0,-1 0 0,1 1 0,-1-1 0,0 1 0,0 0 0,0 0 0,0 0 0,-1 1 0,1 0 0,-1 0 0,-8-2 0,-23-3 0,-1 2 0,0 2 0,0 1 0,0 2 0,0 1 0,-45 8 0,-191 29-242,1 12-1,-471 152 1,679-180 242,-77 37 0,134-55 0,0 0 0,1 0 0,0 1 0,0 0 0,-7 6 0,13-10 0,0-1 0,1 0 0,-1 1 0,1-1 0,-1 1 0,1-1 0,-1 1 0,0-1 0,1 1 0,0 0 0,-1-1 0,1 1 0,-1 0 0,1-1 0,0 1 0,0 0 0,-1-1 0,1 1 0,0 0 0,0 0 0,0-1 0,0 1 0,0 0 0,0 0 0,0 0 0,0-1 0,0 1 0,0 0 0,0 0 0,0-1 0,0 1 0,1 0 0,-1-1 0,0 1 0,1 0 0,-1-1 0,0 1 0,1 0 0,-1-1 0,1 1 0,-1 0 0,1-1 0,-1 1 0,1-1 0,-1 1 0,2 0 0,37 11 121,-15-9-40,0-1 0,0-2 1,0 0-1,0-2 0,0 0 0,0-2 0,24-7 0,168-56-163,-174 52 121,-39 14-39,70-23 0,-1-3 0,-2-3 0,81-47 0,-148 75 0,6-4 0,1 0 0,-1-1 0,0 0 0,10-11 0,-17 17 0,-1-1 0,1 1 0,-1-1 0,0 0 0,0 0 0,0 1 0,1-1 0,-2 0 0,1 0 0,0 0 0,0 0 0,-1 0 0,1-1 0,-1 1 0,1 0 0,-1 0 0,0 0 0,0 0 0,0 0 0,0-1 0,-1 1 0,1 0 0,0 0 0,-1 0 0,1 0 0,-1 0 0,0 0 0,-1-3 0,-1 1 0,0 0 0,0 1 0,0-1 0,0 1 0,0 0 0,-1 0 0,1 0 0,-1 0 0,0 0 0,0 1 0,0-1 0,0 1 0,0 1 0,-7-3 0,-4-1 0,0 1 0,0 0 0,-20-1 0,-5 2 0,0 2 0,-1 2 0,1 1 0,0 2 0,1 2 0,-45 12 0,-14 10 0,-113 47 0,209-75 0,0 1 0,0-1 0,0 1 0,0 0 0,0-1 0,0 1 0,1 0 0,-1 0 0,0 0 0,0 0 0,1 0 0,-1 1 0,1-1 0,-1 0 0,1 1 0,0-1 0,-1 1 0,-1 3 0,4-4 0,0-1 0,0 1 0,-1 0 0,1 0 0,0 0 0,0-1 0,0 1 0,0 0 0,0-1 0,1 1 0,-1-1 0,0 1 0,0-1 0,0 0 0,0 1 0,1-1 0,-1 0 0,0 0 0,0 0 0,0 0 0,2 0 0,16 2 0,-1-2 0,38-2 0,-44 0 0,0 0 0,0 0 0,-1-1 0,1-1 0,-1 0 0,0 0 0,12-7 0,-23 11 0,1 0 0,-1-1 0,0 1 0,1 0 0,-1 0 0,0 0 0,1-1 0,-1 1 0,1 0 0,-1-1 0,0 1 0,0 0 0,1-1 0,-1 1 0,0 0 0,0-1 0,1 1 0,-1-1 0,0 1 0,0 0 0,0-1 0,1 1 0,-1-1 0,0 1 0,0 0 0,0-1 0,0 1 0,0-1 0,0 1 0,0-1 0,0 1 0,0-1 0,0 1 0,0 0 0,-1-1 0,1 1 0,0-1 0,0 1 0,0-1 0,0 1 0,-1 0 0,1-1 0,0 1 0,0 0 0,-1-1 0,1 1 0,0 0 0,-1-1 0,1 1 0,0 0 0,-1 0 0,1-1 0,-1 1 0,1 0 0,0 0 0,-1 0 0,1-1 0,-1 1 0,1 0 0,-1 0 0,-31-9 0,31 8 0,-54-7-227,-1 3-1,0 1 1,0 4-1,0 1 1,-70 12-1,64-4-6598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2:24.267"/>
    </inkml:context>
    <inkml:brush xml:id="br0">
      <inkml:brushProperty name="width" value="0.35" units="cm"/>
      <inkml:brushProperty name="height" value="0.35" units="cm"/>
      <inkml:brushProperty name="color" value="#FFFFFF"/>
    </inkml:brush>
  </inkml:definitions>
  <inkml:trace contextRef="#ctx0" brushRef="#br0">5995 1809 24575,'363'-100'0,"-169"50"0,288-96 0,-474 144 0,-1 0 0,1 0 0,-1-1 0,0 0 0,0 0 0,0 0 0,0-1 0,11-8 0,-18 12 0,0 0 0,0 0 0,1-1 0,-1 1 0,0 0 0,0 0 0,0 0 0,0-1 0,1 1 0,-1 0 0,0 0 0,0-1 0,0 1 0,0 0 0,0 0 0,0-1 0,1 1 0,-1 0 0,0 0 0,0-1 0,0 1 0,0 0 0,0-1 0,0 1 0,0 0 0,0 0 0,0-1 0,0 1 0,0 0 0,-1 0 0,1-1 0,0 1 0,0 0 0,0 0 0,0-1 0,0 1 0,0 0 0,-1 0 0,1-1 0,0 1 0,0 0 0,0 0 0,-1 0 0,1-1 0,0 1 0,-18-7 0,-21 2 0,12 3 0,-91-1 0,107 3 0,1 1 0,-1 0 0,0 1 0,1 0 0,0 1 0,-1 0 0,1 1 0,-16 8 0,-45 19 0,60-29 0,1 2 0,0 0 0,0 0 0,0 1 0,0 0 0,1 0 0,0 1 0,0 0 0,0 1 0,1 0 0,-12 12 0,16-14 0,0 0 0,-1-1 0,0 1 0,0-1 0,-1 0 0,1-1 0,-1 1 0,0-1 0,1 0 0,-1-1 0,-1 1 0,1-1 0,-10 2 0,-21 9 0,20-5 0,-224 89 0,-76 19 0,-63 19 0,254-92 0,85-27 0,-1-1 0,0-3 0,-1-1 0,-80 9 0,-398-16 0,261-8 0,98 3 0,134-6 0,27 7 0,1 0 0,0 0 0,-1 0 0,1 0 0,0-1 0,0 1 0,-1 0 0,1 0 0,0-1 0,0 1 0,-1 0 0,1 0 0,0-1 0,0 1 0,0 0 0,0-1 0,-1 1 0,1 0 0,0 0 0,0-1 0,0 1 0,0 0 0,0-1 0,0 1 0,0 0 0,0-1 0,0 1 0,0-1 0,0 1 0,0 0 0,0-1 0,0 1 0,0 0 0,0 0 0,1-1 0,-1 1 0,0-1 0,3-2 0,0 0 0,0 1 0,0-1 0,0 1 0,0 0 0,1 0 0,-1 0 0,1 0 0,-1 0 0,1 1 0,4-2 0,46-14 0,0 2 0,1 2 0,1 3 0,91-6 0,236 12 0,-313 5 0,974 3 0,-723-5 0,-691-1 0,-434 5 0,539 18 0,169-10 0,0-4 0,-132-8 0,185-5 0,0-3 0,1-1 0,-49-19 0,-60-14 0,103 36 0,38 7 0,0-1 0,1-1 0,-1 1 0,0-1 0,1-1 0,0 0 0,-1 0 0,1-1 0,-14-8 0,22 12 0,1 0 0,-1-1 0,0 1 0,1-1 0,-1 1 0,1-1 0,-1 1 0,1-1 0,-1 1 0,1-1 0,-1 1 0,1-1 0,0 0 0,-1 1 0,1-1 0,0 0 0,0 1 0,-1-1 0,1 0 0,0 1 0,0-1 0,0 0 0,0 0 0,0 1 0,0-1 0,0 0 0,0 1 0,0-1 0,0 0 0,0 0 0,1 1 0,-1-1 0,0 0 0,0 1 0,1-1 0,-1 0 0,0 1 0,1-1 0,-1 1 0,1-1 0,-1 0 0,1 1 0,-1-1 0,1 1 0,-1 0 0,1-1 0,-1 1 0,1-1 0,1 0 0,40-17 0,93-18 0,205-25 0,-272 51 0,571-74 0,480-90 0,-803 96 0,110-24 0,-296 77 0,168-10 0,-116 34 0,-269 23 0,34-8 0,-62 17 0,-185 43 0,242-63 0,-1-3 0,1-3 0,-79-2 0,-814-10 0,535 10 0,-609-3 0,1019 0 0,0 0 0,0 0 0,0 0 0,0-1 0,0 0 0,1 0 0,-1 0 0,0-1 0,0 0 0,1 0 0,-1-1 0,1 0 0,0 1 0,-1-2 0,1 1 0,1-1 0,-1 1 0,0-1 0,1-1 0,0 1 0,0 0 0,-6-11 0,9 14 0,1-1 0,-1 0 0,1 0 0,-1 0 0,1 0 0,0 0 0,0 0 0,0 0 0,0 0 0,0 1 0,0-1 0,0 0 0,1 0 0,-1 0 0,1 0 0,0 0 0,-1 0 0,1 1 0,0-1 0,0 0 0,0 1 0,0-1 0,0 0 0,1 1 0,-1 0 0,0-1 0,1 1 0,-1 0 0,3-2 0,4-3 0,0 0 0,0 1 0,0 0 0,19-8 0,19-4 0,2 1 0,0 2 0,75-10 0,160-8 0,-189 23 0,115-12 0,811-48 0,-767 72 0,-207 4 0,-45-7 0,-1 0 0,0 0 0,1 0 0,-1 0 0,0 0 0,1 1 0,-1-1 0,1 0 0,-1 0 0,0 0 0,1 1 0,-1-1 0,0 0 0,1 0 0,-1 1 0,0-1 0,0 0 0,1 1 0,-1-1 0,0 0 0,0 1 0,0-1 0,1 0 0,-1 1 0,0-1 0,0 0 0,0 1 0,0-1 0,0 1 0,0-1 0,0 0 0,0 1 0,0-1 0,0 1 0,0-1 0,0 0 0,0 1 0,0-1 0,0 1 0,0-1 0,0 0 0,0 1 0,0-1 0,-1 0 0,1 1 0,0-1 0,0 0 0,0 1 0,-1-1 0,1 0 0,0 1 0,-1-1 0,1 0 0,0 0 0,-1 1 0,1-1 0,0 0 0,-1 0 0,1 0 0,0 1 0,-1-1 0,1 0 0,0 0 0,-1 0 0,0 0 0,-30 13 0,-14-2 0,0-2 0,-1-3 0,-1-1 0,-61-3 0,40 0 0,-2042 132-1079,1720-106 1079,333-28 0,49-4 0,23-4 0,176-35 0,-64 19 0,519-122-129,745-143-272,-1330 279 397,753-98-312,-773 107 304,-41 1 12,0 0 0,0 0 1,0 0-1,0 1 1,0-1-1,0 0 1,0 0-1,-1 0 1,1 0-1,0 0 1,0 0-1,0 0 0,0 0 1,0 0-1,0 1 1,0-1-1,0 0 1,0 0-1,0 0 1,0 0-1,0 0 1,0 0-1,0 0 0,0 0 1,0 1-1,0-1 1,0 0-1,1 0 1,-1 0-1,0 0 1,0 0-1,0 0 1,0 0-1,0 0 0,0 0 1,0 0-1,0 0 1,0 1-1,0-1 1,0 0-1,0 0 1,0 0-1,1 0 1,-1 0-1,0 0 0,0 0 1,0 0-1,0 0 1,0 0-1,0 0 1,0 0-1,0 0 1,0 0-1,1 0 1,-1 0-1,0 0 0,0 0 1,-25 9 149,-153 32 929,73-19-840,-133 30-122,-385 82-990,247-58 669,-955 160 62,1266-228 142,27-5 0,0 3 0,-43 11 0,77-17-2,0 1 0,1 0-1,-1 1 1,1-1-1,-1 1 1,1-1-1,0 1 1,-1 0 0,1 0-1,0 1 1,0-1-1,0 0 1,1 1 0,-1 0-1,1 0 1,-4 5-1,5-6 12,0 1 0,0 0 0,1 0 0,-1-1 0,1 1 0,0 0 0,0 0 0,0 0 0,0 0-1,0-1 1,1 1 0,-1 0 0,1 0 0,0-1 0,0 1 0,0 0 0,0-1 0,0 1 0,1-1-1,-1 1 1,1-1 0,1 3 0,12 16 165,1 0-1,1-1 1,1-1 0,0-1-1,1 0 1,2-2-1,25 18 1,3-3-175,2-2-1,70 30 1,12-7-94,2-5 0,3-6 0,1-7 0,214 26 0,-79-33-143,381-12 0,-571-21 238,-68 0 0,-16 5 0,0 1 0,0 0 0,1 0 0,-1-1 0,0 1 0,0 0 0,0 0 0,0-1 0,0 1 0,0 0 0,0-1 0,0 1 0,0 0 0,0 0 0,0-1 0,0 1 0,0 0 0,0-1 0,0 1 0,0 0 0,0 0 0,0-1 0,-1 1 0,1 0 0,0 0 0,0-1 0,0 1 0,0 0 0,-1 0 0,1-1 0,0 1 0,0 0 0,0 0 0,-1 0 0,1 0 0,0-1 0,0 1 0,-1 0 0,-6-5 0,-1 0 0,1 1 0,-1 0 0,0 0 0,-1 1 0,-12-4 0,-71-16 0,72 18 0,-105-21-31,-2 6 0,0 6 0,-1 5 0,-167 9 0,124 13-21,1 6 0,-284 71 0,354-65 52,1 4 0,2 5 0,1 4 0,-165 91 0,169-67 0,84-56 0,0 1 0,0 1 0,0 0 0,1 0 0,1 0 0,-1 1 0,-6 12 0,11-18-2,0 1 1,1-1 0,0 0-1,-1 1 1,2-1 0,-1 1-1,0-1 1,0 1 0,1-1-1,0 1 1,0-1-1,0 1 1,0 0 0,0-1-1,1 1 1,0-1 0,0 1-1,1 4 1,1-3 8,0 1 1,0 0-1,1-1 1,-1 0-1,1 0 1,0 0-1,0 0 1,1-1-1,8 7 1,8 4 182,1-1 1,0-1 0,47 20 0,-65-32-137,76 30 160,100 25 1,-116-39-224,0 2 1,-2 4 0,78 39 0,-118-48 8,-18-11 0,0 0 0,0 0 0,0-1 0,0 1 0,0-1 0,1 0 0,-1 0 0,1-1 0,0 1 0,-1-1 0,1 0 0,6 1 0,-11-2 0,1-1 0,-1 1 0,1 0 0,-1 0 0,0 0 0,1-1 0,-1 1 0,1 0 0,-1 0 0,0-1 0,1 1 0,-1 0 0,0-1 0,1 1 0,-1 0 0,0-1 0,0 1 0,1-1 0,-1 1 0,0 0 0,0-1 0,0 1 0,0-1 0,1 1 0,-1-1 0,0 1 0,0-1 0,0 1 0,0 0 0,0-1 0,0 1 0,0-1 0,0 1 0,0-1 0,0 1 0,-1-1 0,1 1 0,0-1 0,0 1 0,0 0 0,-1-1 0,1 1 0,0-1 0,0 1 0,-1 0 0,1-1 0,0 1 0,0 0 0,-1-1 0,0 1 0,-17-24 0,-32-31 0,-2 2 0,-90-69 0,111 99 0,-1 1 0,-1 2 0,-1 1 0,-1 2 0,-1 1 0,-61-19 0,18 15 0,-134-15 0,167 30 0,-1 2 0,1 3 0,-1 1 0,-62 11 0,81-3 0,28-9 0,0 1 0,-1-1 0,1 0 0,0 0 0,0 0 0,0 1 0,-1-1 0,1 0 0,0 0 0,0 1 0,0-1 0,0 0 0,0 0 0,0 1 0,0-1 0,0 0 0,0 1 0,0-1 0,0 0 0,0 0 0,0 1 0,0-1 0,0 0 0,0 1 0,0-1 0,0 0 0,0 0 0,0 1 0,0-1 0,0 0 0,0 0 0,0 1 0,1-1 0,-1 0 0,0 0 0,0 0 0,0 1 0,0-1 0,1 0 0,-1 0 0,0 0 0,0 1 0,1-1 0,46 22 0,-36-17 0,497 182 0,-361-141 0,237 41 0,-349-81 0,1-2 0,52 0 0,-77-4 0,-1 0 0,1-1 0,-1-1 0,1 0 0,-1 0 0,0-1 0,0-1 0,0 1 0,0-2 0,0 1 0,-1-1 0,17-12 0,-15 6 0,1 0 0,-2-1 0,1 0 0,-2 0 0,1-1 0,-2-1 0,0 1 0,-1-1 0,0-1 0,-1 1 0,0-1 0,-1 0 0,-1-1 0,-1 1 0,0-1 0,1-21 0,-3 17 0,0 0 0,-1 0 0,-2 0 0,0 0 0,-1 1 0,0-1 0,-2 0 0,0 1 0,-2 0 0,0 0 0,-1 1 0,-17-29 0,5 18 0,-2 2 0,0 0 0,-2 2 0,-1 0 0,-1 2 0,-1 1 0,-34-22 0,-220-116 0,138 91 0,-159-52 0,282 113 0,7 3 0,-1 0 0,1 1 0,-1 0 0,1 1 0,-17-1 0,27 4 0,1-1 0,-1 1 0,0 1 0,1-1 0,-1 0 0,0 1 0,1-1 0,-1 1 0,0 0 0,1 0 0,-1 0 0,1 0 0,-1 0 0,1 0 0,0 1 0,-1-1 0,1 1 0,0 0 0,0 0 0,0-1 0,0 1 0,1 1 0,-1-1 0,0 0 0,1 0 0,0 1 0,-1-1 0,1 0 0,0 1 0,0 0 0,0-1 0,0 4 0,-3 9 0,2 1 0,0-1 0,0 0 0,2 1 0,1 22 0,14 86 0,-9-82 0,24 168 0,112 397 0,-123-552 0,3-1 0,2-2 0,2 0 0,2-1 0,2-2 0,3-1 0,76 86 0,-108-133 0,0 0 0,0 0 0,0 0 0,0 1 0,0-1 0,0 0 0,0 0 0,0 0 0,0 0 0,1-1 0,-1 1 0,0 0 0,1 0 0,-1-1 0,1 1 0,-1-1 0,1 1 0,-1-1 0,1 0 0,-1 0 0,1 0 0,-1 1 0,1-1 0,-1-1 0,1 1 0,-1 0 0,4-1 0,-3-1 0,1 0 0,0 0 0,-1 0 0,1-1 0,-1 1 0,0-1 0,0 0 0,0 0 0,0 0 0,0 0 0,-1 0 0,3-5 0,7-19 0,-1-1 0,-1 0 0,-1 0 0,-2 0 0,5-48 0,-2-150 0,-9 205 0,2-59 0,-4 0 0,-3 1 0,-30-151 0,28 203 0,-1 1 0,-2-1 0,0 1 0,-2 1 0,-1 0 0,-20-29 0,21 38 0,0 1 0,-1 0 0,0 1 0,-1 1 0,-1 0 0,0 1 0,-1 0 0,0 2 0,-1-1 0,-19-7 0,8 6 0,-1 1 0,0 1 0,0 2 0,-1 1 0,0 2 0,-1 0 0,1 2 0,-1 2 0,1 0 0,-1 2 0,0 2 0,-36 7 0,62-9 0,-1 1 0,1 0 0,0 1 0,0-1 0,0 1 0,0 0 0,0 1 0,0-1 0,1 1 0,0 0 0,0 0 0,0 0 0,0 0 0,0 1 0,1-1 0,0 1 0,0 0 0,0 0 0,1 1 0,-1-1 0,1 0 0,1 1 0,-1-1 0,1 1 0,0 0 0,0-1 0,0 11 0,0 6 0,1-1 0,1 0 0,0 0 0,2 0 0,1 0 0,8 27 0,-3-20 0,2 0 0,0-1 0,2 0 0,1-1 0,2-1 0,23 32 0,-1-10 0,2-2 0,49 43 0,-71-71 0,0-1 0,2-1 0,0 0 0,1-2 0,39 19 0,-55-29 0,1 0 0,0-1 0,1 0 0,-1 0 0,0 0 0,0-1 0,1 0 0,-1 0 0,1 0 0,-1-1 0,1 0 0,-1 0 0,1-1 0,-1 0 0,1 0 0,-1 0 0,0-1 0,1 0 0,-1 0 0,0-1 0,0 0 0,-1 0 0,1 0 0,-1-1 0,1 1 0,7-9 0,-2 0 0,-1-1 0,0 0 0,-1 0 0,0-1 0,-1 0 0,11-28 0,-3-1 0,15-59 0,19-148 0,-43 203 0,-3-1 0,-2 1 0,-6-66 0,2 95 0,-1 1 0,-1-1 0,0 1 0,-1 0 0,-1 0 0,-1 0 0,0 1 0,-1 0 0,-1 0 0,-1 1 0,0 0 0,0 1 0,-2 0 0,0 1 0,-26-24 0,20 23 0,-1 1 0,0 0 0,-1 2 0,-1 0 0,1 1 0,-1 1 0,-1 1 0,0 1 0,0 1 0,-1 0 0,-39-3 0,18 7 0,0 1 0,0 2 0,0 2 0,1 2 0,-1 2 0,1 2 0,1 2 0,0 2 0,0 1 0,2 2 0,-63 34 0,94-44 0,0 0 0,0 1 0,0 0 0,1 0 0,0 1 0,0 0 0,1 0 0,0 1 0,0-1 0,1 2 0,0-1 0,1 1 0,0 0 0,1 0 0,0 0 0,-4 14 0,4-3 0,0 1 0,2 0 0,0 0 0,1 0 0,1 0 0,2 0 0,3 24 0,-1-26 0,1 1 0,0 0 0,2-1 0,0 0 0,2 0 0,0-1 0,1 0 0,1-1 0,0 0 0,2-1 0,0 0 0,22 22 0,-10-15 0,0-1 0,2-1 0,1-1 0,0-1 0,2-2 0,60 29 0,-63-36 0,0 0 0,0-2 0,1-1 0,1-1 0,-1-1 0,49 2 0,-63-7 0,-1-1 0,1-1 0,0 0 0,-1-1 0,1-1 0,-1 0 0,0 0 0,0-2 0,0 1 0,0-2 0,-1 0 0,0 0 0,0-1 0,-1 0 0,0-1 0,12-11 0,-8 4 0,-2 0 0,0-1 0,-1-1 0,0 0 0,-1 0 0,-1-1 0,-1 0 0,-1-1 0,10-29 0,-9 18 0,-2 0 0,0 0 0,-2 0 0,-2-1 0,0-50 0,-3 64 0,-1 1 0,-1 0 0,-1 0 0,0 0 0,-1 1 0,0-1 0,-2 1 0,1 0 0,-2 0 0,0 1 0,-17-25 0,12 23 0,-1 1 0,0 0 0,-1 1 0,-1 1 0,-1 0 0,1 1 0,-2 0 0,-26-13 0,-3 3 0,-2 3 0,0 1 0,-2 3 0,1 2 0,-2 2 0,-74-6 0,23 5 0,-1 5 0,0 4 0,-117 13 0,204-9 0,0 1 0,0 1 0,1 0 0,-1 1 0,-16 7 0,28-9 0,0 0 0,0 0 0,0 1 0,0 0 0,0-1 0,1 1 0,-1 1 0,1-1 0,0 0 0,0 1 0,0-1 0,0 1 0,0 0 0,1 0 0,0 0 0,0 1 0,0-1 0,1 0 0,-1 1 0,1-1 0,-1 7 0,-1 5 0,1 0 0,0 1 0,2-1 0,0 0 0,1 0 0,0 0 0,1 0 0,1 0 0,1 0 0,0 0 0,12 28 0,-6-24 0,0-2 0,1 1 0,1-1 0,1-1 0,0 0 0,1-1 0,1 0 0,18 14 0,7 1 0,0-3 0,2-1 0,1-2 0,1-2 0,0-2 0,2-2 0,50 14 0,-66-24 0,-16-3 0,0-1 0,1 0 0,0-1 0,0-1 0,0 0 0,0-1 0,0-1 0,1 0 0,27-3 0,-38 0 0,0 1 0,-1-1 0,1 0 0,-1-1 0,1 1 0,-1-1 0,0 0 0,0 0 0,0 0 0,-1 0 0,1-1 0,-1 0 0,1 1 0,-1-1 0,0 0 0,-1-1 0,3-4 0,5-10 0,-1 0 0,10-33 0,-17 47 0,5-17 0,0 0 0,-2 0 0,0-1 0,-2 1 0,0-1 0,-2 0 0,0 0 0,-2 0 0,-6-41 0,5 51 0,-1 1 0,-1-1 0,0 1 0,-1 0 0,0 0 0,-1 1 0,0-1 0,-1 1 0,0 1 0,0-1 0,-2 1 0,1 0 0,-1 1 0,0 0 0,-1 1 0,0 0 0,-1 0 0,-21-12 0,1 6 0,-1 1 0,0 1 0,-1 1 0,0 3 0,-1 0 0,0 2 0,-41-2 0,-14 4 0,-139 10 0,210-5 0,0 1 0,0 1 0,1 1 0,-1 0 0,-19 8 0,33-11 0,1 0 0,-1 0 0,1 1 0,0-1 0,0 1 0,0 0 0,0 0 0,0 0 0,0 0 0,0 0 0,1 1 0,-1-1 0,1 1 0,0 0 0,-1-1 0,1 1 0,0 0 0,1 0 0,-1 1 0,1-1 0,-1 0 0,1 0 0,0 1 0,0-1 0,0 1 0,1-1 0,-1 1 0,1-1 0,0 1 0,0-1 0,0 1 0,0 0 0,2 5 0,2 3 0,0 0 0,1 0 0,0 0 0,1-1 0,1 0 0,-1 0 0,2 0 0,-1-1 0,2 0 0,14 14 0,-1-4 0,0-1 0,2-1 0,38 23 0,-55-37 0,0 0 0,1 0 0,-1 0 0,1-1 0,0 0 0,0 0 0,0-1 0,0 0 0,1-1 0,8 1 0,-13-2 0,0 0 0,0-1 0,0 1 0,0-1 0,0 0 0,0-1 0,0 1 0,0-1 0,-1 1 0,1-1 0,-1 0 0,1-1 0,-1 1 0,0-1 0,0 1 0,0-1 0,0 0 0,0 0 0,-1 0 0,1 0 0,-1-1 0,4-6 0,-1 1 0,0-1 0,0 0 0,-1 1 0,-1-2 0,1 1 0,-2 0 0,1-1 0,-1 1 0,-1-1 0,0 0 0,-1 1 0,0-1 0,0 0 0,-1 0 0,0 1 0,-1-1 0,-1 1 0,1-1 0,-2 1 0,1 0 0,-1 0 0,-1 0 0,0 1 0,-9-14 0,0 3 0,-1 0 0,-1 1 0,-1 0 0,0 2 0,-1 0 0,-1 1 0,-1 0 0,0 2 0,-37-20 0,13 13 0,-2 3 0,0 1 0,-1 2 0,0 2 0,-1 2 0,0 3 0,-1 1 0,-96 1 0,129 6 0,-1 1 0,1 0 0,0 2 0,0 0 0,0 0 0,0 2 0,0 0 0,1 1 0,0 0 0,-28 17 0,25-11 0,0 1 0,0 1 0,2 1 0,-1 0 0,2 1 0,0 1 0,-16 25 0,6-3 0,3 1 0,1 1 0,2 1 0,1 0 0,3 2 0,1 0 0,-9 59 0,15-60 0,2 0 0,2 1 0,2-1 0,2 1 0,2 0 0,1-1 0,3 1 0,1-1 0,16 50 0,-15-69 0,1-1 0,1 0 0,1 0 0,1-1 0,1 0 0,1-1 0,25 29 0,-26-36 0,2 0 0,-1 0 0,2-1 0,0-1 0,0-1 0,1 0 0,0-2 0,1 1 0,0-2 0,27 9 0,-39-15 0,0 0 0,1 0 0,-1 0 0,1-1 0,0 0 0,-1 0 0,1-1 0,0 1 0,-1-2 0,1 1 0,0-1 0,-1 0 0,1 0 0,-1-1 0,1 1 0,-1-1 0,0-1 0,1 0 0,-1 1 0,0-2 0,-1 1 0,1-1 0,-1 0 0,1 0 0,-1 0 0,-1-1 0,1 0 0,0 0 0,-1 0 0,4-7 0,10-16 0,-1 0 0,-1-2 0,-2 0 0,-1-1 0,-2 0 0,0-1 0,6-38 0,2-28 0,6-109 0,-19 149 0,-2 0 0,-3-1 0,-11-99 0,8 142 0,-1-1 0,0 1 0,-1 1 0,-1-1 0,-1 0 0,0 1 0,-1 0 0,0 1 0,-1-1 0,-1 1 0,0 1 0,-1 0 0,-1 0 0,0 1 0,0 0 0,-1 1 0,-1 1 0,-20-14 0,10 11 0,-1 1 0,-1 1 0,0 2 0,-1 0 0,0 2 0,0 1 0,-29-4 0,-21 2 0,-92 1 0,167 7 0,-23-1 0,0 1 0,-1 2 0,1 0 0,0 1 0,-33 9 0,52-10 0,1-1 0,-1 1 0,1 0 0,-1 0 0,1 0 0,0 0 0,0 1 0,0 0 0,0 0 0,1 0 0,-1 0 0,1 0 0,0 1 0,0 0 0,0-1 0,0 1 0,1 0 0,-1 0 0,1 1 0,0-1 0,0 0 0,1 1 0,-1 0 0,1-1 0,0 1 0,0 0 0,1-1 0,-1 1 0,1 0 0,0 0 0,1-1 0,-1 1 0,1 0 0,2 8 0,0-1 0,1 0 0,0 0 0,1-1 0,1 1 0,-1-1 0,2 0 0,0-1 0,0 0 0,1 0 0,0 0 0,0-1 0,1 0 0,17 13 0,9 4 0,0 0 0,67 34 0,-45-32 0,0-1 0,2-4 0,1-2 0,83 18 0,-100-30 0,0-1 0,1-3 0,0-2 0,0-2 0,1-1 0,-1-3 0,49-8 0,-50 2 0,0-1 0,0-2 0,-2-3 0,71-33 0,-95 39 0,-1 0 0,-1-2 0,0 0 0,0 0 0,-1-1 0,12-15 0,-19 19 0,1-1 0,-2 0 0,0-1 0,0 1 0,0-1 0,-1-1 0,-1 1 0,0 0 0,0-1 0,3-20 0,-6 25 0,-1 1 0,0-1 0,0 1 0,0-1 0,-1 1 0,1-1 0,-2 1 0,1-1 0,0 1 0,-1 0 0,0 0 0,0-1 0,-1 1 0,1 1 0,-1-1 0,0 0 0,-1 1 0,1-1 0,-1 1 0,0 0 0,0 0 0,-7-5 0,-10-7 0,-1 1 0,0 1 0,-38-18 0,46 26 0,-58-30 0,-2 4 0,-2 3 0,0 4 0,-2 3 0,0 3 0,-90-9 0,150 25 0,-1 2 0,1 0 0,-1 1 0,1 1 0,-35 5 0,47-4 0,0-1 0,1 1 0,-1 0 0,1 1 0,-1-1 0,1 1 0,0 0 0,0 0 0,0 1 0,0-1 0,1 1 0,-1 0 0,1 1 0,0-1 0,0 1 0,1-1 0,-1 1 0,1 0 0,0 1 0,1-1 0,-5 10 0,1 6 0,1 0 0,1 1 0,0-1 0,2 1 0,0 0 0,2 0 0,0 0 0,4 25 0,5 16 0,25 94 0,-24-122 0,2-1 0,1 0 0,1-1 0,2 0 0,1-1 0,2-1 0,1-1 0,1-1 0,2-1 0,34 35 0,-26-35 0,1 0 0,1-2 0,1-2 0,1-1 0,1-1 0,1-2 0,1-2 0,65 22 0,-96-37 0,0-1 0,1 1 0,0-1 0,-1-1 0,1 1 0,0-2 0,-1 1 0,1-1 0,0 0 0,0 0 0,0-1 0,-1 0 0,1 0 0,0-1 0,-1 0 0,1 0 0,-1-1 0,0 0 0,0 0 0,0-1 0,0 0 0,-1 0 0,1-1 0,-1 1 0,0-1 0,0-1 0,-1 1 0,0-1 0,0 0 0,6-9 0,8-12 0,-2-2 0,-1 0 0,0-1 0,-3-1 0,0 0 0,-2-1 0,-2 0 0,-1-1 0,-1 0 0,-2 0 0,-1 0 0,-1-1 0,-2 1 0,-2-1 0,-1 1 0,-1-1 0,-2 1 0,-11-39 0,8 46 0,-2 0 0,0 1 0,-1 0 0,-2 1 0,-1 1 0,0 0 0,-2 0 0,0 2 0,-34-34 0,23 30 0,-1 1 0,-2 1 0,0 2 0,-1 1 0,-1 1 0,-52-21 0,17 14 0,-2 3 0,0 4 0,-1 2 0,-1 4 0,-1 3 0,-137-2 0,184 13 0,1 1 0,-1 1 0,0 1 0,1 1 0,0 1 0,0 2 0,1 0 0,0 1 0,0 2 0,1 0 0,0 2 0,1 0 0,1 1 0,0 1 0,1 1 0,0 1 0,-28 33 0,41-42 0,0 0 0,1 1 0,0 0 0,1 0 0,0 0 0,0 0 0,1 1 0,0-1 0,0 1 0,-1 17 0,1-10 0,3-27 0,1 0 0,-1-1 0,-1 1 0,1 0 0,-2 0 0,1 0 0,-2 0 0,1 0 0,-1 1 0,-1-1 0,0 1 0,0 0 0,-1 0 0,-9-14 0,2 4 0,-1 0 0,-1 2 0,-1-1 0,0 2 0,-31-26 0,23 26 0,-1 1 0,-1 1 0,0 1 0,0 1 0,-1 1 0,-1 2 0,0 0 0,0 2 0,-1 1 0,0 1 0,0 1 0,-44 1 0,61 3 0,1 1 0,0 0 0,0 1 0,1 0 0,-1 1 0,0 0 0,1 0 0,-1 1 0,1 0 0,0 1 0,-14 9 0,11-5 0,0 1 0,1 0 0,0 1 0,1 0 0,0 1 0,0 0 0,-8 15 0,4-4 0,2 0 0,1 0 0,1 1 0,1 0 0,1 1 0,1 0 0,2 0 0,-6 49 0,11-57 0,0 1 0,0-1 0,2 1 0,0-1 0,2 1 0,-1-1 0,2 0 0,12 30 0,-5-22 0,1 0 0,1-2 0,0 0 0,35 41 0,-44-58 0,-1-1 0,1 1 0,0-1 0,1 0 0,0-1 0,-1 1 0,9 4 0,-13-9 0,0 1 0,0-1 0,0 0 0,0 1 0,0-1 0,0 0 0,0 0 0,0 0 0,0 0 0,0 0 0,-1 0 0,1 0 0,0 0 0,0 0 0,0 0 0,0 0 0,0-1 0,0 1 0,0 0 0,0-1 0,0 1 0,-1 0 0,1-1 0,1 0 0,0-1 0,0 0 0,-1-1 0,1 1 0,-1 0 0,1-1 0,-1 1 0,0-1 0,0 1 0,0-1 0,0 1 0,0-1 0,-1 0 0,1-2 0,3-23 0,-1 1 0,-2-1 0,0 0 0,-2 0 0,-1 0 0,-2 1 0,0-1 0,-9-28 0,3 20 0,-2 0 0,-1 1 0,-2 1 0,-1 1 0,-35-55 0,28 55 0,-3 0 0,-1 2 0,-1 1 0,-1 1 0,-39-29 0,47 42 0,-1 0 0,0 2 0,-2 1 0,1 0 0,-2 2 0,1 1 0,-1 0 0,-50-10 0,71 19 0,1 0 0,-1 1 0,1-1 0,-1 1 0,1 0 0,-1 0 0,1 0 0,-1 0 0,1 0 0,-1 1 0,1 0 0,-1-1 0,1 2 0,-1-1 0,1 0 0,0 0 0,0 1 0,0 0 0,0 0 0,0 0 0,0 0 0,-4 4 0,3-1 0,1 0 0,0 0 0,0 1 0,1 0 0,-1-1 0,1 1 0,0 0 0,1 0 0,-1 0 0,1 0 0,1 0 0,-1 8 0,-1 1 0,0 1 0,1 0 0,1 0 0,1-1 0,0 1 0,1 0 0,1-1 0,0 1 0,1-1 0,1 0 0,0 0 0,1 0 0,0-1 0,2 0 0,-1 0 0,12 13 0,19 21 0,2-1 0,2-3 0,53 43 0,-66-63 0,0-2 0,2-1 0,0-2 0,2-1 0,0-1 0,48 17 0,-69-31 0,0-1 0,0 0 0,0 0 0,0-1 0,0-1 0,0 0 0,1-1 0,-1 0 0,0-1 0,0 0 0,0-1 0,-1-1 0,1 1 0,-1-2 0,0 0 0,0 0 0,0-1 0,-1 0 0,1-1 0,-1 0 0,12-12 0,-10 9 0,0-1 0,-1 0 0,0-1 0,0 0 0,-2-1 0,1 0 0,-2-1 0,0 0 0,0 0 0,-1-1 0,-1 0 0,-1 0 0,0 0 0,-1-1 0,4-28 0,-8 35 0,0 0 0,-1 0 0,0 0 0,0 0 0,-1 0 0,-1 1 0,1-1 0,-1 0 0,-1 1 0,0 0 0,0 0 0,0 0 0,-1 0 0,0 1 0,-1 0 0,0 0 0,-7-7 0,-6-4 0,0 0 0,-1 2 0,-1 0 0,-37-20 0,8 8 0,0 3 0,-67-23 0,85 36 0,-1 2 0,0 2 0,-1 1 0,-67-4 0,94 10 0,1 2 0,0-1 0,0 1 0,0 0 0,0 0 0,0 1 0,0-1 0,0 1 0,0 1 0,0-1 0,1 1 0,-1 0 0,1 0 0,0 1 0,0 0 0,0 0 0,0 0 0,1 0 0,0 1 0,-1-1 0,2 1 0,-1 0 0,-6 11 0,1 4 0,0 0 0,0 0 0,2 1 0,1 0 0,-6 33 0,0 14 0,2 1 0,4 0 0,2 0 0,4 1 0,2-1 0,4 0 0,3 0 0,2 0 0,4-1 0,3-1 0,28 71 0,-34-108 0,2-1 0,1-1 0,1 0 0,32 41 0,-46-66 0,0 0 0,0 0 0,1-1 0,-1 1 0,1-1 0,-1 0 0,1 0 0,0 0 0,0 0 0,0 0 0,0 0 0,0-1 0,0 1 0,0-1 0,1 0 0,-1 0 0,0-1 0,1 1 0,6 0 0,-6-2 0,0 0 0,1 0 0,-1-1 0,0 1 0,1-1 0,-1 0 0,0 0 0,-1-1 0,1 1 0,0-1 0,-1 0 0,1 0 0,-1 0 0,0 0 0,4-6 0,10-12 0,-1-1 0,-1-1 0,-1 0 0,-1-1 0,-1 0 0,17-52 0,34-167 0,-48 177 0,-3 1 0,-3-2 0,-3 1 0,-4-96 0,-2 161 0,-9-66 0,8 64 0,1 0 0,-1 0 0,0 0 0,0 0 0,0 0 0,-1 0 0,1 0 0,-1 0 0,1 0 0,-1 1 0,0-1 0,0 1 0,0-1 0,-1 1 0,1 0 0,-5-3 0,6 4 0,0 1 0,0-1 0,-1 1 0,1-1 0,0 1 0,-1 0 0,1 0 0,0-1 0,0 1 0,-1 0 0,1 0 0,0 0 0,-1 1 0,1-1 0,0 0 0,-1 0 0,1 1 0,0-1 0,0 1 0,-1-1 0,1 1 0,0-1 0,0 1 0,0 0 0,0 0 0,0-1 0,0 1 0,0 0 0,0 0 0,-1 1 0,-2 3 0,1-1 0,-1 1 0,1 0 0,0 0 0,0 1 0,-3 7 0,-5 21 0,0 0 0,3 1 0,1 0 0,-4 48 0,-1 153 0,11-201 0,0-9 0,-1 52 0,9 99 0,-5-156 0,1 0 0,1 0 0,1 0 0,1-1 0,0 0 0,2 0 0,0 0 0,1-1 0,21 32 0,-25-43 0,1-1 0,0 0 0,0 0 0,1-1 0,0 0 0,0 0 0,0-1 0,1 1 0,-1-2 0,1 1 0,1-1 0,-1 0 0,0-1 0,1 0 0,0 0 0,0-1 0,0 0 0,0-1 0,0 1 0,0-2 0,0 0 0,0 0 0,10-1 0,-5-1 0,0-1 0,0-1 0,-1 0 0,1-1 0,-1 0 0,0-1 0,-1 0 0,1-1 0,-1-1 0,-1 0 0,1 0 0,-1-1 0,-1-1 0,14-14 0,9-17 0,-2 0 0,-2-2 0,-2-1 0,-2-1 0,29-69 0,-14 9 0,39-156 0,-18-27 0,-56 256 0,-2-1 0,-1 1 0,-1-1 0,-2 0 0,-1 1 0,-12-57 0,12 83 0,0-1 0,-1 0 0,1 1 0,-1 0 0,-1 0 0,1 0 0,-1 0 0,-7-8 0,10 12 0,0 1 0,0 0 0,0 0 0,-1 1 0,1-1 0,0 0 0,0 0 0,0 0 0,-1 1 0,1-1 0,0 1 0,-1-1 0,1 1 0,0-1 0,-1 1 0,1 0 0,-1 0 0,1 0 0,-2 0 0,1 0 0,0 1 0,0-1 0,1 1 0,-1 0 0,0 0 0,1 0 0,-1 0 0,0 0 0,1 1 0,0-1 0,-1 0 0,1 1 0,0-1 0,-1 1 0,1-1 0,0 1 0,0-1 0,0 1 0,0 2 0,-7 12 0,1 1 0,1 0 0,0 1 0,1 0 0,1-1 0,1 2 0,-2 24 0,3-1 0,2 0 0,6 54 0,-2-61-3,3 0-1,0 0 1,2-1 0,2 0-1,1-1 1,2-1-1,21 40 1,-11-33 17,2 0-1,1-2 1,1-1-1,67 64 0,-26-41-157,3-3-1,2-3 0,2-3 0,3-4 0,100 43 0,-46-31 91,3-7 0,2-6 0,248 49 0,-162-59-26,385 12 0,-415-48-260,1-8-1,-2-8 1,209-47-1,-157 8-184,455-168-1,134-148-282,-35-67 491,-757 414 317,495-283 0,18 28 0,-234 148-176,6 13-1,5 15 1,4 14 0,628-82 0,-749 152 2047,255 9-1,208 45 13,-478-13-1883,272 62 0,188 87 0,-541-140 0,1-5 0,1-6 0,0-5 0,190-2 0,-215-13 0,193 1 0,-212 4 0,134 24 0,129 52-1365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2:30.20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2:42.181"/>
    </inkml:context>
    <inkml:brush xml:id="br0">
      <inkml:brushProperty name="width" value="0.35" units="cm"/>
      <inkml:brushProperty name="height" value="0.35" units="cm"/>
      <inkml:brushProperty name="color" value="#FFFFFF"/>
    </inkml:brush>
  </inkml:definitions>
  <inkml:trace contextRef="#ctx0" brushRef="#br0">1139 3285 24575,'-9'23'0,"1"0"0,1 1 0,0 0 0,-2 25 0,-1 3 0,-2 10 0,2 1 0,-1 85 0,12 127 0,2-130 0,1-34 0,5 0 0,5-1 0,32 124 0,-37-204 0,1-1 0,1-1 0,17 30 0,-16-33 0,0 0 0,-2 0 0,-1 1 0,9 35 0,-1 30 0,48 146 0,-35-140 0,-4 0 0,-5 2 0,-4 0 0,6 127 0,-18 413 0,-9-327 0,4 1121 0,-4-1366 0,-2 0 0,-17 69 0,-5 38 0,8 715 0,23-560 0,-1-200 0,-5 147 0,-8-238 0,2-30 0,0-26 0,2-25 0,3 0 0,1 0 0,3-63 0,-4-78 0,-30-41-49,-75-268 1,34 180-579,-209-1215 470,222 1041 163,2-575 1,66 586 66,-7-281 722,-5 641-795,-6 1 0,-5 1 0,-5 1 0,-4 0 0,-43-109 0,7 3 0,32 103 0,-47-293 0,23 97 0,41 244 0,15 49 0,7 25 0,18 39 0,137 313 0,-46-93 0,-17-55 0,159 361 0,185 756-1635,-346-939 1531,-18 4 0,-18 4-1,-16 1 1,-6 539 0,-41-865 86,1-5 109,-11 95 0,3-140 601,-3-29-43,-7-41-92,-42-170-463,-22-92-341,-372-1596-785,407 1666 1032,-144-699 0,165 842 0,17 79 0,8 19 0,0 0 0,0 0 0,0 0 0,0 0 0,0 0 0,-1 0 0,1 0 0,0 0 0,0 0 0,0 0 0,0 0 0,0 0 0,-1 0 0,1 0 0,0 0 0,0 0 0,0 0 0,0 0 0,0 0 0,0 0 0,-1 0 0,1 0 0,0 0 0,0 0 0,0 0 0,0 0 0,0 0 0,-1 1 0,1-1 0,0 0 0,0 0 0,0 0 0,0 0 0,0 0 0,0 0 0,0 0 0,0 1 0,0-1 0,0 0 0,-1 0 0,1 0 0,0 0 0,0 0 0,0 0 0,0 1 0,0-1 0,0 0 0,0 0 0,0 0 0,0 0 0,0 0 0,0 1 0,0-1 0,0 0 0,0 0 0,0 0 0,0 0 0,0 0 0,1 1 0,-1-1 0,0 0 0,0 0 0,0 0 0,0 0 0,0 0 0,0 31 0,1-1 0,1 0 0,11 51 0,-1-8 0,99 854 596,-87-689-570,11-1-1,84 306 1,-104-503 356,-15-40-380,0 0 1,1 0 0,-1 1 0,0-1-1,0 0 1,0 0 0,0 0-1,0 0 1,0 0 0,0 1 0,0-1-1,1 0 1,-1 0 0,0 0 0,0 0-1,0 0 1,0 0 0,0 0-1,1 0 1,-1 0 0,0 0 0,0 1-1,0-1 1,0 0 0,1 0 0,-1 0-1,0 0 1,0 0 0,0 0-1,0 0 1,1 0 0,-1 0 0,0 0-1,0-1 1,0 1 0,0 0-1,0 0 1,1 0 0,-1 0 0,0 0-1,0 0 1,0 0 0,0 0 0,0 0-1,1 0 1,-1-1 0,0 1-1,0 0 1,0 0 0,0 0 0,0 0-1,0 0 1,0-1 0,0 1 0,0 0-1,1 0 1,5-27 35,2-63-27,-4 1 1,-10-131-1,-46-184-14,-71-92 3,89 401 0,33 93 0,1 1 0,-1-1 0,1 0 0,-1 0 0,0 1 0,1-1 0,-1 1 0,0-1 0,0 0 0,0 1 0,0 0 0,0-1 0,-1 1 0,1 0 0,0-1 0,-1 1 0,1 0 0,-1 0 0,-2-2 0,2 5 0,1 0 0,0-1 0,0 1 0,0 0 0,0-1 0,0 1 0,0 0 0,0 0 0,1 0 0,-1 0 0,1 0 0,-1 0 0,1 0 0,0 0 0,0 0 0,0 0 0,0 3 0,-4 68 0,4 0 0,15 125 0,-6-98 0,19 222-598,92 1496-413,-117-1719 1011,-1-85 0,-1-18 0,4-132 0,-2 44 0,4-202-92,9-1186-372,-17 1394 464,0 14 0,3 0 0,14-92 0,-16 160 0,1 0 0,0-1 0,0 1 0,0 0 0,0-1 0,1 1 0,0 0 0,0 0 0,0 1 0,0-1 0,4-4 0,-6 8 0,0 0 0,1-1 0,-1 1 0,1 0 0,-1 0 0,0-1 0,1 1 0,-1 0 0,1 0 0,-1 0 0,1 0 0,-1-1 0,1 1 0,-1 0 0,1 0 0,-1 0 0,1 0 0,-1 0 0,1 0 0,-1 0 0,1 0 0,-1 1 0,1-1 0,-1 0 0,1 0 0,-1 0 0,1 0 0,-1 1 0,1-1 0,0 1 0,17 24 0,-5 14 0,-1 0 0,-1 1 0,-3 0 0,6 62 0,-11-83 0,66 741 326,-39 6-36,-26-542-294,28 390-17,-32-613 34,0 0 1,0 0-1,0 0 0,0 0 0,0 0 0,0 0 0,0 0 1,1 0-1,-1 0 0,0 0 0,1 0 0,-1 0 0,1 0 1,-1-1-1,1 1 0,-1 0 0,1 0 0,-1 0 0,2 0 0,-1-1 22,0-1-1,0 1 0,0-1 0,0 0 0,0 1 1,-1-1-1,1 0 0,0 0 0,0 1 1,-1-1-1,1 0 0,0 0 0,-1 0 0,1 0 1,-1 0-1,1 0 0,-1 0 0,1-2 0,9-19 76,-1 0-1,-2 0 1,0-1-1,-1 0 0,4-43 1,28-425-270,-32 64-505,-18 0 0,-116-731 0,26 703 533,81 381 105,19 73 27,3 9 1,10 43-1,38 155 0,248 1322-2207,-182-882 3039,-102-578-710,67 288 189,-68-330-311,-12-26 0,0 0 0,0 0 0,1 0 0,-1 1 0,0-1 0,0 0 0,1 0 0,-1 0 0,0 0 0,0 1 0,1-1 0,-1 0 0,0 0 0,0 0 0,1 0 0,-1 0 0,0 0 0,1 0 0,-1 0 0,0 0 0,0 0 0,1 0 0,-1 0 0,0 0 0,1 0 0,-1 0 0,0 0 0,0 0 0,1 0 0,-1 0 0,0-1 0,1 1 0,-1 0 0,0 0 0,0 0 0,0 0 0,1-1 0,-1 1 0,0 0 0,0 0 0,0 0 0,1-1 0,-1 1 0,4-7 0,-1-1 0,0 1 0,0-1 0,0 1 0,-1-1 0,1-11 0,26-181 0,-8-126-63,-37-414-225,-43-35 100,-96-546-1671,-116 16 154,110 808 1048,146 459 719,-32-57 0,45 92-21,1 0 0,-1 1-1,0-1 1,0 0-1,0 1 1,0 0 0,0-1-1,0 1 1,-1 0 0,1 0-1,-1 0 1,1 0-1,-5-2 1,6 4-26,0 0-1,0 0 1,1 0 0,-1 0-1,0 0 1,0 0 0,0 0 0,0 1-1,1-1 1,-1 0 0,0 0-1,0 1 1,0-1 0,1 0-1,-1 1 1,0-1 0,0 1 0,1-1-1,-1 1 1,0 0 0,1-1-1,-1 1 1,1-1 0,-1 1-1,1 0 1,-1 0 0,1-1 0,-1 1-1,1 0 1,0 0 0,-1 1-1,-4 13 109,0 1-1,1 0 1,1 0-1,-2 26 1,-13 217 92,9 882 1171,9-1022-1318,163 2536 1348,-157-2602-1369,-4-45-38,0-9-6,1-79-11,-3 47 12,6-210-4,-4 136-4,23-555 201,21 114-322,-1 67-440,109-1045-1570,-86 1096 1658,-63 406 455,1 0-1,16-39 1,-7 42 10,-15 21 11,1 0 1,-1-1 0,0 1 0,1 0 0,-1 0 0,1-1 0,-1 1 0,0 0 0,1 0 0,-1 0-1,1-1 1,-1 1 0,1 0 0,-1 0 0,1 0 0,-1 0 0,1 0 0,-1 0 0,1 0 0,-1 0 0,0 0-1,1 0 1,-1 1 0,1-1 0,-1 0 0,1 0 0,-1 0 0,1 1 0,1 1 0,1 1 1,-1-1-1,0 1 1,0 0-1,-1 0 1,1 0 0,-1 0-1,1 1 1,-1-1-1,0 0 1,0 0-1,1 7 1,13 82-4,-3 62-129,-11 221 1,-38 177-520,-52 741-159,59-2 2838,32-1233-1445,1-48-162,1-37 533,20-545-37,-21 351-869,12-185 58,14-77-244,-5-1942-3001,-25 2406 3103,-3-29-28,4-50 1,4 88 63,2 14 0,12 41 0,30 174 0,298 2134 2621,-311-1996-1544,-34-352-1057,0-30 123,-59-1560 125,-135 78-3021,140 1266 2308,52 238 441,1 1 0,-1 0 0,0 0 0,1-1 0,-1 1 0,0 0-1,-1 0 1,1 0 0,0 0 0,0 0 0,-1 0 0,1 0 0,-1 0 0,-3-3 0,4 6 3,0-1 1,0 1 0,0-1-1,0 0 1,0 1 0,1-1 0,-1 1-1,0 0 1,0-1 0,1 1-1,-1 0 1,0-1 0,1 1-1,-1 0 1,1 0 0,-1 0 0,1-1-1,-1 1 1,1 0 0,-1 0-1,1 0 1,0 0 0,0 0-1,-1 0 1,1 0 0,0 0 0,0 0-1,0 2 1,-8 46 0,-5 92 0,-4 644 308,30 22 403,-6-461-359,-7-324 37,1-10 251,0-30-36,-1-2-350,-17-1013 213,-1 775-479,-89-444 0,58 520 12,28 134 0,21 47 0,-1 0 0,0-1 0,1 1 0,-1 0 0,0 0 0,0 0 0,0 0 0,0 0 0,0 0 0,0 0 0,0 0 0,0 0 0,0 0 0,-1 1 0,1-1 0,0 1 0,-2-2 0,2 2 0,0 0 0,0 1 0,0-1 0,0 0 0,0 0 0,0 1 0,0-1 0,0 0 0,0 1 0,1-1 0,-1 1 0,0-1 0,0 1 0,0-1 0,1 1 0,-1 0 0,0-1 0,1 1 0,-1 0 0,1 0 0,-1-1 0,1 1 0,-2 2 0,-17 42 0,3 13 0,2 0 0,-8 82 0,0 135 0,21-256 0,-10 380 383,8-154 195,-5-193 188,8-51-763,0 0 1,-1 1-1,1-1 0,0 0 0,-1 0 0,1 0 1,-1 1-1,1-1 0,-1 0 0,0 0 0,0 0 0,1 0 1,-1 0-1,0 0 0,0 0 0,0 0 0,0-1 0,0 1 1,0 0-1,0-1 0,-1 1 0,1 0 0,0-1 1,0 1-1,0-1 0,-1 0 0,1 1 0,0-1 0,0 0 1,-1 0-1,1 0 0,0 0 0,-3 0 0,3 0-3,-1-1 0,1 0 0,-1 0 0,1 1 0,0-1 0,-1 0 0,1 0 0,0 0 0,0 0 0,0-1 0,0 1 0,0 0 0,0 0 0,0-1 0,0 1 0,0 0 0,0-1 0,1 1 0,-1-1 0,1 1 0,-1-3 0,-13-36 0,2-2 0,2 0 0,-6-59 0,11 71 0,-65-455-201,-20-123-805,71 487 966,-2-11 37,-54-190 1,59 280 2,16 41 0,0 0 0,-1 0 0,1 1 0,0-1 0,-1 0 0,1 1 0,0-1 0,-1 0 0,1 1 0,-1-1 0,1 0 0,-1 1 0,1-1 0,-1 1 0,0-1 0,1 1 0,-1-1 0,0 1 0,1 0 0,-1-1 0,0 1 0,0 0 0,0-1 0,0 2 0,0-1 0,0 1 0,0 0 0,1-1 0,-1 1 0,0 0 0,1 0 0,-1 0 0,0-1 0,1 1 0,-1 0 0,1 0 0,-1 0 0,1 0 0,0 0 0,-1 0 0,1 0 0,0 0 0,0 2 0,-10 53 0,-3 156 0,5 1482-408,13-1209 350,-5-478 52,0 24-27,0-31 83,0-21 103,-3-313 1121,-17 8-1346,-79-580-1439,54 626 1115,-99-333 0,85 444 281,56 160 115,0 1 0,-1-1 0,0 1 0,-1 0 0,0 1 0,0-1 0,0 1 0,-8-8 0,12 15 0,0-1 0,0 0 0,0 1 0,0-1 0,0 1 0,0 0 0,0-1 0,0 1 0,0 0 0,0-1 0,0 1 0,0 0 0,0 0 0,0 0 0,0 0 0,0 0 0,0 0 0,0 0 0,0 0 0,0 1 0,0-1 0,0 0 0,0 0 0,0 1 0,0-1 0,0 1 0,0-1 0,0 1 0,0 0 0,0-1 0,1 1 0,-1 0 0,0-1 0,0 1 0,1 0 0,-1 0 0,0 0 0,1-1 0,-1 1 0,1 0 0,-1 2 0,-5 7 0,1 0 0,0 0 0,1 1 0,1-1 0,-1 1 0,2 0 0,-4 19 0,-3 93 0,8 1 295,5 0 0,34 201 1,81 250 1130,-64-328-1102,-38-182-190,-7-52-134,-3-23 0,-2-37 0,-6-11 3,-2 0 0,-21-104 0,-43-113-126,58 245 81,-219-681-736,164 565 778,61 139 0,0 0 0,-1 1 0,0 0 0,0 0 0,-1 0 0,1 0 0,-1 0 0,-6-4 0,10 9 0,1 1 0,-1 0 0,1-1 0,-1 1 0,0 0 0,1 0 0,-1-1 0,0 1 0,0 0 0,1 0 0,-1 0 0,0 0 0,1 0 0,-1 0 0,0 0 0,0 0 0,1 0 0,-1 0 0,0 0 0,1 0 0,-1 0 0,0 1 0,1-1 0,-1 0 0,0 0 0,1 1 0,-1-1 0,0 1 0,0 0 0,-1 1 0,0 1 0,0 0 0,0 0 0,0 0 0,0 0 0,1 0 0,-1 0 0,1 0 0,0 0 0,-1 5 0,-9 48 0,3 1 0,2 0 0,2 79 0,3-90 0,12 1339 176,-4-1557-176,1 22 0,-15-409-178,-6 387 90,-44-216-1,1 137 89,40 192 0,-3 2 0,-28-60 0,46 115 0,0-1 0,-1 0 0,1 0 0,-1 0 0,1 1 0,-1-1 0,0 1 0,0-1 0,-4-2 0,6 5 0,0 0 0,-1-1 0,1 1 0,0 0 0,-1 0 0,1 0 0,0 0 0,-1 0 0,1 0 0,0 1 0,-1-1 0,1 0 0,0 0 0,-1 0 0,1 0 0,0 0 0,-1 0 0,1 1 0,0-1 0,-1 0 0,1 0 0,0 0 0,0 1 0,-1-1 0,1 0 0,0 0 0,0 1 0,-1-1 0,1 0 0,0 1 0,0-1 0,0 0 0,0 1 0,-1-1 0,1 0 0,0 1 0,0-1 0,0 0 0,0 1 0,0-1 0,0 0 0,0 1 0,0-1 0,0 1 0,-5 81 0,5-71 0,35 677-576,57 10-11,39-127 1073,-90-415-447,-26-105 125,-9-42 170,0-13 42,-1-10-275,-2-1-1,0 1 1,0-1 0,-1 0-1,-1 1 1,-1-25-1,2 0 0,1-172-479,-45-413-1,-101-191-489,120 697 869,-5 1 0,-70-180 0,84 271 0,10 25 0,2 9 0,16 121 0,228 1395-1411,76-251 1411,-200-853 0,15 61 866,-124-448-749,2-1 0,24 55 0,-33-83-114,0-1 0,0 0 0,0 0 0,0 0 0,0 0 0,1 0 0,-1 0 0,1 0 0,0-1 0,0 1 0,0-1 0,0 0 0,5 3 0,-6-5-2,-1 1-1,1-1 0,0 0 1,-1 1-1,1-1 0,0 0 1,-1 0-1,1 0 0,0 0 1,0-1-1,-1 1 1,1 0-1,0-1 0,-1 1 1,1-1-1,-1 1 0,1-1 1,-1 0-1,1 0 0,-1 1 1,3-3-1,3-4 0,0 0-1,-1 0 1,0-1 0,0 0-1,0 0 1,-1 0 0,0-1-1,-1 0 1,5-12 0,8-25 0,-1 0 0,14-80 0,42-417-561,-47-22-323,-43-68 731,3 483 447,-6 1 1,-45-165-1,63 300-261,-1 1-1,0-1 0,-1 0 1,-1 1-1,0 0 0,-11-19 1,16 32-29,0-1 0,1 0 0,-1 0 0,0 1 0,1-1 1,-1 0-1,0 1 0,0-1 0,0 1 0,1-1 0,-1 1 0,0-1 0,0 1 1,0 0-1,0 0 0,0-1 0,0 1 0,0 0 0,0 0 0,0 0 0,0 0 1,0 0-1,0 0 0,-1 0 0,0 1 3,0 0 0,0 0 0,1 0 1,-1 0-1,0 0 0,1 0 0,-1 0 0,1 1 1,0-1-1,-1 0 0,1 1 0,0-1 0,-2 4 1,-5 8-1,1 0 1,1 1 0,0 0-1,0 1 1,2-1 0,-6 29-1,-13 114-12,22-147 7,-34 637-240,43 13-352,-5-518 599,31 1440-604,-33-1546 591,-1-78 158,0 39-140,-5-412 1695,-90-1028-2942,-63 224-840,-113 26 76,97 677 1082,107 372 1016,66 140-52,-1 1 0,1-1 0,-1 0-1,0 1 1,-1-1 0,1 1 0,-1 0 0,1 0-1,-1 0 1,0 0 0,0 0 0,0 0 0,0 1-1,-1-1 1,-6-2 0,10 5-30,-1 0 0,0 0 0,0 0-1,1 1 1,-1-1 0,0 0 0,0 1 0,1-1 0,-1 0 0,0 1 0,1-1-1,-1 1 1,1-1 0,-1 1 0,0-1 0,1 1 0,-1-1 0,1 1-1,0 0 1,-1-1 0,1 1 0,-1 0 0,1-1 0,0 1 0,0 0 0,-1 1-1,-8 46 494,6 10 182,10 113 0,22 71 362,-14-131-661,106 627 1017,-76-487 275,-45-244-1687,4 17 0,0-27 0,1-20 0,20-187-76,-5-380 0,-23 374-305,-51-349 0,53 560 381,-28-142 0,25 132 0,0 1 0,-1 0 0,0 0 0,-1 0 0,0 0 0,-14-19 0,20 32 0,0 1 0,-1-1 0,1 0 0,-1 1 0,1-1 0,-1 1 0,1-1 0,-1 1 0,1-1 0,-1 1 0,0-1 0,1 1 0,-1-1 0,1 1 0,-1 0 0,0-1 0,0 1 0,1 0 0,-1 0 0,0-1 0,1 1 0,-1 0 0,0 0 0,0 0 0,1 0 0,-1 0 0,-1 0 0,1 1 0,0 0 0,-1 0 0,1 0 0,0 0 0,0 1 0,0-1 0,0 0 0,0 0 0,0 1 0,0-1 0,0 1 0,0-1 0,1 1 0,-1-1 0,1 1 0,-1 1 0,-10 38 0,-10 73 0,-63 920-1012,83-926 1135,5-1 0,5 0 0,4-1 0,5 0 0,5-1 0,43 121 0,-54-188-113,43 106 144,-55-141-117,1-1 1,0 0-1,0 0 1,0 1-1,0-1 0,0 0 1,0 0-1,1 0 1,-1 0-1,1 0 1,0 0-1,-1-1 1,1 1-1,0 0 0,0-1 1,3 3-1,-4-4-26,0 0-1,0 0 1,0 0 0,0 0-1,-1-1 1,1 1-1,0 0 1,0 0-1,0 0 1,0-1-1,-1 1 1,1 0 0,0-1-1,0 1 1,-1-1-1,1 1 1,0-1-1,-1 1 1,2-2-1,20-27 31,5-24-39,-3-2 1,-2-1 0,-2 0 0,16-80-1,32-161-693,-14-2 0,28-520 0,-76 684 581,-17-219-1,10 337 103,-1 0 1,-1 0-1,-1 0 0,-7-23 0,11 40 8,0 0 0,0 0 0,0-1 0,0 1 0,0 0 0,0 0 0,-1-1 0,1 1 0,0 0 0,0 0 0,0 0 0,0-1 0,0 1 0,-1 0 0,1 0 0,0 0 0,0-1 0,0 1 0,-1 0 0,1 0 0,0 0 0,0 0 0,-1 0 0,1-1 0,0 1 0,0 0 0,-1 0 0,1 0 0,0 0 0,0 0 0,-1 0 0,1 0 0,0 0 0,0 0 0,-1 0 0,1 0 0,0 0 0,0 0 0,-1 0 0,1 0 0,0 0 0,0 0 0,-1 1 0,1-1 0,0 0 0,0 0 0,-1 0 0,1 0 0,0 0 0,0 1 0,0-1 0,0 0 0,-1 0 0,1 0 0,0 1 0,0-1 0,0 0 0,0 0 0,0 1 0,-1-1 0,1 0 0,-13 39 0,-20 147 0,-98 976-1085,123 19 1,111-184 1021,51-10-1042,-144-927 984,3 18 176,23 147 182,71 234 0,-98-437 27,-9-22-260,0 0 1,0 0-1,0 0 0,0 0 1,0 0-1,0 1 0,1-1 1,-1 0-1,0 0 0,0 0 1,0 0-1,0 0 0,0 0 1,1 0-1,-1 0 0,0 0 1,0 0-1,0 0 0,0 1 1,1-1-1,-1 0 0,0 0 1,0 0-1,0 0 0,1 0 1,-1 0-1,0-1 0,0 1 1,0 0-1,0 0 0,1 0 1,-1 0-1,0 0 0,0 0 1,0 0-1,0 0 0,1 0 1,-1 0-1,0 0 0,0-1 1,0 1-1,0 0 0,0 0 1,0 0-1,1 0 0,-1 0 1,0-1-1,0 1 0,0 0 1,0 0-1,0 0 0,0 0 1,0-1-1,0 1 0,0 0 1,0 0-1,0 0 0,0 0 1,0-1-1,0 1 0,16-87 866,26-275-421,-16 0 0,-23-379 0,-31 267-566,-96-496 1,81 749 173,29 178 58,14 43-113,0 0-1,0 1 1,0-1 0,0 0 0,-1 0-1,1 0 1,0 0 0,0 1-1,0-1 1,0 0 0,0 0 0,0 0-1,-1 0 1,1 0 0,0 1-1,0-1 1,0 0 0,0 0 0,0 0-1,-1 0 1,1 0 0,0 0-1,0 0 1,0 0 0,-1 0 0,1 0-1,0 0 1,0 0 0,0 0-1,-1 0 1,1 0 0,0 0 0,0 0-1,0 0 1,-1 0 0,1 0-1,0 0 1,0 0 0,0 0 0,0 0-1,-1 0 1,1 0 0,0 0-1,0 0 1,0 0 0,0-1 0,-1 1-1,1 0 1,0 0 0,0 0-1,0 0 1,0 0 0,0-1 0,0 1-1,0 0 1,-1 0 0,1 0-1,0 0 1,0-1 0,0 1 0,0 0-1,0 0 1,0 0 0,0-1-1,0 1 1,0 0 0,-2 17 12,0 0 1,2 1-1,2 29 0,79 804-987,-49-578 766,127 798 3,-52-399 69,-90-557 954,-11-94 11,-3-33-584,-6-55-159,-36-225-46,-12-122-90,23 44-129,-32-1124-1823,53 1095 1218,7 317 705,12-101 1,-11 177 77,-1 1 0,1-1 0,0 0 0,1 1 0,-1 0 0,1-1 0,0 1 0,1 0 0,-1 0 0,1 0 0,5-7 0,-7 11 0,0 0 0,0 1 0,0-1 0,0 1 0,0-1 0,0 1 0,0-1 0,0 1 0,0 0 0,0-1 0,0 1 0,0 0 0,0 0 0,0 0 0,0 0 0,0 0 0,0 0 0,0 0 0,0 0 0,0 0 0,0 0 0,0 1 0,0-1 0,0 0 0,0 1 0,0-1 0,0 1 0,0-1 0,0 1 0,0-1 0,0 1 0,0 0 0,0-1 0,0 2 0,9 9 0,0 1 0,-1 0 0,0 1 0,-1 0 0,0 0 0,7 20 0,21 49-5,-4 1 1,-3 2-1,20 102 1,30 279-147,-12 425 61,-61-3 498,-7-605 224,0-247-488,0 64 460,20 171 1,-3-216-542,-16-54-62,0 0-1,1 1 1,-1-1-1,1 0 1,-1 0 0,1 0-1,0 0 1,0 0-1,-1-1 1,1 1 0,0 0-1,0 0 1,0 0-1,0-1 1,0 1 0,0 0-1,0-1 1,0 1-1,0-1 1,0 1 0,0-1-1,0 0 1,2 1-1,-2-1 0,1-1 0,-1 1-1,1-1 1,-1 1 0,1-1-1,-1 1 1,0-1 0,1 0 0,-1 0-1,0 0 1,1 0 0,-1 0-1,0 0 1,0 0 0,0 0-1,0 0 1,0-1 0,1-2-1,28-54 4,39-164-3,207-954 94,-167 687 63,-92 409 55,-8 37-64,1-1-1,2 1 1,26-63-1,-37 104-147,0-1 0,1 1 0,-1 0 0,0-1 0,1 1 0,0 0 0,-1 0 0,1 0 0,0 0 0,3-2 0,-5 3 0,1 1 0,-1 0 0,1 0 0,-1 0 0,1-1 0,-1 1 0,1 0 0,-1 0 0,1 0 0,-1 0 0,1 0 0,-1 0 0,1 0 0,-1 0 0,1 0 0,-1 0 0,1 0 0,-1 0 0,1 0 0,-1 1 0,0-1 0,1 0 0,-1 0 0,1 1 0,-1-1 0,1 0 0,-1 0 0,0 1 0,1-1 0,-1 0 0,1 1 0,-1 0 0,3 4 0,0 0 0,0 0 0,-1 0 0,0 1 0,0-1 0,0 1 0,1 10 0,8 54 0,-3 1 0,-3 111 0,-4-150 0,-48 1678-374,37-1500 361,8-161 7,-52 836-698,50-824 704,13-103 0,9-48 0,42-153 0,35-137-164,16-146-563,97-651 200,-122 672 529,-18 145 88,-56 307 90,31-89-1,-42 138-170,1 0 0,-1 0 0,1 0-1,0 1 1,1-1 0,-1 1 0,1-1-1,2-2 1,-4 6-9,-1-1 1,0 1-1,1 0 0,-1 0 0,0-1 1,1 1-1,-1 0 0,1 0 0,-1-1 1,1 1-1,-1 0 0,1 0 0,-1 0 1,1 0-1,-1 0 0,1 0 1,-1 0-1,1 0 0,-1 0 0,0 0 1,1 0-1,-1 0 0,1 0 0,-1 0 1,1 0-1,-1 1 0,1-1 0,-1 0 1,1 0-1,-1 0 0,0 1 1,1-1-1,-1 0 0,1 1 0,-1-1 1,0 0-1,1 1 0,-1-1 0,0 0 1,0 1-1,1 0 0,4 10 0,-1 0 0,0 0 0,-1 1 0,0 0 0,-1-1 0,0 1 0,0 16 0,16 829-862,-70-22 322,-42-5 2666,89-792-1842,1 2 191,-16 67 1,12-87-428,8-20-48,-1 0 0,1 0 1,0 0-1,0 0 0,0 0 0,0 0 0,0 1 0,0-1 0,-1 0 0,1 0 0,0 0 1,0 0-1,0 0 0,0 0 0,0 0 0,-1 0 0,1 0 0,0 0 0,0 0 0,0 0 0,0 0 1,0 0-1,-1 0 0,1 0 0,0 0 0,0 0 0,0 0 0,0 0 0,0 0 0,-1 0 0,1 0 1,0-1-1,0 1 0,0 0 0,0 0 0,0 0 0,0 0 0,-1 0 0,1 0 0,0 0 0,0 0 1,0-1-1,0 1 0,0 0 0,0 0 0,0 0 0,0 0 0,0 0 0,0-1 0,0 1 0,0 0 1,0 0-1,0 0 0,-7-41 161,8-152 939,2 106-947,5-309-101,7-216-677,-8 540 625,-7 72 0,0 0 0,0 0 0,0 0 0,0 1 0,0-1 0,0 0 0,0 0 0,0 0 0,0 0 0,0 0 0,0 0 0,0 0 0,1 0 0,-1 0 0,0 0 0,0 0 0,0 0 0,0 0 0,0 0 0,0 0 0,0 1 0,0-1 0,0 0 0,0 0 0,0 0 0,1 0 0,-1 0 0,0 0 0,0 0 0,0 0 0,0 0 0,0 0 0,0 0 0,0 0 0,0 0 0,0 0 0,1-1 0,-1 1 0,0 0 0,0 0 0,0 0 0,0 0 0,0 0 0,0 0 0,0 0 0,0 0 0,0 0 0,0 0 0,0 0 0,0 0 0,0 0 0,0 0 0,1 0 0,-1 0 0,0-1 0,0 1 0,0 0 0,0 0 0,4 17 0,7 120 0,1 175 3,12 202-170,46 435-1486,30 481 1799,-97-1345-146,5 44 0,-5-122 0,0-19 0,46-494 1896,-42 387-1299,-3 70-514,-1 16-77,-1 0-1,-2 0 1,-5-46-1,4 73-5,-4-21 0,5 27 0,0 0 0,0 0 0,0-1 0,0 1 0,0 0 0,0 0 0,0 0 0,0 0 0,0 0 0,0 0 0,-1 0 0,1 0 0,0-1 0,0 1 0,0 0 0,0 0 0,0 0 0,0 0 0,-1 0 0,1 0 0,0 0 0,0 0 0,0 0 0,0 0 0,0 0 0,-1 0 0,1 0 0,0 0 0,0 0 0,0 0 0,0 0 0,0 0 0,-1 0 0,1 0 0,0 0 0,0 0 0,0 0 0,0 0 0,0 0 0,0 0 0,-1 1 0,1-1 0,0 0 0,0 0 0,0 0 0,0 0 0,0 0 0,0 0 0,0 0 0,0 0 0,0 1 0,-1-1 0,1 0 0,-10 22 0,-106 335 0,-208 767-1613,78 43 87,202-775 1526,44-382 5,0-5 70,0 1 0,0-1 0,0 0 1,-1 0-1,0 0 0,0 0 0,0 1 1,-1-1-1,1 0 0,-1-1 0,-1 1 1,-4 8-1,7-12-54,-1-1 1,1 0-1,-1 0 0,1 0 1,-1 0-1,1 0 0,0 0 1,-1 0-1,1 0 0,-1 0 1,1 0-1,-1 0 1,1 0-1,-1 0 0,1-1 1,0 1-1,-1 0 0,1 0 1,-1 0-1,1-1 1,0 1-1,-1 0 0,1 0 1,0-1-1,-1 1 0,1 0 1,0-1-1,-1 1 1,1 0-1,0-1 0,0 1 1,-1 0-1,1-1 0,0 1 1,0-1-1,0 1 0,0-1 1,0 1-1,-1 0 1,1-1-1,0 1 0,0-1 1,0 1-1,0-1 0,0 0 1,-7-27 140,1-1 0,2 1 0,0-1 0,2-1-1,1 1 1,4-40 0,-2 35-122,16-320-1405,-12 263-5461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3:41.919"/>
    </inkml:context>
    <inkml:brush xml:id="br0">
      <inkml:brushProperty name="width" value="0.35" units="cm"/>
      <inkml:brushProperty name="height" value="0.35" units="cm"/>
      <inkml:brushProperty name="color" value="#FFFFFF"/>
    </inkml:brush>
  </inkml:definitions>
  <inkml:trace contextRef="#ctx0" brushRef="#br0">2744 4519 24575,'-12'15'0,"2"0"0,0 1 0,-13 29 0,-2 6 0,-236 520-375,27 26-956,189-479 1071,-93 255-1068,-146 635-1,161-255 1151,100-508 765,9 275 1,20-407-5,2-84-447,-8-29-136,1 0 1,-1 0-1,0 0 1,1 0 0,-1-1-1,0 1 1,1 0-1,-1 0 1,0 0-1,1 0 1,-1 0-1,0-1 1,0 1 0,1 0-1,-1 0 1,0-1-1,1 1 1,-1 0-1,0 0 1,0-1-1,0 1 1,1 0 0,-1-1-1,0 1 1,0 0-1,0-1 1,0 1-1,0 0 1,1-1-1,-1 1 1,0 0 0,0-1-1,0 1 1,0 0-1,0-1 1,0 1-1,0 0 1,0-1-1,12-77-12,1-140 12,-3-102 48,0-83 143,6-116-307,-6 203-282,30-1750-2443,-49 1702 2082,-18-12 364,26 370 432,1 0 0,-1 0 0,0 0 0,-1 1 0,1-1 0,-5-8 0,1 23 256,1 27 83,3 528 327,7-341-532,3 357 876,40 1001-472,-46-1541-624,19 210-174,-15-194 213,3 1-1,19 58 1,-17-89 30,-12-26-17,1 0 0,-1 0 0,0 1 0,1-1 0,-1 0 0,0 0 0,1 0 0,-1 0 0,1 0 0,-1 0 0,0 0 0,1 0 0,-1 0 0,0 0 0,1 0 0,-1-1 0,1 1 0,-1 0 0,0 0 0,1 0 0,-1 0 0,0-1 0,1 1 0,-1 0 0,0 0 0,1 0 0,-1-1 0,0 1 0,0 0 0,1-1 0,-1 1 0,0 0 0,0-1 0,0 1 0,1 0 0,-1-1 0,0 1 0,0 0 0,0-1 0,0 1 0,0 0 0,0-1 0,0 1 0,0-1 0,0 1 0,0 0 0,0-1 0,9-31 270,-1 0 0,4-45 0,22-191 578,24-174-721,12-211-917,196-1853-2162,-197 1715 1966,-39 107 0,-43 159 0,4 407 492,-26-125-1,26 200 256,-1 0 0,-25-61 0,29 90 208,-1 0 1,0 1-1,0-1 0,-1 2 1,-1-1-1,0 1 0,-1 0 1,-1 1-1,-17-15 1,23 21 67,-1 1 1,0 0-1,0 0 1,0 1 0,0 0-1,-1 0 1,1 0 0,-1 1-1,0 0 1,0 0-1,0 1 1,0 0 0,0 0-1,0 0 1,0 1-1,0 0 1,0 0 0,0 1-1,0 0 1,0 1 0,0-1-1,0 1 1,1 0-1,-1 1 1,0 0 0,1 0-1,0 0 1,0 1-1,-9 6 1,-4 5 175,1 0 1,0 2-1,1 0 0,1 1 1,1 0-1,0 1 0,-22 41 0,-3 20 276,4 1-1,3 2 1,-41 163-1,-9 115 492,13 108-327,-66 1091-2006,110-1194 1207,-33 1475 143,129-783-807,97-8 299,-153-991 1363,-7-41 211,-4-54-166,-13-332 1066,-7 32-1311,-54-561-2478,-219-1041 1,287 1920 1821,-94-414-417,72 346 286,-3 1 0,-69-143 1,92 216 131,-1 0 0,0 1 0,-1 0 0,0 0 0,-1 0 0,0 1 0,-19-18 0,26 27 1,0 1-1,1-1 1,-1 1 0,0-1 0,0 1-1,0-1 1,0 1 0,0 0 0,0-1-1,0 1 1,0 0 0,-1 0 0,1 0-1,0 0 1,0 0 0,0 0 0,0 0 0,0 0-1,0 0 1,0 1 0,0-1 0,0 0-1,0 1 1,0-1 0,0 0 0,-1 2-1,-1 0 12,1 0 0,0 0 0,0 1 0,0-1 0,0 1 0,0-1 0,0 1 0,1 0 0,-1 0 0,1 0 0,-1 3 0,-5 18 152,1 0-1,0 1 1,2 0 0,-1 36 0,3 201 662,73 1093-12,109-5-1583,-82-915 236,-88-399 533,20 47 0,-28-79 3,-1 0 1,1-1-1,0 1 1,1-1-1,-1 1 1,1-1-1,-1 0 1,4 4-1,-5-7 4,-1 0 0,1 1-1,-1-1 1,1 1 0,-1-1-1,1 0 1,-1 0 0,1 1-1,0-1 1,-1 0 0,1 0-1,-1 0 1,1 1 0,0-1-1,-1 0 1,1 0 0,0 0-1,-1 0 1,1 0 0,0 0-1,-1 0 1,1-1 0,0 1-1,-1 0 1,1 0 0,-1 0 0,1-1-1,0 1 1,-1 0 0,2-1-1,1-4 56,1 1 0,-1-1-1,0 0 1,0 0 0,-1 0-1,1 0 1,-1-1 0,-1 1-1,1-1 1,1-9 0,12-50 158,-4 0 1,5-114-1,-23-140-65,-4 205 41,-5 0-1,-6 1 1,-4 1-1,-5 2 1,-5 0 0,-4 3-1,-6 1 1,-3 3-1,-125-190 1,166 281-156,0 0-17,-1 0-1,0 0 0,-22-21 1,29 30-23,-1 1 0,0-1-1,-1 1 1,1 0 0,0 0 0,0 1 0,-1-1 0,1 1 0,-1-1 0,0 1-1,1 0 1,-1 0 0,0 1 0,0-1 0,1 1 0,-1 0 0,0 0 0,0 0 0,0 0-1,-6 2 1,-1 2 0,0 0 0,0 1 0,0 0 0,1 1 0,0 0 0,0 1 0,1 0 0,0 0 0,0 1 0,0 0 0,-8 11 0,-12 15 0,-43 66 0,29-30-81,3 3-1,3 0 1,4 3-1,-28 92 0,26-49-54,6 0 0,-17 144 0,39-213 241,1 0-1,3 1 0,2-1 0,3 1 0,1-1 1,3 0-1,21 85 0,-24-124-104,0 2 0,1 0 0,0-1 0,1 0 0,0 0 0,8 12 0,-11-21 0,-1-1 0,0 0 0,1 0 0,-1-1 0,1 1 0,-1 0 0,1 0 0,0-1 0,0 1 0,0-1 0,0 0 0,0 1 0,0-1 0,0 0 0,0 0 0,1 0 0,-1-1 0,0 1 0,0 0 0,1-1 0,-1 0 0,1 1 0,-1-1 0,0 0 0,1 0 0,-1 0 0,1-1 0,-1 1 0,0-1 0,1 1 0,-1-1 0,0 0 0,0 0 0,1 0 0,3-2 0,15-12 0,1-2 0,-2 0 0,0-1 0,-2-1 0,0-1 0,27-38 0,19-33-82,88-167 0,79-245-737,-8-114-164,-3-129 0,256-1650-1966,-416 1762 1966,-64 122 0,-8 382 492,-33-153-1,28 208 173,-4 1-1,-2 2 1,-4 0-1,-45-86 1,44 108 362,-2 0 1,-2 2 0,-2 2 0,-2 1-1,-82-79 1,103 110 202,0 0 0,-1 1-1,-1 0 1,0 2 0,-1 0 0,0 1-1,-24-10 1,18 16 407,24 4-638,-1 1-1,1-1 0,0 0 0,-1 0 1,1 0-1,0 1 0,-1-1 0,1 0 0,0 0 1,-1 1-1,1-1 0,0 0 0,-1 1 1,1-1-1,0 0 0,0 1 0,-1-1 1,1 0-1,0 1 0,0-1 0,0 1 1,0-1-1,-1 0 0,1 1 0,0-1 1,0 1-1,0-1 0,0 0 0,0 1 1,0-1-1,0 1 0,2 7 92,0 0 0,0-1 1,1 1-1,0-1 0,4 8 0,4 10 114,68 177 763,110 460 773,-50 26-22,-105-506-1619,9 47-258,252 1207-2891,-201-1084 2460,-66-267 1023,73 153 0,-84-212-5,-17-26-433,1 0 1,-1 0 0,0 1-1,0-1 1,1 0-1,-1 1 1,0-1 0,1 0-1,-1 0 1,0 0 0,1 1-1,-1-1 1,1 0-1,-1 0 1,0 0 0,1 0-1,-1 0 1,1 0 0,-1 0-1,0 0 1,1 0-1,-1 0 1,1 0 0,-1 0-1,0 0 1,1 0 0,-1 0-1,1 0 1,-1 0-1,0 0 1,1-1 0,-1 1-1,1 0 1,-1-1-1,3-3 70,0-1 0,0 0 0,0-1 0,-1 1 0,0 0-1,0-1 1,-1 0 0,1 1 0,0-9 0,28-174 871,7-125-254,70-1795-1388,-141 1521 616,21 492-16,-5 1 1,-3 1-1,-5 0 0,-37-89 0,56 163 90,-1 0 0,-1 0 0,0 0 0,-1 2 0,-1-1 0,-1 1 0,-1 1 0,-26-28 0,38 43 0,0 0 0,0 0 0,0 0 0,0 0 0,0 0 0,0 0 0,0 0 0,0 0 0,0 1 0,0-1 0,0 0 0,-1 1 0,1-1 0,0 1 0,0-1 0,-1 1 0,1 0 0,0-1 0,-1 1 0,1 0 0,0 0 0,-1 0 0,1 0 0,-1 0 0,1 0 0,0 1 0,-1-1 1,1 0-1,0 1 0,0-1 0,-1 1 0,1-1 0,0 1 0,0 0 0,0-1 0,-1 1 0,1 0 0,0 0 0,0 0 0,0 0 0,1 0 0,-1 0 0,0 0 0,0 0 0,0 0 0,0 3 0,-4 6 32,1 2 1,0-1-1,1 1 1,-3 21-1,6-33-31,-15 126 848,0 165 0,15-283-829,31 753 58,55-8-1066,-76-673 861,298 1698-3112,-271-1627 2945,7-2-1,93 212 1,-126-336 349,1 0-1,26 41 1,-36-64-26,-1 0 0,1 0 0,0 0 0,0 0 1,0 0-1,-1 0 0,2 0 0,-1-1 0,0 1 0,0-1 1,0 0-1,1 0 0,-1 0 0,1 0 0,-1 0 1,4 1-1,-4-2-15,0 0 1,-1 0-1,1 0 1,0-1-1,0 1 1,0 0-1,0-1 1,0 0-1,0 1 1,0-1-1,0 0 1,-1 0-1,1 0 1,0 0-1,-1 0 1,1 0-1,1-2 1,6-6 2,-1 0 1,-1-1-1,0 0 1,0 0 0,-1-1-1,7-15 1,14-34-12,31-104 0,33-191 84,-19 12 132,28-383 1,-86 545-166,-8 0-1,-8-1 1,-8 1-1,-35-184 0,30 290-41,-3 1 0,-3 1 0,-4 1 0,-40-84 0,41 108 12,-2 2 0,-2 0-1,-3 2 1,-1 1 0,-1 2 0,-66-62-1,97 100 21,-1 0 0,0 0-1,1 1 1,-1-1-1,-1 1 1,1 0 0,0 0-1,0 0 1,-1 0 0,1 0-1,-1 1 1,0-1-1,1 1 1,-1 0 0,0 0-1,0 1 1,-6-1-1,6 2 8,0 1-1,0 0 1,0 0-1,0 0 1,1 0-1,-1 1 1,1-1 0,0 1-1,0 0 1,0 0-1,0 0 1,0 0-1,0 1 1,1-1-1,0 1 1,0 0-1,-3 6 1,-12 20 182,2 1 0,2 1 0,0 0 0,-9 41 0,-26 155 431,-5 148-487,24-41-1398,32 669-1,23-697 395,76 355 1,-86-588 786,3-1 0,4-1 0,2-1 0,3-2-1,4 0 1,2-2 0,83 119 0,-113-180 55,0-1-1,0 1 1,0-1 0,0 0-1,1 0 1,0-1-1,0 1 1,0-1-1,1 0 1,-1-1-1,1 1 1,0-1 0,10 4-1,-14-7 7,1 1-1,0-1 1,0 0 0,0 0-1,0 0 1,0 0-1,0-1 1,0 1 0,0-1-1,0 0 1,0 1 0,5-3-1,-1-1 49,0 0 0,0 0-1,-1 0 1,1-1 0,10-11-1,0-2 79,0 0-1,-1-2 1,-1 0-1,-1-1 1,-1-1-1,14-29 0,2-16 93,25-80-1,36-199-267,27-401-682,-57-14-244,-48 475 28,-37-427 1,10 572 596,-7 1 1,-5 1-1,-7 1 0,-5 2 1,-58-131-1,78 221 471,-2 0 0,-2 1-1,-2 1 1,-2 1 0,-53-64-1,76 102-80,-1 0 0,1 1 1,-1-1-1,0 1 0,0 0 0,0 0 0,-1 0 0,1 1 0,-1 0 0,0 0 0,0 1 1,0-1-1,0 1 0,-11-2 0,13 4-20,-1 1 0,1-1 0,-1 1 0,1 0 1,-1 0-1,1 1 0,0 0 0,-1-1 0,1 1 0,0 0 0,0 1 0,0-1 0,1 1 1,-1 0-1,1 0 0,-1 0 0,1 0 0,0 1 0,0-1 0,0 1 0,1 0 1,-3 4-1,-11 17 153,2 0 1,1 1-1,1 1 1,-13 42 0,3 4 241,-19 110 0,-3 171-43,21 86-501,75 1084-1730,-22-1205 1413,14-2-1,14-2 0,171 534 0,-77-457 304,-146-377 198,-1-4 6,0 1 1,0-1-1,1 0 1,0 0-1,12 14 1,-17-24-72,-1 0 1,1 0-1,0-1 1,0 1-1,0 0 1,0 0-1,0-1 1,0 1-1,0 0 1,0-1 0,1 1-1,-1-1 1,0 1-1,0-1 1,0 0-1,1 0 1,-1 1-1,0-1 1,0 0-1,1 0 1,-1 0-1,0 0 1,2-1-1,0 0 11,-1 0 0,1-1 0,-1 0 0,0 1 0,0-1 0,1 0 0,-1 0 0,0 0 0,-1 0 1,1 0-1,0 0 0,-1-1 0,1 1 0,-1-1 0,2-3 0,6-15 152,-1 0 0,-1-1 1,0 0-1,5-40 0,11-92 588,4-174-1,-25-192-481,-72-563-1288,-63-3-722,82 755 1120,-15 2 1,-182-540-1,164 657 435,76 192 197,-1 0 0,-1 1 0,-1 0 1,-24-32-1,34 49-4,0 0 1,-1 0-1,0 0 1,1 1-1,-1-1 1,0 0-1,0 1 1,1 0-1,-1-1 1,0 1-1,-1 0 1,1 0-1,0 0 0,0 0 1,0 0-1,-1 1 1,1-1-1,0 1 1,-1-1-1,1 1 1,0 0-1,-1 0 1,1 0-1,0 0 1,-1 1-1,1-1 1,0 0-1,-1 1 1,1 0-1,0-1 1,0 1-1,0 0 1,0 0-1,-1 1 1,1-1-1,-1 2 1,-10 9 51,2 0-1,0 1 1,0 0 0,1 1 0,1 0 0,0 1 0,-9 22-1,-16 34-18,4 2-1,2 2 0,-32 142 1,-12 256 720,46-154-674,20 418-1,94 345-918,-83-1038 779,163 1327-1670,50 5 300,-109-869 1172,2-113-458,-65-253 922,104 221 1,-141-341-159,2-1 1,0 0 0,1-1-1,28 35 1,-37-51-38,-1-1 0,1 1 0,-1-1 0,1 0 0,0 0 0,-1 0 0,1 0 0,0 0 0,1-1 0,-1 0 0,0 1-1,0-1 1,0 0 0,1 0 0,-1-1 0,1 1 0,-1-1 0,0 0 0,1 0 0,-1 0 0,1 0 0,-1 0 0,1-1 0,-1 1 0,0-1 0,1 0 0,-1 0 0,0-1 0,0 1 0,0 0 0,0-1 0,5-3 0,4-5 68,0 0 1,-1 0-1,-1-1 1,0-1-1,0 1 1,14-25-1,14-26-1,-2-2-1,51-131 1,-46 80 190,28-134 0,46-500 895,-83 366-1307,-17-1 1,-36-407 0,-49 172 112,37 436-392,-72-228 1,85 348 321,-56-119 0,72 172 82,-1 1 0,0-1 0,-1 1 0,0 0 0,-1 0 0,1 1 0,-1 0 0,-1 0 0,0 0 0,0 1 0,0 0 0,-18-10 0,22 16 0,0-1 0,-1 1 0,1-1 0,-1 1 0,1 1 0,-1-1 0,1 1 0,-1-1 0,0 1 0,1 1 0,-1-1 0,-6 2 0,2 0 0,0 1 0,0 0 0,1 1 0,-1-1 0,1 2 0,0-1 0,-11 9 0,-6 7-1,1 1 1,0 1 0,2 1-1,1 0 1,1 2-1,-19 30 1,-6 16 50,-46 98 0,35-41 37,6 3 0,5 1 0,7 3 0,5 1 1,-17 150-1,-16 693-34,131 1136-738,24-1490 987,-69-543 114,-20-80-391,0-1-1,1 0 1,-1 0-1,1 1 1,-1-1-1,1 0 1,0 0-1,-1 1 1,1-1-1,0 0 1,0 0-1,0 0 1,0 0-1,2 1 1,-2-2-7,0 0 0,0 0 1,0 0-1,-1 0 0,1 0 0,0 0 1,0 0-1,0 0 0,0 0 0,0 0 0,0-1 1,0 1-1,0 0 0,-1-1 0,1 1 1,0-1-1,0 1 0,0-1 0,-1 1 0,1-1 1,0 0-1,-1 1 0,1-1 0,0 0 1,0-1-1,20-24 214,-1-2 1,-2 0-1,17-34 0,112-228 373,-8-17-698,-15-7-1,100-384 1,32-514-1614,-107-34 412,-120 804 503,-24 112 80,-20 112 408,14 211 311,0-1 1,0 1-1,0-1 0,-1 1 0,0 0 1,-1-1-1,1 1 0,-1 0 1,-1 1-1,1-1 0,-1 0 1,-6-6-1,9 12 7,0 0 0,-1 0 0,1 0 0,0 1 0,-1-1 0,1 0 1,0 1-1,-1-1 0,1 1 0,-1-1 0,1 1 0,-1 0 0,0-1 0,1 1 0,-1 0 0,1 0 1,-1 0-1,1 1 0,-1-1 0,1 0 0,-4 1 0,0 1 43,-1 1 0,1-1 0,0 1 0,0 0 0,0 1-1,1-1 1,-1 1 0,-6 6 0,-6 9 65,1 0 1,0 1-1,1 1 0,1 0 1,-16 34-1,-10 31-51,-38 116 1,-30 178 91,35-22 431,-34 465-1,57 381-575,52-894 284,61 448-1,-22-545-66,-39-205-229,0-1 1,0 0-1,1 0 1,0 0-1,0 0 1,1 0-1,0-1 1,9 12-1,-12-17-5,0 0-1,0 0 1,1 1-1,-1-1 1,0 0 0,1-1-1,-1 1 1,1 0-1,-1 0 1,1 0-1,0-1 1,-1 1-1,1-1 1,0 0 0,-1 1-1,1-1 1,0 0-1,-1 0 1,1 0-1,0 0 1,0 0 0,-1 0-1,1-1 1,0 1-1,2-1 1,6-5-3,0-1 1,-1 0 0,1-1-1,-2 0 1,1 0 0,-1 0-1,0-1 1,-1-1 0,0 1-1,9-17 1,24-38 1,59-129 0,-23 5-57,-7-3 0,-9-3 0,55-309 0,7-619-226,-108 288 99,-24 599-538,-60-347 1,59 516 666,-4 1 0,-2 1 1,-51-123-1,65 180 122,0 0 1,0 0-1,-1 0 1,0 1-1,-1 0 0,1 0 1,-1 0-1,0 0 1,-9-8-1,12 13-47,1 0 1,-1 1-1,0-1 0,0 0 0,1 0 0,-1 1 0,0-1 1,0 1-1,0 0 0,1-1 0,-1 1 0,0 0 1,0 0-1,0 0 0,0 0 0,0 1 0,-2 0 0,-1 0 5,1 1-1,0 0 1,0 0-1,0 0 1,0 1 0,0-1-1,1 1 1,-1 0-1,-6 7 1,-11 14-2,1 2 0,1 1 0,-29 56 0,-7 25 156,5 3-1,5 3 1,-41 159-1,39-74 180,-28 253-1,58-288-110,7 1 0,7 1 1,8-1-1,6 0 1,8-1-1,69 282 0,-55-346 46,-32-97-289,0 0 0,0-1 1,1 1-1,-1-1 0,1 1 0,-1-1 1,1 0-1,0 1 0,0-1 0,0 0 0,0 0 1,0 0-1,1-1 0,-1 1 0,3 1 1,-3-2-5,0-1 1,0 1-1,0-1 1,0 0 0,0 1-1,0-1 1,-1 0-1,1 0 1,0 0 0,0-1-1,0 1 1,0 0-1,0-1 1,0 1 0,0-1-1,-1 0 1,1 1-1,2-2 1,7-6-2,1 0 0,-1-1 0,-1 0 0,1-1 1,-1 0-1,8-12 0,17-21 1,-3-1 0,47-82 0,-13-3-139,-5-3 0,-7-2 0,59-219 1,-51 97 42,31-292-1,-44-25-89,-48 470 139,-3 1 1,-6 0-1,-30-152 0,33 224 47,-2 1 0,-1 0 0,-2 1 0,0 0 0,-2 1 0,-17-29 0,28 54 0,-1-1 0,0 0 0,1 0 0,-1 0 0,-1 1 0,1-1 0,0 1 0,-1 0 0,1-1 0,-1 1 0,0 0 0,1 1 0,-1-1 0,0 0 0,0 1 0,0 0 0,-1-1 0,1 1 0,-4 0 0,3 1 0,-1 0 0,0 1 0,1 0 0,-1 0 0,0 0 0,1 1 0,-1 0 0,1 0 0,0 0 0,-1 0 0,1 0 0,0 1 0,0 0 0,1 0 0,-6 4 0,-19 20 0,1 0 0,-47 62 0,-93 158 51,74-80 17,8 4-1,8 3 0,-63 209 1,59-106-76,-66 412 1,74-33-234,67-493 209,7 0-1,22 164 1,-19-295 31,1-1 1,12 41-1,-16-68 1,0-1 0,0 0 0,1 0 0,-1 0 0,1 0 0,-1 0 0,1 0 0,0-1 0,0 1 0,0-1 0,3 3 0,-3-4 0,-1 0 0,1 0 0,0 0 0,-1-1 0,1 1 0,0 0 0,-1-1 0,1 0 0,0 1 0,-1-1 0,1 0 0,0 0 0,0 0 0,-1 0 0,1 0 0,0 0 0,0-1 0,-1 1 0,1 0 0,0-1 0,2-1 0,16-8 0,0-2 0,-1 0 0,0-2 0,-1 0 0,-1-1 0,20-21 0,36-39 43,-4-3 1,101-148-1,-85 92 11,78-167-1,-101 168-70,86-275-1,-118 298 177,-5-1-1,-5-2 1,6-116-1,-24 193-117,-2 0-1,-4-50 1,3 80-41,0 1 1,1 0-1,-2 0 0,1 0 1,-1 0-1,0 0 0,0 0 1,0 0-1,-6-9 0,7 13 0,0 0 1,0 0-1,0 0 0,0 0 0,0 0 0,0 0 0,-1 0 1,1 1-1,0-1 0,0 0 0,-1 1 0,1-1 0,-1 0 0,1 1 1,-1 0-1,1-1 0,-1 1 0,1 0 0,-1 0 0,1 0 0,-1 0 1,1 0-1,-3 1 0,-6 2 0,1 1 1,0 1-1,-1 0 0,2 0 1,-1 1-1,0 0 1,1 0-1,1 1 0,-11 11 1,-57 60-56,5 3 0,-114 171 1,77-88-150,7 4-1,-111 256 1,157-293 131,6 3 0,6 1-1,6 2 1,-19 152-1,37-152 583,5 0-1,7 160 0,6-287-458,0 7-2,1 1-1,1 0 1,0-1 0,1 1-1,6 17 1,-9-34-47,0 0 0,1 0-1,-1 0 1,1 0 0,-1 0 0,1 0 0,-1 0 0,1 0-1,0 0 1,-1 0 0,1 0 0,0 0 0,0 0 0,0 0-1,0 0 1,0-1 0,0 1 0,0 0 0,0-1 0,0 1-1,0-1 1,0 1 0,0-1 0,0 0 0,0 1 0,0-1-1,1 0 1,-1 0 0,0 0 0,0 0 0,0 0 0,2 0-1,1-2 0,1 0 0,-1-1-1,1 0 1,-1 1-1,0-2 1,0 1 0,-1 0-1,1-1 1,0 0-1,-1 0 1,0 0 0,0 0-1,2-5 1,35-54 0,38-81 0,64-155-171,-13-6 1,-14-5-1,141-614 1,-193 580 170,-27 83 16,-32 234 0,-1 0 0,-2 0 0,-4-52 1,3 77-17,0 1 0,0 0 0,0-1 1,0 1-1,0 0 0,-1 0 1,1-1-1,0 1 0,-1 0 1,1 0-1,-1 0 0,1-1 0,-1 1 1,0 0-1,1 0 0,-1 0 1,0 0-1,0 0 0,0 0 1,0 0-1,0 1 0,0-1 0,0 0 1,0 0-1,0 1 0,0-1 1,0 1-1,0-1 0,-1 1 1,1-1-1,0 1 0,0 0 0,-1-1 1,1 1-1,0 0 0,0 0 1,-1 0-1,1 0 0,0 0 1,-1 0-1,1 0 0,0 1 0,0-1 1,-1 0-1,1 1 0,0-1 1,0 1-1,0-1 0,0 1 1,-1 0-1,1-1 0,0 1 0,-1 1 1,-12 9-1,0 1 0,0 0 0,1 1 0,0 0 0,-19 29 0,-25 39-130,3 3 0,4 1 1,-68 162-1,62-103-136,-67 270 1,74-171 139,-27 354 0,42 244-1462,31-720 1462,18 604-722,-12-693 984,2-1 0,1 1-1,1-1 1,1 0-1,20 45 1,-24-67-76,0 0 1,1 0-1,1-1 0,-1 0 0,2 0 1,-1-1-1,1 1 0,0-1 1,11 8-1,-12-11 5,0 0 1,0-1-1,0 0 0,0 0 1,1 0-1,-1-1 0,1 0 1,0 0-1,0-1 1,0 0-1,-1 0 0,1-1 1,0 0-1,13-1 0,-6-1 62,0-1 0,0 0 0,0-1 0,-1 0 0,1-1-1,-1-1 1,21-12 0,-7 1 148,0-1 1,41-38-1,-19 9-191,-2-3 0,-3-1-1,-2-3 1,-2-1 0,46-84 0,-1-21-571,111-288 1,10-199 148,-66 5-859,-118 485 790,-7 0 0,-5-181-1,-18 182 184,-6 0 0,-7 1 0,-7 1 0,-6 2-1,-7 1 1,-7 2 0,-6 2 0,-136-260 0,162 356 432,-3 1 0,-2 1 1,-74-84-1,103 128-147,-8-8 150,-1 1 0,-24-18 0,35 28-165,-1 0 0,1 0 0,-1 0 0,0 1 0,1 0 0,-1-1 0,0 1 0,0 0 0,0 0 1,0 0-1,0 1 0,0-1 0,0 1 0,-1 0 0,1 0 0,0 0 0,0 0 0,0 0 0,0 1 0,0-1 0,-6 2 1,2 4 34,-1-1 0,1 1 1,0 0-1,0 1 1,1 0-1,0 0 0,0 0 1,0 1-1,1 0 1,-4 9-1,-32 53 75,4 2 0,4 1 0,-25 78 0,-57 241 277,8 115-359,89-378 264,-3 258 0,22-338-330,2 0 1,2-1 0,2 1 0,3-1 0,1 0 0,29 73 0,-31-99 51,1 0 0,1-1 0,1 0 1,1-1-1,1 0 0,0-1 0,2-1 0,0 0 0,1-1 1,0 0-1,2-2 0,0 0 0,0-1 0,2-2 0,32 17 0,-40-23-33,1 0 0,0-1 0,0 0 0,1-1-1,0-1 1,-1-1 0,1 0 0,0 0 0,0-2-1,0 0 1,0 0 0,0-2 0,0 0 0,-1 0-1,1-1 1,0-1 0,-1-1 0,0 0 0,0-1-1,24-14 1,-7 0-27,-1-2 0,-1-1 0,-1-1 0,-1-2 0,26-32 0,-3-3 0,62-99 0,-74 95-59,-2-2 0,-4-1 1,-3-2-1,-2-1 0,17-75 0,-19 38-152,-5 0 1,11-202-1,-28 219 211,-5 0 0,-4 0 0,-4 1 0,-3 0 0,-5 1 0,-3 1 0,-4 1 0,-4 1 0,-4 1 0,-84-154 0,88 194-6,-1 1 0,-3 1 0,-2 2 0,-1 1 0,-2 2 1,-1 2-1,-3 1 0,0 3 0,-2 1 0,-2 2 0,0 2 0,-2 2 0,0 3 0,-2 1 0,-1 3 0,0 1 0,-66-11 0,109 26 25,1 1-1,-1 0 0,1 0 0,-1 0 1,1 1-1,-1 0 0,0 0 0,1 1 1,-1 0-1,1 1 0,-1 0 0,1 0 1,-12 5-1,9-1 33,1 0 0,0 0 0,1 1 0,0 0 0,0 1 0,1 0 0,-1 0 0,2 1 0,-1 0 0,-5 10 0,-13 25-10,1 1-1,3 2 1,-19 55 0,-23 90-320,-38 204 0,-4 225-1056,82-434 1027,8 1 0,8 1 0,19 214 0,-1-307 94,5 0-1,52 181 1,-45-210 122,3-1 0,3-1 0,3-1 0,67 101 0,-78-135 80,2-1 1,0-1-1,2-2 1,1 0-1,1-2 1,1 0-1,1-2 1,32 18-1,-43-29 24,0-2-1,0 0 1,1-1-1,0-1 1,0-1 0,1-1-1,0 0 1,0-2-1,0 0 1,0-1 0,0-1-1,1-1 1,-1-1-1,0-1 1,36-7-1,-30 2 140,-1-2 0,0 0-1,-1-2 1,0-1-1,43-28 1,-25 10 115,0-3 1,43-43 0,-19 7-64,-3-2 0,97-144 1,-84 94-154,78-167 1,-107 182-51,-4-2 0,-5-1 0,-5-2 0,-5-1 0,-5-2 0,-5 0 0,-5-1 0,-4 0 0,-6-1 0,-5 0 0,-5 1 0,-40-210 0,33 268 29,-2 0 0,-3 1-1,-2 0 1,-3 2 0,-2 1 0,-2 1-1,-3 1 1,-2 2 0,-1 1-1,-3 2 1,-2 1 0,-2 2-1,-79-64 1,71 67-29,-3 2 0,-79-45 0,97 65 0,0 2 0,-2 1 0,1 1 0,-2 3 0,-49-11 0,79 20 38,-1 0-1,0 1 1,-1 0 0,1 0-1,0 0 1,0 1 0,0 0-1,-1 1 1,1 0-1,0 0 1,0 1 0,0 0-1,0 0 1,1 1 0,-1 0-1,1 0 1,-1 1-1,1 0 1,0 0 0,0 1-1,1 0 1,-9 7 0,-5 8 24,1 1 1,0 0 0,2 1-1,1 1 1,-26 47 0,10-7-136,-33 98 1,16-11-373,-45 248-1,15 168-198,79-564 644,-32 530-259,33-476 227,2 0 0,3-1 0,3 1 0,1-1 0,3-1 0,3 0-1,29 70 1,-29-93 97,1 0 0,1-2 0,1 0 0,2-1 0,1-1 0,1-1 0,1-1 0,1-1 0,1-1 0,45 29 0,-54-40-9,0-1 0,2-1 0,-1 0 1,1-2-1,0 0 0,1-1 0,0-1 0,0-1 0,0-1 1,0-1-1,1 0 0,0-1 0,-1-2 0,1 0 1,0-1-1,0-1 0,-1-1 0,40-11 0,-29 1 6,-1-1-1,0-1 1,-1-2-1,-1-1 0,0-1 1,-2-1-1,0-2 0,-1 0 1,21-26-1,8-13-204,-3-2 0,-3-2 0,-3-3 0,-3-1 0,-3-2 0,51-129 0,-24 21-516,73-319 1,-24-130-531,-97 465 892,-6-304 0,-14 403 187,-3 1 1,-3-1-1,-3 2 0,-2-1 0,-3 2 0,-3 0 0,-2 1 1,-3 1-1,-3 1 0,-2 1 0,-39-57 0,16 39 203,-3 2-1,-4 2 1,-2 3-1,-3 2 1,-4 3 0,-1 4-1,-92-60 1,145 108 0,0 1 0,-1 0 0,1 2 0,-2 0 1,1 1-1,-1 1 0,-26-6 0,35 11-17,1 0-1,-1 1 1,1 0-1,-1 0 1,1 1-1,-1 1 1,1-1 0,0 1-1,0 1 1,0-1-1,0 1 1,0 1-1,0-1 1,1 1 0,-1 1-1,1-1 1,0 1-1,-10 10 1,-8 9 185,1 0 0,1 2 0,-35 48 1,-49 104 350,62-86-622,4 1 0,3 3 0,-40 162 0,46-110-26,-25 270 0,49-293 36,6 0 0,20 180 0,-5-210 0,4 0 0,4-1 0,56 153 0,-61-205 0,3 0 0,1-2 0,2 0 0,2-1 0,2-2 0,1 0 0,60 62 0,-68-82 0,1 0 0,1 0 0,0-2 0,1-1 0,1-1 0,34 16 0,-39-22 0,1-1 0,-1 0 0,1-2 0,0 0 0,0-1 0,0-1 0,0 0 0,0-2 0,31-2 0,-32-1 0,1-1 0,-1 0 0,0-2 0,0 0 0,0-1 0,-1 0 0,0-2-1,0 0 1,-1-1 0,0 0 0,-1-1 0,-1-1 0,15-15 0,7-10 5,-1-2 0,-3-2 0,44-70-1,-34 42 4,-4-2 0,-3-1 0,47-143 0,32-243-847,-83 288 570,-8-1-1,1-177 1,-23 226 158,-5 1 1,-6 0-1,-42-199 0,42 276 159,-3 0 0,-2 0-1,-1 2 1,-2 0 0,-3 0 0,-40-62-1,49 86-10,-2 0-1,0 1 0,0 1 0,-2 0 1,0 1-1,0 0 0,-2 1 0,0 1 0,0 1 1,-1 1-1,-1 0 0,0 2 0,0 0 1,0 1-1,-39-9 0,48 15 39,0 0 0,0 1 0,0 1 0,-1 0 0,1 0 1,0 1-1,0 1 0,0 0 0,0 0 0,-13 5 0,2 2 24,1 1 0,0 0 0,-36 25 0,10-1-74,2 2 1,1 2-1,-65 72 0,-95 149-45,145-172 13,3 3 1,4 2-1,4 3 1,-48 136 0,72-160 29,3 1 0,3 1 0,3 0 0,4 1 0,3 0 0,3 145 0,7-183 60,2-1 1,2 1-1,1-1 0,1-1 0,2 0 0,2 0 1,31 63-1,-35-81-87,2-2 0,-1 1 0,2-1-1,0-1 1,1 0 0,0-1 0,27 22 0,-29-27 5,0 0 0,1-1 0,0-1 0,0 0 0,0 0 0,1-1 0,0 0 0,0-1 0,0-1 0,0 1 0,0-2 0,16 1 0,-11-3-1,1 0 0,-1-1 0,0-1 0,0-1 0,0 0 0,0-1 0,-1-1 0,19-9 0,2-4 0,0-1 0,46-36 0,1-8-174,-3-4 1,-3-4-1,-3-3 0,101-131 0,-83 80 129,-5-5 0,100-200 0,-140 233 45,61-175 0,-96 230 0,-1 0 0,-2 0 0,-2-1 0,-3-1 0,-1 1 0,-3-84 0,-2 112 6,-1 1 0,-1 0 0,0-1 0,-1 1 0,-1 1 0,0-1 0,-1 1 0,0 0 1,-2 0-1,1 1 0,-2 0 0,1 0 0,-2 1 0,0 0 0,0 0 0,-1 1 0,-1 1 0,1 0 0,-2 0 0,1 1 0,-1 1 0,-1 0 0,1 1 1,-1 1-1,-1 0 0,-22-7 0,17 7 40,-1 0 1,1 1 0,-1 0 0,0 2-1,-1 1 1,1 0 0,0 2-1,-1 0 1,1 2 0,0 0-1,0 1 1,0 1 0,0 1-1,1 1 1,-1 1 0,1 1 0,-25 13-1,5 4-58,0 1-1,2 1 0,1 3 1,1 1-1,2 1 0,-30 38 1,0 8-371,-98 160-1,98-127 227,5 2 1,5 3-1,-65 206 0,68-141-574,-50 346 1,84-393 446,3 248 1,17-307 216,3-1-1,4 1 1,3-1-1,38 123 1,-44-177 102,0-1 1,1 0 0,1 0-1,1-1 1,1 0-1,0-1 1,17 20-1,-19-28 11,1 1-1,0-1 0,0-1 0,1 1 1,0-2-1,1 0 0,-1 0 0,1-1 1,1 0-1,-1-1 0,24 6 0,-13-6 41,0-1-1,0-1 1,0 0-1,0-2 1,1-1-1,-1-1 1,1-1-1,-1 0 1,0-2-1,0-1 1,0-1-1,-1-1 1,37-17-1,-19 5 49,-2-2 0,-1-2 0,-1-2 0,-1-1 0,-1-1 0,46-49 0,4-14-234,-5-3 0,-4-3 0,105-178-1,-91 114-99,117-301-1,-169 367 193,-5-2 0,-3 0 0,-5-2-1,13-110 1,-34 165 2,-1-1 1,-2 0-1,-2 1 0,-14-80 0,9 90 5,-2 1-1,-1 0 1,-2 0-1,-1 1 0,-1 1 1,-2 0-1,-21-31 0,10 23 113,-2 2 0,-2 0-1,-1 2 1,-1 2 0,-2 1-1,-1 1 1,-76-46-1,83 59-36,0 1 0,-2 1 0,0 2-1,0 1 1,-1 1 0,-1 2 0,0 1-1,0 2 1,0 1 0,-1 2 0,-51 1-1,64 4-73,-1 0 0,0 2 0,1 1 0,0 0 0,0 2 0,-38 16 0,26-5 0,0 0 0,2 2 0,-36 30 0,13-5-137,1 3 0,3 2 0,2 3 0,-76 107 0,73-82 7,4 1 0,4 3 0,-43 114-1,41-68-146,6 2-1,5 1 1,7 2-1,5 1 1,-6 169-1,23-206 216,5-1 1,3 0 0,5 0-1,4 0 1,30 118-1,-29-170 23,1-2 1,3 0-1,1-1 0,2-1 0,42 64 1,-43-78 35,1-1 1,1 0-1,1-2 0,1-1 1,1 0-1,1-2 1,1-1-1,52 29 0,-51-35 53,0-1-1,1-1 1,0-2-1,1 0 0,0-2 1,0-2-1,0 0 0,1-2 1,0-1-1,0-2 0,-1-1 1,1-1-1,0-1 1,-1-2-1,0 0 0,0-3 1,0 0-1,-1-2 0,0-1 1,-1-1-1,44-27 0,-19 5 4,-2-2 1,-2-3-1,-1-2 0,-2-2 0,56-69 0,-30 21 53,-4-3 0,55-103 0,-44 55-109,103-265 1,-140 291 23,-6-1 0,40-237 0,-67 287 24,-3-1 0,-3 1-1,-3-1 1,-3 0-1,-3 1 1,-24-103 0,17 116-48,-2 0 1,-2 2 0,-3-1 0,-2 2 0,-2 1-1,-3 1 1,-1 2 0,-43-52 0,56 79 70,-1 1 0,-2 0 0,1 2 1,-2 0-1,0 1 0,-27-14 0,35 22-11,-1 1-1,0 1 1,0 1-1,-1-1 1,0 2 0,0 0-1,0 1 1,0 0-1,0 1 1,-1 1 0,1 0-1,-18 2 1,15 1-37,1 1 1,0 0-1,0 2 0,0 0 1,0 1-1,1 0 0,0 1 1,-18 11-1,-2 5-11,0 2 0,-36 34-1,0 7-198,3 4-1,3 2 1,-95 138-1,77-82 41,-109 228 0,151-265 130,3 2 1,5 2 0,-43 193 0,66-231 9,3 1 1,2 1 0,2-1 0,3 0-1,3 1 1,2-1 0,2 0 0,18 63-1,-21-106 35,0 0-1,2 0 0,0 0 0,0-1 0,1 0 1,1 0-1,1-1 0,0 0 0,0-1 1,1 1-1,16 13 0,-19-20 11,0-1 1,0 0-1,0 0 1,1 0-1,0-1 1,0 0-1,0-1 0,1 0 1,-1 0-1,1-1 1,-1 0-1,1 0 1,0-1-1,0 0 0,0-1 1,-1 0-1,1 0 1,0-1-1,0 0 1,0-1-1,15-4 0,-5 0-18,0-2-1,0 0 1,-1-1-1,0-1 1,0-1-1,-1 0 0,22-20 1,6-9-6,57-66-1,-7-8-217,-6-4 1,-4-5-1,-6-2 0,68-149 0,-57 80-195,-8-5 0,68-253 0,-78 168-62,-14-4 1,37-486-1,-87 665 464,-5 1 0,-5 0 0,-22-160 0,19 239-2,-1-1 0,-1 1 0,-1 1 0,-2 0 0,-1 0 0,-24-45-1,29 64 12,0-1 0,-1 1 0,0 0 0,-1 1 0,0 0 0,0 0 0,-1 1 0,0 0 0,0 0 0,0 1 0,-1 0-1,0 1 1,0 0 0,0 1 0,-1 0 0,0 0 0,0 1 0,0 1 0,-20-3 0,15 4 75,0 1 1,0 0-1,-1 2 1,1 0-1,0 0 1,0 1-1,1 1 0,-1 1 1,1 0-1,0 1 1,0 1-1,0 0 1,1 1-1,1 1 1,-1 0-1,1 1 1,-14 13-1,-7 10 179,1 1 0,1 2-1,2 1 1,-44 74 0,27-31-234,4 2 1,-60 159-1,-21 195-935,95-296 649,-18 275 1,44-321 221,4 1 1,4-1-1,33 181 1,-25-220 43,2-1 0,3 0 1,32 67-1,-38-96 155,1-1 0,1 0 0,1 0 0,1-2 0,1 0 1,1-1-1,1 0 0,33 27 0,-50-47-147,-1 1-1,1-1 1,0 1 0,-1-1-1,1 0 1,0 0 0,0 0-1,0 0 1,0 0 0,0 0-1,0 0 1,0-1 0,0 1-1,1-1 1,-1 1 0,0-1-1,0 0 1,0 0 0,1 0 0,-1 0-1,0 0 1,0-1 0,0 1-1,0-1 1,0 1 0,1-1-1,-1 0 1,0 0 0,0 1-1,0-2 1,2-1 0,2-3-11,0 0 1,0-1 0,-1 1 0,0-2 0,-1 1 0,1 0-1,5-14 1,13-38-7,-2-1 0,-3 0 0,-2-1 0,9-76 0,-8 7-241,-5-1 0,-6-1 0,-6 1 1,-24-192-1,-13 75-663,-94-333-1,-44 47 291,173 530 608,-61-137-77,55 125 84,0 1-1,-2 1 0,1 0 0,-2 0 0,0 1 1,-14-13-1,23 24 9,0 0 0,0-1-1,0 1 1,-1 1 0,1-1 0,-1 0 0,1 0 0,-1 1 0,0 0-1,0-1 1,1 1 0,-1 0 0,0 0 0,0 1 0,0-1 0,0 1-1,0-1 1,0 1 0,0 0 0,0 0 0,-1 0 0,1 1 0,0-1-1,-3 2 1,1 0 29,1 1 0,-1 0 0,1 0 0,0 1 1,0-1-1,1 1 0,-1 0 0,1 0 0,0 0 0,0 0 0,0 1 0,0-1 0,1 1 0,0 0 0,-3 9 0,-10 26 16,3 1 0,1 1 0,-6 45-1,-11 151 116,15-66 136,8 1 0,20 202-1,-6-283-247,5 1-1,3-2 1,4 0-1,5-2 0,63 152 1,-71-205-61,1-1 1,2 0-1,39 50 0,-46-67 27,1-1-1,1-1 0,1 0 1,0-1-1,1-1 0,0-1 0,34 18 1,-44-27 20,0-1 1,0 1-1,1-2 1,-1 1 0,1-1-1,0 0 1,0-1 0,0 0-1,0-1 1,0 0-1,-1 0 1,1-1 0,0 0-1,0 0 1,0-1-1,0 0 1,-1-1 0,1 0-1,-1 0 1,0-1-1,0 0 1,0 0 0,-1-1-1,14-10 1,-3 0-45,-1-1 0,0-1 1,-2 0-1,0-1 0,0 0 0,-2-2 1,0 1-1,18-43 0,-2-5-14,-4-1-1,31-141 1,0-167-577,-45 5 454,-15 295 142,-3-1-1,-32-136 0,31 183-3,-2-1 0,-1 2 0,-1-1 0,-2 2 0,0-1 0,-2 2 0,-1 0 0,-2 1 0,0 1 0,-1 1 0,-2 1 0,0 0 0,-2 2 0,0 0 0,-1 2 0,-1 1 0,-1 1 0,-1 1 0,-57-24 0,30 21 80,0 1 0,-1 3 0,-1 2-1,0 3 1,0 3 0,-1 2 0,-86 3 0,135 2-76,0 0 1,0 1 0,0 0-1,0 1 1,0-1 0,1 2 0,-1-1-1,1 1 1,-1 1 0,1 0 0,0 0-1,0 0 1,1 1 0,-1 0 0,1 1-1,0-1 1,0 1 0,1 1-1,0-1 1,0 1 0,1 0 0,-1 1-1,2-1 1,-1 1 0,1 0 0,-6 15-1,-7 18-2,2 1-1,-19 81 0,-6 102-169,15-34-148,7 1 0,10 245 0,12-367 289,3-1 0,3 0-1,3 0 1,3-1-1,4 0 1,2-2 0,34 73-1,-39-104 88,1-1 0,2 0 0,1-2-1,1 0 1,2-2 0,1 0 0,1-2 0,2-1-1,1-1 1,0-1 0,2-2 0,1-1 0,1-1-1,44 20 1,-63-34-12,1-2 0,-1 0 0,1 0 0,0-2-1,0 1 1,20 0 0,-26-3-40,0-1-1,-1-1 1,1 0 0,0 0-1,0 0 1,-1-1-1,1 0 1,-1-1 0,0 0-1,0 0 1,0-1 0,13-8-1,-3-1-7,-1-1 0,0 0 0,-1-2 0,-1 0 0,0 0 0,-1-1 0,-1-1 0,-1-1 0,0 0 0,-2 0 0,10-23 0,-7 10 0,-1-1 0,-1 0 0,-2-1 0,-2 0 0,0 0 0,1-49 0,-8 51 0,-1 1 0,-1-1 0,-2 1 0,-1 0 0,-2 0 0,-1 0 0,-1 1 0,-2 0 0,-1 1 0,-1 0 0,-1 1 0,-2 1 0,-1 0 0,-1 1 0,-31-35 0,11 20 0,-1 1 0,-3 3 0,-1 1 0,-1 2 0,-2 2 0,-1 2 0,-96-45 0,70 44 0,-1 3 0,-1 3 0,-1 3 0,-1 3 0,-1 4 0,0 4 0,-137-4 0,206 15 0,0 0 0,0 0 0,0 1 0,0 0 0,0 1 0,0 0 0,0 0 0,-16 8 0,22-8 0,0 0 0,0 0 0,0 1 0,0 0 0,0-1 0,1 1 0,-1 0 0,1 1 0,0-1 0,0 0 0,0 0 0,0 1 0,1-1 0,-1 1 0,1 0 0,0-1 0,0 1 0,0 0 0,1 0 0,-1 0 0,1-1 0,0 6 0,0 16 0,1 0 0,1 1 0,1-2 0,1 1 0,2 0 0,0-1 0,16 39 0,-5-22 0,2-1 0,1-1 0,41 57 0,-39-65 0,2-2 0,2 0 0,0-2 0,2-1 0,1-1 0,1-1 0,1-2 0,1-1 0,35 17 0,-25-18 0,0-2 0,1-2 0,1-1 0,0-3 0,1-2 0,0-1 0,51 2 0,-93-11 0,37 4 0,0-2 0,0-2 0,0-1 0,41-7 0,-70 6 0,0-1 0,0 0 0,0-1 0,-1 0 0,1 0 0,-1-1 0,0-1 0,12-8 0,-16 10 0,-1-1 0,1 0 0,-1-1 0,0 1 0,0-1 0,-1 0 0,1 0 0,-1-1 0,-1 1 0,1-1 0,-1 0 0,-1 0 0,5-13 0,-5 11 0,0 1 0,-1-1 0,0 0 0,0 1 0,-1-1 0,0 0 0,-1 0 0,1 1 0,-2-1 0,1 0 0,-1 1 0,-1 0 0,1-1 0,-6-9 0,2 7 0,0 0 0,-1 1 0,0-1 0,-1 1 0,0 1 0,-1-1 0,0 1 0,-20-14 0,1 4 0,-2 0 0,0 3 0,-1 0 0,-1 2 0,0 1 0,-45-10 0,18 8 0,-1 2 0,-1 3 0,0 3 0,0 2 0,0 4 0,-84 7 0,97-1 0,0 2 0,1 2 0,-1 3 0,2 1 0,0 2 0,0 3 0,2 1 0,-64 38 0,105-55 0,-7 4 0,0 0 0,1 1 0,0 0 0,-11 12 0,19-19 0,0 1 0,0 0 0,0 0 0,1 0 0,-1 0 0,0 0 0,1 0 0,-1 0 0,1 0 0,0 0 0,-1 0 0,1 0 0,0 1 0,-1-1 0,1 0 0,0 0 0,0 0 0,0 0 0,0 1 0,0 1 0,1-2 0,0 1 0,0-1 0,0 0 0,0 1 0,0-1 0,0 0 0,0 0 0,1 0 0,-1 0 0,0 0 0,1 0 0,-1 0 0,0 0 0,1 0 0,-1-1 0,1 1 0,-1-1 0,1 1 0,2 0 0,18 5 0,1-1 0,0-1 0,0 0 0,38-1 0,98-8 0,-131 4 0,152-12 0,0-7 0,-2-9 0,-1-7 0,304-104 0,-410 113 0,-1-4 0,-2-3 0,-1-2 0,85-63 0,-143 93 0,1-2 0,-1 1 0,0-1 0,-1-1 0,0 1 0,9-14 0,-16 21 0,-1 0 0,1 0 0,0 0 0,0 0 0,-1 0 0,1 0 0,-1 0 0,1-1 0,-1 1 0,1 0 0,-1 0 0,0-1 0,0 1 0,1 0 0,-1 0 0,0-1 0,0 1 0,0 0 0,-1-1 0,1 1 0,0 0 0,0-1 0,-1 1 0,1 0 0,-1 0 0,1 0 0,-1-1 0,1 1 0,-1 0 0,0 0 0,1 0 0,-1 0 0,0 0 0,0 0 0,0 0 0,0 0 0,0 1 0,0-1 0,0 0 0,0 0 0,0 1 0,0-1 0,-1 1 0,1-1 0,0 1 0,-3-1 0,-14-2 0,0 0 0,0 1 0,0 1 0,0 1 0,-36 5 0,-78 10-110,-223 56 0,-128 79-427,378-111 537,1 4 0,3 5 0,1 3 0,-140 100 0,226-141 0,1 0 0,-1 1 0,2 1 0,-13 15 0,23-25 0,0 0 0,0 0 0,0 0 0,1 1 0,-1-1 0,1 0 0,0 1 0,-1-1 0,1 1 0,0-1 0,0 1 0,1 0 0,-1 0 0,1-1 0,-1 1 0,1 0 0,0 0 0,0-1 0,0 1 0,0 0 0,0 0 0,1 0 0,-1-1 0,1 1 0,0 0 0,0-1 0,0 1 0,0-1 0,0 1 0,1-1 0,-1 1 0,1-1 0,2 4 0,2-1 20,0 0 1,0 0-1,0-1 0,1 0 1,-1 0-1,1 0 0,0-1 1,0 0-1,12 4 0,8 0 194,46 6 0,-19-7-184,0-2-1,1-3 1,-1-2-1,60-10 1,216-52-216,-120 8-405,327-134-1,170-141 575,-632 292 17,-1-3 0,87-65 0,-149 97 0,0-1 0,-1 0 0,-1 0 0,1-1 0,15-23 0,-24 32 0,0-1 0,-1 0 0,1 0 0,-1 0 0,1 0 0,-1 0 0,0 0 0,0-1 0,0 1 0,-1 0 0,1 0 0,-1-1 0,0 1 0,0 0 0,0-1 0,0 1 0,0 0 0,-1-1 0,1 1 0,-1 0 0,0 0 0,0 0 0,-1 0 0,1-1 0,0 1 0,-1 1 0,0-1 0,0 0 0,0 0 0,0 1 0,-3-3 0,-3-3 9,-1 1 0,0 0-1,0 0 1,-1 1 0,0 1-1,0 0 1,0 0 0,0 1 0,-1 0-1,-20-4 1,-14-1 333,-63-5-1,94 13-237,-70-6 25,0 3 0,0 4 1,-122 16-1,154-8-134,0 2 0,1 3 0,0 1 0,1 3-1,1 2 1,-80 44 0,80-33 5,2 2 0,1 3 0,1 1 0,2 2 0,2 2 0,2 2 0,1 1 0,2 2 0,3 2 0,1 1 0,3 1 0,1 2 0,3 0 0,3 2 0,-20 64 0,35-95 0,2-1 0,0 1 0,1 0 0,0 1 0,1 41 0,3-57 0,1 0 0,0 0 0,0 0 0,1 1 0,0-1 0,0 0 0,1-1 0,0 1 0,0 0 0,0-1 0,1 0 0,0 1 0,0-2 0,0 1 0,1 0 0,0-1 0,0 0 0,1 0 0,-1 0 0,1-1 0,10 6 0,1 0 0,1-1 0,0-2 0,1 1 0,0-2 0,0-1 0,0 0 0,38 4 0,5-5 0,81-5 0,-22-8-98,-1-5-1,0-5 0,-1-6 1,183-62-1,444-213-397,-743 299 496,55-25 0,470-231 0,-514 248 0,68-44 0,-77 50 0,-1 0 0,0-1 0,1 0 0,-2 1 0,1-1 0,0 0 0,-1-1 0,0 1 0,0-1 0,0 1 0,0-1 0,3-9 0,-6 12 0,0 1 0,0-1 0,0 0 0,0 1 0,0-1 0,-1 0 0,1 1 0,-1-1 0,1 1 0,-1-1 0,1 1 0,-1-1 0,0 1 0,0-1 0,1 1 0,-1-1 0,0 1 0,0 0 0,-1 0 0,1 0 0,0-1 0,0 1 0,-1 0 0,1 1 0,0-1 0,-1 0 0,1 0 0,-1 0 0,1 1 0,-4-2 0,-10-4-6,0 0-1,-1 2 0,0-1 0,0 2 0,-24-3 0,-93-3 186,125 9-153,-133-1 272,-1 6 0,-197 33 0,-270 96-367,546-117 69,1 2 0,1 4 0,0 2 0,2 2 0,-71 46 0,107-59 0,1 2 0,0 1 0,2 0 0,0 2 0,1 0 0,1 1 0,1 1 0,0 1 0,2 0 0,1 1 0,0 0 0,2 2 0,1-1 0,1 1 0,-9 34 0,16-50 0,1 0 0,1 0 0,-1 0 0,1 0 0,1 0 0,0 0 0,0 0 0,1 0 0,0 0 0,4 14 0,-3-17 0,0 0 0,1 0 0,0 0 0,0-1 0,0 0 0,1 1 0,0-1 0,0 0 0,0-1 0,0 1 0,1-1 0,0 0 0,0 0 0,0 0 0,0-1 0,11 6 0,7 1 0,0-1 0,1 0 0,0-2 0,1-1 0,0 0 0,35 2 0,-7-4 0,0-3 0,62-5 0,-51-4 0,0-2 0,-1-3 0,-1-2 0,97-38 0,-38 2 0,144-84 0,2-32 0,-235 143 0,0-2 0,-1-1 0,-2-1 0,-1-2 0,38-50 0,-62 75 0,-1 0 0,0 0 0,1 0 0,-2 0 0,1-1 0,-1 0 0,1 1 0,-2-1 0,1 0 0,-1 0 0,1 0 0,-2 0 0,1 0 0,-1-6 0,0 9 0,-1-1 0,0 1 0,0 0 0,-1 0 0,1 0 0,-1 0 0,1 0 0,-1 0 0,0 0 0,0 1 0,0-1 0,-1 1 0,1-1 0,-1 1 0,1 0 0,-1 0 0,0 0 0,1 0 0,-1 1 0,0-1 0,0 1 0,0-1 0,-1 1 0,1 0 0,-4-1 0,-25-5 0,0 0 0,0 2 0,0 1 0,0 2 0,-1 1 0,-42 4 0,8-1 0,-177 7 0,-369 61 0,555-60 0,-98 32 0,136-35 0,-1 1 0,1 1 0,0 1 0,1 0 0,0 2 0,1 0 0,-28 25 0,39-30 0,1 0 0,-1 0 0,1 1 0,1 0 0,0 0 0,0 1 0,0 0 0,1 0 0,1 0 0,-5 16 0,6-20 0,1 1 0,0 0 0,0 0 0,1 0 0,-1 0 0,1 0 0,1 0 0,-1 0 0,1 0 0,0 0 0,0 0 0,1 0 0,0-1 0,0 1 0,0 0 0,1-1 0,0 0 0,0 1 0,3 4 0,7 3 0,1 0 0,0-1 0,0-1 0,1 0 0,1 0 0,0-2 0,0 0 0,1-1 0,17 6 0,29 11 0,1-2 0,1-4 0,0-2 0,2-3 0,-1-3 0,1-3 0,1-3 0,0-3 0,91-8 0,324-67-273,-3-32-85,-366 79 336,-75 17 22,184-49 0,-214 56 0,1-1 0,-1-1 0,0 0 0,0 0 0,0-1 0,-1 0 0,1 0 0,8-9 0,-16 14 0,0-2 0,0 1 0,0 0 0,0 0 0,0 0 0,0 0 0,-1-1 0,1 1 0,-1 0 0,1-1 0,-1 1 0,1 0 0,-1-1 0,0 1 0,1-1 0,-1 1 0,0 0 0,0-1 0,0 1 0,0-1 0,0 1 0,-1-1 0,1 0 0,-2-2 0,1 1 0,-1 0 0,0 0 0,0 0 0,0 0 0,0 1 0,-1-1 0,1 1 0,-1-1 0,0 1 0,1 0 0,-1 0 0,-5-3 0,-21-10 78,-1 2 0,0 1-1,0 1 1,-1 2 0,-1 1 0,-46-6-1,-42-2-133,0 5-1,-1 5 0,0 5 0,-164 21 0,-476 103-471,712-114 572,-48 8-44,45-9 0,1 2 0,-87 29 0,135-38 0,0 0 1,0 1-1,-1-1 1,1 1-1,0 0 1,1 0-1,-1 0 1,0 0-1,-4 4 1,7-6-2,-1 1 1,1 0-1,-1-1 1,1 1-1,0 0 1,-1 0-1,1-1 1,0 1-1,-1 0 1,1 0-1,0 0 1,0-1-1,0 1 1,0 0-1,-1 0 1,1 0-1,0 0 1,1-1-1,-1 1 1,0 0-1,0 0 1,0 0-1,0-1 1,1 1-1,0 1 1,1 2 11,1-1 0,1 1 0,-1-1 0,0 0 0,1 0 0,0 0 0,-1-1 0,1 0 0,0 1 0,0-1 0,1 0 0,-1-1 0,5 2 0,45 13 131,0-2 0,1-3 0,0-2-1,110 2 1,-129-8-120,125 2-138,0-7 0,276-39 0,305-120-373,-552 105 489,286-125 0,-440 165 0,58-36 0,-90 49 0,0 0 0,0 0 0,0-1 0,0 1 0,0-1 0,-1 0 0,4-4 0,-7 7 0,1 0 0,-1 1 0,1-1 0,-1 0 0,0 1 0,1-1 0,-1 0 0,0 1 0,0-1 0,0 0 0,1 0 0,-1 1 0,0-1 0,0 0 0,0 0 0,0 1 0,0-1 0,0 0 0,-1 0 0,1 1 0,0-1 0,0 0 0,0 1 0,-1-1 0,1 0 0,0 0 0,-1 1 0,1-1 0,-1 0 0,-4-2 0,0 0 0,0 0 0,0 1 0,-1 0 0,1 0 0,0 0 0,-1 0 0,1 1 0,-1 0 0,0 1 0,-11-1 0,-126-6 0,-207 17 0,210-3 0,43-3-19,-432 25-621,8 34 1274,505-60-602,-146 32 78,141-30-111,1 2-1,-1 1 1,2 1 0,-1 0 0,-26 18-1,42-25 2,1 1 0,-1 0-1,0-1 1,1 1 0,0 1-1,0-1 1,0 0 0,0 1 0,0 0-1,1-1 1,-1 1 0,1 0-1,-3 8 1,4-9 19,1-1-1,0 1 1,-1 0 0,1 0-1,0 0 1,0-1-1,0 1 1,1 0 0,-1 0-1,1 0 1,-1-1-1,1 1 1,0 0 0,0-1-1,0 1 1,0-1-1,3 4 1,2 2 11,0-1 1,1 0 0,0 0-1,0 0 1,0-1-1,1 0 1,0-1-1,1 0 1,-1 0 0,1 0-1,0-1 1,9 3-1,27 8-30,0-2 0,1-1 0,83 8 0,149-5 0,527-56-268,-3-67-127,-474 60 339,-251 38 56,59-11 0,-127 17 0,-21 1 0,-114-3 299,-238 19 1,-28 38-180,318-33-120,58-8 0,24-3 0,32-2 0,62-6 0,0-6 0,194-36 0,-110 12 0,123-2 0,1 12 0,323 22 0,-299 19 0,142 2 0,-419-23 0,0 2 0,0 3 0,0 3 0,0 1 0,58 18 0,-51-6 0,6 4 0,1-4 0,1-3 0,84 10 0,426-20 0,-340-12 0,-1 1 0,-1-10 0,320-61 0,-423 50 0,157-9 0,-223 31 0,-1 3 0,1 3 0,-1 3 0,79 17 0,-13 7 0,0-6 0,199 9 0,147-34 0,-197-2 0,-501-12 0,-1137-9-665,827 44 954,-104 1 87,302-23-376,-614 26 0,923-22 0,9-2 0,-1 1 0,0 0 0,1 1 0,-1 0 0,1 1 0,-14 5 0,21-3 0,20 0 0,67 0 0,0-4 0,118-13 0,-64 2 0,1410-24-1475,-283 13 379,-384-34 446,-668 39 696,-98 12 517,-81 9-411,-33-4-146,-1-1-1,1 0 1,-1 0 0,0 0-1,1 0 1,-1 0 0,0 0 0,0 0-1,1 1 1,-1-1 0,0 0-1,1 0 1,-1 0 0,0 1-1,0-1 1,1 0 0,-1 0-1,0 1 1,0-1 0,0 0-1,1 1 1,-1-1 0,0 0-1,0 0 1,0 1 0,0-1-1,0 0 1,0 1 0,1-1-1,-1 0 1,0 1 0,0-1 0,0 1-1,0-1 1,0 0 0,0 1-1,0-1 1,-1 0 0,1 1-1,-3 2 58,0 1-1,-1-1 1,0 0-1,1-1 1,-1 1-1,0-1 1,0 1-1,-1-1 1,1 0-1,-7 1 1,-44 18 175,-1-2 0,-97 18 0,-133 7-258,-534 12-195,331-32-637,-2805 149-3606,2836-158 4458,93-5 0,-78-3 110,428-7-11,1 0 0,-1 0 0,-19-4 0,32 0-18,11-2-23,47-12-42,151-31-16,116-13 23,855-85 196,21 64-97,-559 42-146,616-44-841,-772 37 330,-471 46 524,64-6 125,-75 8 7,-10 2 53,-45 8 368,-587 72 933,-24-36-849,459-33-647,-2147 111-3406,1174-88 3291,-14-32 4224,1179-5-3651,0 0 0,0-1 1,0-1-1,-15-4 0,8 2-89,-1 0 0,-38-3 0,-638 20-348,265 7 0,359-17 0,-204-7 0,246 1 0,0 0 0,0-2 0,1-2 0,0 0 0,0-2 0,-52-26 0,-31-27 0,-66-33 0,13 29 0,119 50 0,28 5 0,19 12 0,-1 0 0,1-1 0,0 1 0,0 0 0,0-1 0,0 1 0,-1 0 0,1-1 0,0 1 0,0-1 0,0 1 0,0 0 0,0-1 0,0 1 0,0 0 0,0-1 0,0 1 0,0-1 0,0 1 0,0 0 0,0-1 0,1 1 0,-1 0 0,0-1 0,0 1 0,0 0 0,0-1 0,1 1 0,-1 0 0,1-1 0,3-3 0,0 1 0,0 0 0,1 0 0,0 0 0,-1 1 0,8-4 0,84-34 0,172-49 0,118-1 0,213 16 0,11 51 0,-310 15 0,-135 3 0,619-46 0,266-85 0,-661 101 0,0 16 0,504 41 0,-404-8 0,-154-8 0,-281-1 0,-1 2 0,83 22 0,-34-5 0,-23-8 0,108 19 0,-144-26 0,0 3 0,-1 1 0,-1 2 0,0 2 0,57 32 0,-50-24 0,0-3 0,2-1 0,55 15 0,-98-35 0,19 9 0,-34-5 0,-26 1 0,-279 12 0,167-13 0,-520 24-549,-1337 33-2328,1914-63 2877,61-2-20,28 3 20,0 0-1,1 0 1,-1 0 0,0 0-1,0 0 1,0-1-1,0 1 1,0 0 0,0 0-1,0 0 1,0 0 0,1 0-1,-1 0 1,0 0 0,0 0-1,0 0 1,0 0-1,0 0 1,0 0 0,0 0-1,0-1 1,0 1 0,0 0-1,0 0 1,0 0-1,0 0 1,0 0 0,0 0-1,0 0 1,0 0 0,0 0-1,0-1 1,0 1 0,0 0-1,0 0 1,0 0-1,0 0 1,0 0 0,0 0-1,0 0 1,0 0 0,0-1-1,0 1 1,0 0 0,0 0-1,0 0 1,0 0-1,0 0 1,0 0 0,0 0-1,0 0 1,0 0 0,0 0-1,-1-1 1,1 1 0,54-9 204,1022-128 2183,268-37-2713,-601 51 315,-366 57-29,-335 58 40,-24 3 0,1 2 0,0 0 0,0 1 0,0 1 0,0 0 0,26 4 0,-44-3 0,0 0 0,-1 0 0,1 0 0,0 0 0,-1 0 0,1 0 0,0 0 0,-1 0 0,1 1 0,0-1 0,-1 0 0,1 1 0,0-1 0,-1 0 0,1 1 0,-1-1 0,1 1 0,-1-1 0,1 1 0,-1-1 0,1 1 0,-1-1 0,0 1 0,1-1 0,-1 1 0,1 0 0,-1-1 0,0 1 0,0 0 0,0-1 0,1 1 0,-1 0 0,0-1 0,0 1 0,0 0 0,0-1 0,0 1 0,0 0 0,0-1 0,0 1 0,0 0 0,0 0 0,-1-1 0,1 1 0,0 0 0,0-1 0,-1 1 0,1-1 0,0 1 0,-1 0 0,1-1 0,-1 1 0,1-1 0,-1 2 0,-6 5 25,-1 0 1,1 0-1,-1 0 0,0-1 0,-1 0 1,1-1-1,-1 0 0,-13 6 0,-94 35 503,92-37-428,-100 33-151,-229 44 0,-143-8-403,441-70 447,-1342 98 7,1385-106 0,-21 0 0,-48 7 0,79-7 0,0 0 0,0 1 0,0-1 0,0 1 0,0 0 0,0 0 0,0 0 0,0 0 0,0 0 0,0 0 0,0 0 0,-2 2 0,4-2 0,0-1 0,-1 1 0,1-1 0,0 1 0,0 0 0,-1-1 0,1 1 0,0-1 0,0 1 0,0 0 0,0-1 0,0 1 0,0 0 0,0-1 0,0 1 0,0 0 0,0-1 0,0 1 0,0 0 0,0-1 0,1 1 0,-1 0 0,0-1 0,0 1 0,1-1 0,-1 1 0,0-1 0,1 1 0,-1-1 0,1 1 0,-1-1 0,1 1 0,0 0 0,10 8 0,2 1 0,-1-2 0,1 0 0,0 0 0,1-1 0,19 6 0,478 153-164,-199-88-540,539 62 1,332-75 764,-955-70-39,264-39-1,214-78-73,-224 41 951,-481 81-872,37-9 464,-29-1-153,-10 9-311,1 0 0,0 0 0,-1 0 0,1 0-1,-1 0 1,0 0 0,1 1 0,-1-1 0,1 0 0,-1 0 0,0 1-1,0-1 1,0 0 0,1 1 0,-1-1 0,0 0 0,0 1 0,-1-1-1,-20-9-3,0 1 0,-1 1 0,0 1 0,-1 1 0,0 1 0,1 1 0,-32-2 0,16 1-3,-2459-231-1364,2385 228 1344,4 0 0,-197 9 0,289 1 0,0 0 0,0 1 0,-21 6 0,35-8 0,0-1 0,0 1 0,0 0 0,0 1 0,1-1 0,-1 0 0,0 1 0,1-1 0,-1 1 0,1 0 0,-1 0 0,1 0 0,0 0 0,0 0 0,0 1 0,0-1 0,0 1 0,0-1 0,1 1 0,-1 0 0,1-1 0,0 1 0,0 0 0,0 0 0,-1 3 0,2-4 10,0 0 1,0 0-1,0 0 1,1 0-1,-1 0 1,0 0-1,1 0 0,0 0 1,-1 0-1,1 0 1,0 0-1,0-1 1,0 1-1,0 0 0,0-1 1,0 1-1,1-1 1,-1 1-1,0-1 1,1 1-1,-1-1 0,1 0 1,0 0-1,-1 0 1,3 2-1,6 2 143,0 0-1,1-1 1,18 5-1,32 6-65,0-3 0,0-3 1,1-2-1,1-4 0,121-7 0,312-64-241,80-66-381,-101 20 549,547-63-14,-936 162 0,-58 7 0,-28 8 0,0 0 0,0 0 0,0 0 0,0 1 0,1-1 0,-1 0 0,0 0 0,0 0 0,0 0 0,0-1 0,0 1 0,1 0 0,-1 0 0,0 0 0,0 0 0,0 0 0,0 0 0,0 0 0,1 0 0,-1 0 0,0 0 0,0 0 0,0 0 0,0 0 0,0-1 0,0 1 0,0 0 0,1 0 0,-1 0 0,0 0 0,0 0 0,0 0 0,0-1 0,0 1 0,0 0 0,0 0 0,0 0 0,0 0 0,0 0 0,0-1 0,0 1 0,0 0 0,0 0 0,0 0 0,0 0 0,0 0 0,0-1 0,0 1 0,0 0 0,0 0 0,0 0 0,0 0 0,0 0 0,0-1 0,0 1 0,0 0 0,0 0 0,-1 0 0,1 0 0,0 0 0,0-1 0,-7 0 0,0 0 0,0 0 0,-1 1 0,1-1 0,0 2 0,-8 0 0,-369 43 3,111-8-53,-705 38-649,-5-37-193,649-26 800,-767 9 97,672-15-73,-562 66 436,975-68-171,0 0 0,0 0 0,1 2 0,-30 12 0,-58 20 352,-180 52-466,-275 114-247,-381 155-655,-170 73-164,47-23 0,161-65 0,193-82 0,195-79 0,153-64 0,266-89 382,-2-4 0,-115 16 1,184-38 629,0-1-1,0-1 1,-1-1 0,1-2 0,-28-4 0,41 3 208,-1-1 1,1 0-1,0-1 0,0 0 1,1-1-1,-1-1 1,1 0-1,1-1 1,0 0-1,-18-15 1,-112-103 2711,139 123-2885,-2-1 119,0 1 1,1-1-1,-1-1 0,1 1 0,0 0 0,-4-8 1,7 12-151,1-1 0,0 1 1,-1-1-1,1 0 1,0 1-1,0-1 1,0 0-1,-1 1 1,1-1-1,0 0 0,0 0 1,0 1-1,0-1 1,0 0-1,0 1 1,0-1-1,0 0 1,1 1-1,-1-1 0,0 0 1,0 1-1,1-1 1,0-1-1,0 1 18,0 0-1,0-1 1,1 1-1,-1 0 1,1 0 0,-1 0-1,1 0 1,0 0-1,-1 1 1,1-1-1,0 0 1,-1 1 0,4-1-1,39-7 48,0 2 1,1 2-1,-1 3 0,51 3 0,-30-1-64,119 1-34,516-2 0,-2-52 0,-361-4 0,114-14 0,-365 62 0,0 3 0,-1 5 0,112 12 0,-25 13 0,203 18 0,-353-43 0,75 4 0,102 16 0,641 66 0,-708-86 0,256-32 0,-260 15 0,0 6 0,146 7 0,90 36 0,104 5 0,-99-18 0,36 2 0,-236-16 0,0-7 0,217-32 0,-5-11 0,19-5 0,-349 42 0,1 2 0,0 2 0,0 3 0,0 2 0,0 2 0,0 2 0,-1 3 0,0 1 0,0 3 0,-1 3 0,-1 1 0,49 24 0,-36-11 0,175 74 0,-197-89 0,1-1 0,0-3 0,0-1 0,46 4 0,131-8 0,-144-6 0,135 15 0,-54 3 0,0-8 0,167-10 0,-115-2 0,33 5 0,258-5 0,-350-10 0,146-32 0,-155 20 0,191-10 0,274 35 0,-262 3 0,-275-8 0,0-2 0,0-3 0,125-37 0,19-4 0,-121 33 0,-62 6 0,-27 11 0,-1 1 0,1 0 0,-1 0 0,0-1 0,1 1 0,-1 0 0,1-1 0,-1 1 0,0-1 0,1 1 0,-1 0 0,0-1 0,0 1 0,1-1 0,-1 1 0,0-1 0,0 1 0,1-1 0,-1 1 0,0-1 0,0 1 0,0-1 0,0 1 0,0-1 0,0 1 0,0-2 0,-1 0 0,-1 1 0,0-1 0,1 0 0,-1 0 0,0 1 0,0-1 0,0 1 0,0-1 0,0 1 0,0 0 0,-1 0 0,1 0 0,0 0 0,-1 0 0,1 0 0,-4 0 0,-50-13 0,0 3 0,0 2 0,-1 2 0,-97 3 0,75 2 0,-146-21 0,190 14 0,1-2 0,0-1 0,1-2 0,0-1 0,-30-20 0,-56-25 0,-12 9 0,-3 5 0,-1 7 0,-2 5 0,-1 7 0,-206-15 0,-717 22 0,744 25 0,125-7 0,-1-7 0,-320-59 0,381 42 0,-543-84 0,-79 84 0,3 54 0,575-25 0,-262-30 0,336 18 0,-13-1 0,0 6 0,-1 5 0,-183 24 0,-388 140 0,355-75 0,204-64 0,0-7 0,-154 5 0,-32 3 0,-1562 132-1231,1039-158 2476,388-4-1259,441 5 14,29 3 0,38 4 0,717 33 0,6-51 0,-203 0 0,881 9 0,-1389 4 0,0 3 0,0 3 0,-1 3 0,-1 4 0,96 35 0,-112-37 0,1-2 0,0-2 0,107 7 0,168-16 0,-191-5 0,7 2 0,653-31 0,-480 3 0,1 15 0,370 30 0,-447-3 0,122 10 0,-260-12 0,148 37 0,24 32 0,299 132 0,-538-198 0,-1-1 0,2-2 0,-1-2 0,2-1 0,-1-2 0,1-2 0,69-1 0,-8 1 0,0 4 0,181 38 0,-132-19 0,-46-12 0,128 1 0,105-17 0,-166-1 0,244 3 0,342-6 0,-710 2 0,0-2 0,-1-2 0,61-18 0,129-53 0,-170 55 0,154-58 0,170-58 0,-270 103 0,160-29 0,-189 55 0,0 4 0,165 11 0,-65 0 0,-130-5 0,-51 0 0,-41 0 0,-22 0 0,-79-11 0,-605-132-131,278 47-721,-1839-278-1438,644 155-280,1650 219 2649,-1 0-1,1-1 1,-1 0 0,1 0 0,0 0-1,0 0 1,-1-1 0,1 0 0,-7-4 0,28-1 381,35-3-26,430-38 1962,22 32-1884,-38 19-442,-333 4 499,198 36 0,-291-35-564,-1 2-1,0 2 1,0 1-1,-2 2 1,1 1-1,-2 2 1,0 2-1,-2 1 1,41 33-1,-68-50-4,-1 1 0,0-1 0,-1 1 0,1 0 0,-1 0 0,0 1 0,0-1 0,4 10 0,-7-13 0,0 0 0,-1 0 0,1 0 0,-1 0 0,0 0 0,1 0 0,-1 0 0,0 0 0,0 0 0,0 0 0,0 0 0,-1 0 0,1 0 0,-1 0 0,1 0 0,-1 0 0,0 0 0,1 0 0,-1-1 0,0 1 0,0 0 0,0 0 0,0-1 0,-1 1 0,1-1 0,0 1 0,-1-1 0,1 1 0,-1-1 0,0 0 0,1 0 0,-1 1 0,-2 0 0,-7 4 0,0 0 0,0-1 0,0 0 0,-1-1 0,1 0 0,-21 3 0,-87 10 0,107-16 0,-1251 42-1716,124-103 185,7-50 14,750 71 1599,144 12-532,186 15 351,52 12 99,1 0 0,-1 0 0,0 0-1,0 0 1,0 0 0,1 0 0,-1 0 0,0-1-1,0 1 1,0 0 0,1 0 0,-1 0 0,0-1-1,0 1 1,0 0 0,0 0 0,0 0 0,0-1-1,0 1 1,1 0 0,-1 0 0,0-1-1,0 1 1,0 0 0,0 0 0,0-1 0,0 1-1,0 0 1,0 0 0,0-1 0,0 1 0,0 0-1,0 0 1,0 0 0,-1-1 0,1 1 0,0 0-1,0 0 1,0-1 0,0 1 0,0 0 0,0 0-1,0 0 1,-1-1 0,1 1 0,0 0 0,0 0-1,0 0 1,-1 0 0,1-1 0,0 1-1,0 0 1,0 0 0,-1 0 0,1 0 0,0 0-1,0 0 1,-1 0 0,1 0 0,0 0 0,0 0-1,-1 0 1,1 0 0,0 0 0,0 0 0,-1 0-1,1 0 1,22-6 0,-1 2 0,1 1 0,35-2 0,1184-20 490,-996 26-532,-13-2 2,445 14 2046,-634-11-1684,0 3 1,1 1 0,72 21-1,-113-27-320,0 1 0,0 0 0,0 1 0,0-1 0,0 0 0,-1 1 0,1-1 0,0 1 0,-1 0 0,1 0 0,-1 0 1,0 0-1,1 1 0,-1-1 0,3 5 0,-5-6 5,1 1 0,-1 0 0,1-1 1,-1 1-1,0-1 0,0 1 0,0 0 0,0-1 1,0 1-1,0-1 0,0 1 0,0 0 1,-1-1-1,1 1 0,-1-1 0,1 1 1,-1-1-1,1 1 0,-1-1 0,0 1 0,-2 1 1,-4 6 85,0-1-1,-1 0 1,0-1 0,0 0 0,-1 0 0,0-1 0,-15 9 0,-21 8 58,-1-1 0,-1-2 0,-91 25 0,-154 15-149,273-57-2,-41 8 0,56-11 0,1 1 0,0 0 0,0 0 0,0 0 0,0 0 0,0 0 0,0 1 0,0-1 0,0 1 0,0 0 0,-4 4 0,7-6 0,-1 1 0,1-1 0,0 0 0,0 0 0,0 1 0,0-1 0,0 0 0,0 1 0,0-1 0,0 1 0,0-1 0,0 0 0,0 1 0,0-1 0,0 0 0,0 1 0,0-1 0,0 0 0,0 1 0,0-1 0,0 0 0,0 1 0,0-1 0,1 0 0,-1 0 0,0 1 0,0-1 0,0 0 0,1 1 0,-1-1 0,0 0 0,0 0 0,1 1 0,-1-1 0,24 13 0,40 11 0,125 27 0,-93-27 0,784 176-973,37-69 0,-516-100 973,154 14 0,-476-33 0,-145-16 0,-777-123-48,-1-55-48,30 6 21,812 175 74,-125-24-56,-169-12 0,239 36 57,49 5 0,21 2 0,69 11 481,2-3 0,108 4 0,-82-10-95,1278 63 65,-1365-71-451,39 0 0,-59 0 0,0 0 0,0 1 0,-1-1 0,1 1 0,0-1 0,0 1 0,-1 0 0,1 0 0,0 0 0,-1 1 0,1-1 0,-1 0 0,0 1 0,1 0 0,-1 0 0,3 2 0,-5-3 0,0-1 0,1 0 0,-1 1 0,0-1 0,0 0 0,0 1 0,0-1 0,1 1 0,-1-1 0,0 0 0,0 1 0,0-1 0,0 1 0,0-1 0,0 0 0,0 1 0,0-1 0,0 1 0,0-1 0,0 0 0,0 1 0,0-1 0,-1 0 0,1 1 0,0-1 0,0 1 0,0-1 0,0 0 0,-1 1 0,1-1 0,0 0 0,0 1 0,-1-1 0,1 0 0,0 0 0,-1 1 0,1-1 0,0 0 0,-1 0 0,1 0 0,0 1 0,-1-1 0,1 0 0,0 0 0,-1 0 0,-11 4 0,0-1 0,0-1 0,-1 0 0,1-1 0,0 0 0,-1-1 0,-17-2 0,16 2 0,-219-13-169,2-9-1,0-11 1,2-10-1,-295-94 1,345 80 169,-393-117 0,414 129 0,125 29 0,33 16 0,-1 0 0,1-1 0,0 1 0,0 0 0,0 0 0,-1 0 0,1 0 0,0-1 0,0 1 0,0 0 0,0 0 0,-1-1 0,1 1 0,0 0 0,0 0 0,0-1 0,0 1 0,0 0 0,0 0 0,0-1 0,0 1 0,0 0 0,0 0 0,0-1 0,0 1 0,0 0 0,0 0 0,0-1 0,0 1 0,0 0 0,0 0 0,0-1 0,0 1 0,0 0 0,1 0 0,-1-1 0,0 1 0,0 0 0,0 0 0,0 0 0,1-1 0,-1 1 0,0 0 0,0 0 0,0 0 0,1 0 0,-1-1 0,0 1 0,0 0 0,0 0 0,1 0 0,-1 0 0,0 0 0,0 0 0,1 0 0,-1 0 0,0 0 0,1 0 0,-1 0 0,15-3 0,0 1 0,0 0 0,0 1 0,0 1 0,25 3 0,580 79-543,-404-47 184,762 98 182,-861-113 177,-84-13 0,-30-3 0,-52-10 0,-471-95 6,-407-65 142,-242 41-2382,352 42 700,346 29 551,93 10 87,285 32 702,-11-1 346,-108 1 0,190 14-16,27 2 24,31 4 338,0-2 0,60 3 0,-56-6-250,836 25 2929,0-53-3225,-764 21 105,32-1 107,-101 8 520,-43-3-670,0 0 0,0 0 0,0 0 15,0 0-15,0 1 0,0-1 0,0 0 0,0 0 1,0 0-1,1 1 114,-1-1-114,-76 13 662,-655 52-634,-17-40-1341,-210-27 1182,24-78 127,906 74-10,42 2 0,60 3 0,952 29-661,-168-2 399,-684-22 319,476-3 799,-633-4-539,-41-1-123,-78-4-70,-154-1-124,-99 2-164,-1113-39-2621,754 1 1627,-1497-72-57,2080 114 1215,85 2 25,36-3 168,122-15 572,260-24 52,189-17-818,938-62-1134,9 105-687,-1291 28 1687,-195-9 130,1 1 1,23 6-1,-45-9 6,-1-1-1,0 1 1,1 0-1,-1 0 1,1 0-1,-1 0 1,0 0-1,1 0 1,-1 0-1,0 0 1,1 0-1,-1 1 1,0-1-1,1 0 1,-1 0-1,0 0 1,1 0-1,-1 0 1,0 1-1,0-1 1,1 0-1,-1 0 1,0 0-1,1 1 1,-1-1-1,0 0 1,0 0-1,0 1 1,1-1-1,-1 0 1,0 1-1,0-1 0,0 0 1,0 1-1,1-1 1,-1 0-1,0 1 1,0-1-1,0 0 1,0 1-1,0-1 1,0 0-1,0 1 1,0-1-1,0 0 1,0 1-1,0-1 1,0 0-1,-1 1 1,1-1-1,0 1 1,-4 1 18,0 0 0,-1 0 0,1 0 0,-1 0 0,1-1 0,-1 1 0,-7 0 0,-95 15 806,-174 4 1,232-18-675,-1410 27 1807,559-21-2918,-2 32 2,-584 115-750,14 57 724,1405-203 858,-305 56 793,317-49-309,51-12-190,13-2-1,110-1 564,165-12 118,1516-135-667,176-10-296,-309 132-2688,-1581 25 3031,-1 4-1,140 28 0,-218-33-160,0 1 0,0 0-1,-1 0 1,1 0 0,-1 1-1,0 0 1,0 0 0,0 1-1,6 4 1,-11-8-54,-1 1 0,1 0 1,-1-1-1,1 1 0,-1 0 0,0-1 1,1 1-1,-1 0 0,0 0 0,1-1 1,-1 1-1,0 0 0,0 0 0,0 0 1,1-1-1,-1 1 0,0 0 0,0 0 1,0 0-1,-1-1 0,1 1 0,0 0 1,0 0-1,0 0 0,0-1 0,-1 1 1,1 0-1,0 0 0,-1-1 0,0 2 1,-2 1 44,0 1 0,0-1 0,0 0 0,0 0 0,-1 0 0,0 0 0,1-1 0,-1 1 0,-6 2 0,-31 13 253,0-1 0,-54 14 0,-149 34 460,-490 62 0,-269-55-1718,-269-48-1075,275-10 1446,-1035 69 434,1728-62-427,118 1 591,161-16 308,43-3 20,452-24-54,-244 5-147,239-8 554,409-27-661,989-43 1923,-1934 94-1856,-1238-10 1058,-42 9-1004,1219 8 569,89-1-420,42-6-306,1 0 0,-1 0 0,0 0 0,1 0 0,-1 0 0,1 1 0,-1-1 0,1 0 0,-1 0 0,1 0 0,-1 0 0,1 1 0,-1-1 0,1 0 0,-1 0 0,1 1 0,0-1 0,-1 0 0,1 1 0,-1-1 0,1 1 0,0-1 0,-1 0-1,1 1 1,0-1 0,0 1 0,-1-1 0,1 1 0,4 2 10,1 0-1,0 0 1,0-1 0,0 0-1,0 0 1,0 0-1,0 0 1,0-1-1,1 0 1,7 1-1,95 19 5,136 8 0,116-12-198,488-37-855,-8-56 1210,-677 57 346,-109 8-407,-54 11-117,0-1 1,-1 1-1,1 0 0,0 0 1,0 0-1,0 0 0,-1 0 0,1 0 1,0-1-1,0 1 0,0 0 1,0 0-1,-1 0 0,1-1 1,0 1-1,0 0 0,0 0 1,0 0-1,0-1 0,0 1 1,0 0-1,-1 0 0,1-1 1,0 1-1,0 0 0,0 0 1,0-1-1,0 1 0,0 0 1,0 0-1,0 0 0,0-1 1,0 1-1,1 0 0,-1 0 1,0-1-1,0 1 0,0 0 1,0 0-1,0-1 0,0 1 1,0 0-1,1 0 0,-1 0 1,0 0-1,0-1 0,0 1 1,0 0-1,1 0 0,-1 0 1,0 0-1,0 0 0,0-1 0,1 1 1,-1 0-1,0 0 0,0 0 1,1 0-1,-1 0 0,0 0 1,0 0-1,1 0 0,-1 0 1,0 0-1,0 0 0,1 0 1,-1 0-1,0 0 0,-17-5-2,-1 0 0,0 2 0,-29-3 0,-205-14 2,-1835-3-2236,358 164-218,1171-53 1482,389-54 1057,166-33-33,-1 0 0,1 0 0,0 0 0,0 0 0,-1 0 0,1 1 0,0-1 0,0 1 0,0 0 0,-5 4 0,8-5-43,0-1 1,0 1-1,0-1 0,0 0 1,0 1-1,0-1 1,0 1-1,0-1 0,0 1 1,0-1-1,0 1 0,0-1 1,0 1-1,0-1 0,0 1 1,1-1-1,-1 1 0,0-1 1,0 0-1,0 1 0,1-1 1,-1 1-1,0-1 0,1 0 1,-1 1-1,0-1 1,1 0-1,-1 1 0,0-1 1,1 0-1,-1 1 0,1-1 1,-1 0-1,1 0 0,-1 0 1,0 0-1,1 1 0,-1-1 1,1 0-1,0 0 0,13 5 92,-1-2 0,1 1-1,22 2 1,154 12 190,227-7 0,-261-11 157,1321-49 58,-498-52-699,-954 97 193,-43 5 0,-74 9 0,-1270 259-782,991-169 583,5 17-1,-561 261 0,900-365 213,9-5 6,0 0 0,1 1 0,0 0-1,1 2 1,0 0 0,0 1 0,-15 14 0,31-25 3,-1 0 0,0-1 0,0 1 0,0 0 0,1-1 0,-1 1 0,0 0-1,0 0 1,1 0 0,-1 0 0,1 0 0,-1 0 0,1-1 0,-1 1 0,1 0 0,0 0 0,-1 1-1,1-1 1,0 0 0,0 0 0,0 0 0,0 0 0,0 0 0,0 0 0,0 0 0,0 0 0,0 0 0,0 0-1,1 0 1,-1 0 0,0 0 0,1 0 0,-1 0 0,1 0 0,-1 0 0,1 0 0,-1 0 0,1 0 0,0-1-1,-1 1 1,3 1 0,2 1 61,0 0 0,0-1-1,0 0 1,0 0 0,1 0 0,-1-1-1,8 1 1,55 8 763,1-3 0,123-4 0,-136-3-509,313-18 537,-308 10-882,0-2-1,-1-2 1,0-4 0,58-22 0,-97 28 8,0-1 0,-1-1 0,-1 0 0,0-2 0,0 0 0,-1-1 0,-1 0 0,-1-2 0,0 0 0,-1-1 0,-1 0 0,-1-2 0,21-37 0,-7 2 0,-3 0 0,-2-1 0,-2-2 0,13-66 0,-16 45 0,-3 0 0,5-151 0,-18 172 0,-3 1 0,-3-1 0,-2 1 0,-24-93 0,29 141 0,0 0 0,-1 1 0,0-1 0,-1 1 0,0 0 0,-6-9 0,10 16 0,-1 0 0,1 1 0,-1-1 0,1 1 0,-1-1 0,0 0 0,1 1 0,-1-1 0,0 1 0,1-1 0,-1 1 0,0 0 0,0-1 0,1 1 0,-1 0 0,0-1 0,0 1 0,0 0 0,0 0 0,1 0 0,-1 0 0,0 0 0,0 0 0,0 0 0,0 0 0,0 0 0,1 0 0,-1 0 0,0 0 0,0 1 0,0-1 0,1 0 0,-1 1 0,0-1 0,0 0 0,1 1 0,-1-1 0,0 1 0,1-1 0,-1 1 0,0 0 0,1-1 0,-1 1 0,1 0 0,-2 1 0,-3 6 0,0 0 0,0 1 0,0-1 0,1 1 0,0 0 0,1 1 0,-4 16 0,-15 86 0,-1 93 0,6 358 0,23-400 0,7-1 0,8 0 0,54 208 0,-72-354 0,-1-7 0,0 0 0,0 0 0,1 0 0,0 0 0,8 16 0,-10-24 0,-1 0 0,1 0 0,0 0 0,-1-1 0,1 1 0,0 0 0,0 0 0,0 0 0,0-1 0,-1 1 0,1 0 0,0-1 0,0 1 0,0-1 0,0 1 0,0-1 0,1 0 0,-1 1 0,0-1 0,0 0 0,0 0 0,2 0 0,-1 0 0,0-1 0,1 0 0,-1 1 0,0-1 0,0 0 0,0 0 0,0-1 0,0 1 0,0 0 0,0-1 0,0 1 0,0-1 0,0 0 0,-1 1 0,3-4 0,20-26 0,0-1 0,-2-1 0,-2-1 0,-1 0 0,-1-2 0,18-55 0,-2-11 0,26-137 0,-29 90-196,-7-2-1,7-251 0,-31 377 222,-2 0-1,0 1 1,-6-26-1,6 43-129,0-1 0,0 1 0,-1-1 0,0 1 0,0 0 0,-1 0 0,1 0 0,-2 1 0,1-1 0,-1 1 0,0 0 0,-6-5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3:51.661"/>
    </inkml:context>
    <inkml:brush xml:id="br0">
      <inkml:brushProperty name="width" value="0.35" units="cm"/>
      <inkml:brushProperty name="height" value="0.35" units="cm"/>
      <inkml:brushProperty name="color" value="#FFFFFF"/>
    </inkml:brush>
  </inkml:definitions>
  <inkml:trace contextRef="#ctx0" brushRef="#br0">6415 438 24575,'33'1'0,"0"2"0,52 11 0,-17-2 0,990 92 0,-733-80 0,128 31 0,160 9 0,-589-63 0,0-1 0,0-1 0,-1-1 0,1-2 0,32-7 0,-42 4 0,-14 6 0,0 1 0,0 0 0,0-1 0,0 1 0,0 0 0,0-1 0,0 1 0,0 0 0,0 0 0,0-1 0,0 1 0,0 0 0,0-1 0,0 1 0,0 0 0,-1-1 0,1 1 0,0 0 0,0 0 0,0-1 0,0 1 0,-1 0 0,1 0 0,0-1 0,0 1 0,-1 0 0,1 0 0,0 0 0,0 0 0,-1-1 0,1 1 0,0 0 0,-1 0 0,1 0 0,0 0 0,0 0 0,-1 0 0,1 0 0,0 0 0,-1 0 0,1 0 0,-1 0 0,-21-6 0,0 1 0,0 1 0,-30-1 0,-414-5-420,-22 36-84,416-22 491,-486 47 13,-52 3 0,552-51 234,-102-9 1,140 4-183,-1-1 0,1-1 0,0 0 0,0-2 0,0 0 0,1-2 0,0 0 0,-20-12 0,27 9-52,12 10 0,0 1 0,0 0 0,0-1 0,0 1 0,0-1 0,1 1 0,-1 0 0,0-1 0,0 1 0,0-1 0,0 1 0,0 0 0,1-1 0,-1 1 0,0 0 0,0-1 0,1 1 0,-1 0 0,0 0 0,1-1 0,-1 1 0,0 0 0,1 0 0,-1-1 0,0 1 0,1 0 0,-1 0 0,0 0 0,1 0 0,-1-1 0,1 1 0,-1 0 0,1 0 0,27-7 0,1 1 0,0 1 0,0 2 0,46 0 0,-15 0 0,32-2 0,490-43 0,-447 30 0,-1-6 0,168-52 0,-229 48 0,-55 13 0,-18 14 0,0 1 0,1-1 0,-1 1 0,0-1 0,0 0 0,0 1 0,0-1 0,0 1 0,0-1 0,0 1 0,0-1 0,0 1 0,0-1 0,0 1 0,0-1 0,0 0 0,0 1 0,-1-1 0,1 1 0,0-1 0,0 1 0,-1-1 0,1 1 0,0-1 0,0 1 0,-1 0 0,1-1 0,-1 1 0,1-1 0,-1 0 0,-8-3 0,0-1 0,0 1 0,0 0 0,0 1 0,-1 0 0,1 0 0,-14-1 0,-65-11-2,0 3-1,-152 0 0,-191 28-563,348-11 312,-765 60 37,285-18 224,511-43-7,17 0 0,1-1 0,0-3 0,-69-6 0,92 2 165,20 1 51,38-1 231,401 21-217,40-1-250,-303-19 20,0-9 0,338-66 0,-440 54 0,-1-4 0,90-43 0,-1 0 0,-134 63 0,-26 7 0,-14 4 0,-105 26 0,-1-4 0,-112 11 0,95-16 0,59-4 0,66-16 0,0 1 0,0-1 0,0 0 0,0 1 0,0-1 0,0 1 0,0-1 0,0 1 0,0 0 0,0-1 0,0 1 0,1 0 0,-1 0 0,0-1 0,1 1 0,-1 0 0,0 0 0,1 0 0,-1 0 0,1 0 0,-1 1 0,1-1 0,0 0 0,0 0 0,0 0 0,1 0 0,-1 0 0,0-1 0,1 1 0,-1 0 0,0 0 0,1 0 0,-1-1 0,1 1 0,-1 0 0,1-1 0,0 1 0,-1 0 0,1-1 0,0 1 0,-1-1 0,2 2 0,6 2 0,0 1 0,1-1 0,-1 0 0,16 4 0,37 9 3,1-3 0,91 10 0,142-6-136,-17-19-176,500-68-1,-290-21 310,-405 64 0,-56 8 0,-27 18 0,0-1 0,1 1 0,-1 0 0,0-1 0,0 1 0,0 0 0,0-1 0,1 1 0,-1 0 0,0-1 0,0 1 0,0 0 0,0-1 0,0 1 0,0 0 0,0-1 0,0 1 0,0 0 0,0-1 0,0 1 0,-1 0 0,1-1 0,0 1 0,0 0 0,0-1 0,0 1 0,0 0 0,-1-1 0,1 1 0,0 0 0,0 0 0,0-1 0,-1 1 0,1 0 0,0 0 0,-1-1 0,1 1 0,0 0 0,0 0 0,-1 0 0,0-1 0,-5-1 0,-1 0 0,0 0 0,0 0 0,-1 1 0,1 0 0,0 0 0,-10 1 0,-64 0 0,1 4 0,-117 21 0,-163 53 0,-13 32 743,312-85-743,50-14 0,11-11 0,0 0 0,0 1 0,0-1 0,0 0 0,0 1 0,0-1 0,0 0 0,0 1 0,0-1 0,0 0 0,1 1 0,-1-1 0,0 0 0,0 1 0,0-1 0,0 0 0,1 0 0,-1 1 0,0-1 0,0 0 0,1 1 0,-1-1 0,0 0 0,0 0 0,1 0 0,-1 1 0,0-1 0,1 0 0,-1 0 0,0 0 0,0 0 0,1 1 0,17 4 0,0 0 0,1-1 0,-1-1 0,1-1 0,0 0 0,0-2 0,24-1 0,0 1 0,193-3-51,258-38-1,228-72-789,-522 73 841,-181 36 0,-1-1 0,0-1 0,27-11 0,-45 17 0,0 0 0,1 0 0,-1 0 0,0 0 0,1 0 0,-1 0 0,0-1 0,1 1 0,-1 0 0,0 0 0,1 0 0,-1-1 0,0 1 0,0 0 0,1 0 0,-1-1 0,0 1 0,0 0 0,1 0 0,-1-1 0,0 1 0,0 0 0,0-1 0,0 1 0,0 0 0,1-1 0,-1 1 0,0 0 0,0-1 0,0 1 0,0-1 0,0 1 0,0 0 0,0-1 0,0 1 0,0 0 0,-1-1 0,-15-6 0,-34 1 0,0 2 0,0 3 0,0 1 0,-70 11 0,55-6 0,-913 88-206,404-35-730,-921 67-210,-8-72 492,1459-54 634,20 0 79,1 2 1,-42 4-1,59-1 570,14 0-459,28 2-18,69-1 580,1-4 1,173-22-1,210-66-731,295-149-292,-560 161 265,-50 17 26,-160 53 0,-1 0 0,0-1 0,23-13 0,-35 19 0,-1 0 0,0 0 0,1-1 0,-1 1 0,0 0 0,0 0 0,1 0 0,-1 0 0,0 0 0,0-1 0,1 1 0,-1 0 0,0 0 0,0 0 0,1-1 0,-1 1 0,0 0 0,0 0 0,0-1 0,0 1 0,1 0 0,-1 0 0,0-1 0,0 1 0,0 0 0,0 0 0,0-1 0,0 1 0,0 0 0,0-1 0,0 1 0,0 0 0,0-1 0,0 1 0,0 0 0,0 0 0,0-1 0,0 1 0,0 0 0,0-1 0,0 1 0,0 0 0,0 0 0,-1-1 0,1 1 0,0 0 0,0 0 0,0-1 0,0 1 0,-1 0 0,1 0 0,0-1 0,0 1 0,-1 0 0,1 0 0,-1 0 0,-4-2 0,0 1 0,0 0 0,0 1 0,0-1 0,-1 1 0,-9 1 0,-73 8 0,-131 32 0,170-30 0,-1-1-4,-757 143-883,683-134 758,-837 120-370,5-54 1294,921-84-701,11 0-43,47-1-64,13-1 20,1083-48-434,-887 25 319,-1-9 1,411-117-1,-594 135 86,48-23 0,-91 35 22,1 0 1,0 0-1,-1 0 0,0-1 1,0 0-1,7-6 0,-11 9 0,0 0 0,0 0 0,0 0-1,0 0 1,-1 0 0,1 0 0,0 0-1,-1 0 1,1-1 0,-1 1 0,1 0-1,-1 0 1,0 0 0,0-1 0,1 1 0,-1 0-1,0-1 1,0 1 0,0 0 0,0 0-1,-1-3 1,-1-1 7,-1 1 0,0-1 0,-1 1 1,1 0-1,-1 0 0,0 0 0,0 0 0,0 1 0,0 0 0,-1 0 0,1 0 0,-1 0 0,0 0 0,-5-1 1,-31-17 94,-1 3 0,0 1 0,-1 2 0,-68-14 0,18 12-51,-119-8-1,79 20 12,0 6-1,-243 32 0,-262 85-1015,324-54 995,-140 15-412,24-36 822,557-51 375,142-28 0,134-50-269,-319 59-557,-82 27 0,1-1 0,-1 0 0,0-1 0,0 1 0,0 0 0,0-1 0,0 1 0,-1-1 0,1 1 0,0-1 0,1-2 0,-2 3 0,-1 0 0,0 1 0,1-1 0,-1 0 0,0 0 0,0 1 0,0-1 0,1 0 0,-1 0 0,0 0 0,0 1 0,0-1 0,0 0 0,0 0 0,0 0 0,-1 1 0,1-1 0,0 0 0,0 0 0,0 1 0,-1-1 0,0-1 0,-2-2 0,0 0 0,-1 0 0,1 1 0,-1-1 0,0 1 0,0 0 0,0 0 0,0 0 0,-5-2 0,-19-10 0,-1 1 0,0 2 0,-1 1 0,0 1 0,-1 1 0,0 2 0,0 1 0,-37-2 0,17 5 0,1 2 0,0 2 0,-1 3 0,-83 16 0,17 9-216,1 5-1,-139 61 0,-219 123-101,461-211 339,-429 214-21,376-184 0,57-27 0,29-13 0,123-64 0,228-139 63,33-18 205,-294 170-251,202-69-1,-285 115-16,-19 6 0,1-1 0,-1 1 0,1-1 0,-1-1 0,15-8 0,-23 8 0,-17 1 0,-71-1 237,-132 12 0,-102 27-128,-155 67-109,185-32 0,243-61 0,28-6 0,0 1 0,0 1 0,-30 11 0,50-15 0,0-1 0,0 0 0,1 1 0,-1-1 0,0 0 0,0 1 0,1-1 0,-1 1 0,0-1 0,1 1 0,-1 0 0,0-1 0,1 1 0,-1 0 0,1-1 0,-1 1 0,1 0 0,-1-1 0,1 1 0,-1 1 0,9 9 0,25 3 0,5-5 0,0-1 0,1-2 0,41 1 0,120-2 0,-143-5 0,-17-1 0,-53-2 0,-28-4 0,33 5 0,-407-76 0,342 68 0,0 4 0,-1 4 0,-127 10 0,195-7 0,0-1 0,0 1 0,0 1 0,0-1 0,0 1 0,-9 4 0,15-6 0,-1 0 0,1 1 0,-1-1 0,1 0 0,0 1 0,-1-1 0,1 1 0,0-1 0,0 1 0,-1-1 0,1 0 0,0 1 0,0-1 0,-1 1 0,1-1 0,0 1 0,0-1 0,0 1 0,0-1 0,0 1 0,0-1 0,0 1 0,0 0 0,0-1 0,0 1 0,0-1 0,0 1 0,0-1 0,1 1 0,-1-1 0,0 1 0,0-1 0,1 0 0,-1 1 0,0-1 0,0 1 0,1-1 0,-1 1 0,0-1 0,1 0 0,-1 1 0,1-1 0,-1 0 0,0 1 0,1-1 0,-1 0 0,1 0 0,-1 0 0,1 1 0,-1-1 0,1 0 0,0 0 0,19 12 0,-1-2 0,2 0 0,0-1 0,0-1 0,0-1 0,29 5 0,-28-6 0,152 38 0,2-7 0,1-8 0,1-8 0,240-2 0,-346-26 0,-64 0 0,-20-1 0,-5 2 0,-1 0 0,1 2 0,-1 0 0,0 1 0,0 0 0,-36 1 0,0 3 0,-60 10 0,40 2 0,0 3 0,1 4 0,1 2 0,2 4 0,0 3 0,-122 70 0,141-68 0,2 2 0,1 2 0,2 2 0,-56 58 0,71-62 0,1 1 0,2 1 0,2 1 0,1 1 0,2 2 0,-25 56 0,41-79 0,1-1 0,0 1 0,2 1 0,-1-1 0,-1 24 0,5-35 0,1-1 0,0 1 0,0-1 0,0 1 0,1-1 0,-1 0 0,1 1 0,0-1 0,1 1 0,-1-1 0,1 0 0,-1 0 0,1 0 0,1 0 0,-1 0 0,0 0 0,1-1 0,0 1 0,0-1 0,0 0 0,0 0 0,0 0 0,1 0 0,0 0 0,4 2 0,8 4 0,1-1 0,1-1 0,-1-1 0,1 0 0,0-1 0,32 4 0,117 4 0,-122-11 0,625 0 0,-534-4 0,-100 2 0,-22 1 0,0-1 0,1 0 0,-1-1 0,1 0 0,-1-1 0,0-1 0,0 0 0,17-7 0,-30 10 0,-1 0 0,1-1 0,-1 1 0,0 0 0,1-1 0,-1 1 0,1 0 0,-1-1 0,0 1 0,1 0 0,-1-1 0,0 1 0,1-1 0,-1 1 0,0-1 0,1 1 0,-1-1 0,0 1 0,0-1 0,0 1 0,0-1 0,0 1 0,1-1 0,-1 1 0,0-1 0,0 0 0,0 1 0,0-1 0,-1 1 0,1-1 0,0 1 0,0-1 0,0 1 0,0-1 0,0 1 0,-1-1 0,1 1 0,0-1 0,0 1 0,-1-1 0,1 1 0,0-1 0,-1 1 0,1 0 0,-1-1 0,1 1 0,0 0 0,-1-1 0,1 1 0,-1 0 0,1-1 0,-1 1 0,0 0 0,-13-8 0,0 1 0,0 1 0,-1 1 0,1 0 0,-1 1 0,0 0 0,-19-2 0,14 2 0,-84-16 0,0 4 0,-1 5 0,-1 4 0,0 5 0,1 4 0,-1 5 0,-182 36 0,262-37 0,0 1 0,0 1 0,1 1 0,-36 18 0,59-26 0,0 1 0,-1-1 0,1 0 0,0 1 0,0-1 0,0 1 0,1-1 0,-1 1 0,0 0 0,0 0 0,1 0 0,-1 0 0,1 0 0,0 0 0,-2 3 0,3-3 0,0-1 0,0 0 0,0 0 0,0 0 0,0 1 0,0-1 0,0 0 0,0 0 0,0 0 0,1 1 0,-1-1 0,0 0 0,1 0 0,-1 0 0,1 0 0,-1 0 0,1 0 0,0 0 0,-1 0 0,1 0 0,0 0 0,1 1 0,4 3 0,1 0 0,-1 0 0,1-1 0,0 0 0,0 0 0,1-1 0,12 5 0,67 18 0,1-4 0,98 12 0,-108-22 0,0 4 0,144 47 0,-222-62 0,1-1 0,0 0 0,0 0 0,0 1 0,0-1 0,0 0 0,0 1 0,-1-1 0,1 1 0,0-1 0,0 1 0,-1-1 0,1 1 0,0 0 0,-1-1 0,1 1 0,0 0 0,-1-1 0,1 1 0,-1 0 0,1 1 0,-14 7 0,-48 1 0,-1115 37 0,1035-53 0,1-5 0,0-7 0,-138-36 0,269 52 0,-28-9 0,37 11 0,0 0 0,0 0 0,0 0 0,0 0 0,0 0 0,0 0 0,-1 0 0,1 0 0,0 0 0,0-1 0,0 1 0,0 0 0,0 0 0,0 0 0,0 0 0,-1 0 0,1 0 0,0 0 0,0 0 0,0-1 0,0 1 0,0 0 0,0 0 0,0 0 0,0 0 0,0 0 0,0-1 0,0 1 0,0 0 0,0 0 0,0 0 0,0 0 0,0 0 0,0-1 0,0 1 0,0 0 0,0 0 0,0 0 0,0 0 0,0 0 0,0 0 0,0-1 0,0 1 0,0 0 0,0 0 0,0 0 0,0 0 0,1 0 0,-1 0 0,0-1 0,0 1 0,0 0 0,0 0 0,0 0 0,0 0 0,0 0 0,1 0 0,-1 0 0,0 0 0,25-7 0,548-71 0,611-4 0,-1126 81 0,202 1 0,-252 0 0,0 0 0,0 1 0,0 0 0,0 1 0,0-1 0,0 2 0,10 3 0,-17-6 0,-1 1 0,0-1 0,1 0 0,-1 0 0,0 1 0,1-1 0,-1 0 0,0 0 0,1 1 0,-1-1 0,0 0 0,0 1 0,1-1 0,-1 1 0,0-1 0,0 0 0,0 1 0,0-1 0,1 1 0,-1-1 0,0 1 0,0-1 0,0 0 0,0 1 0,0-1 0,0 1 0,0-1 0,0 1 0,0-1 0,0 0 0,-1 1 0,1-1 0,0 1 0,0-1 0,0 0 0,0 1 0,-1-1 0,1 1 0,0-1 0,0 0 0,-1 1 0,1-1 0,0 0 0,-1 1 0,1-1 0,-5 4 0,0-1 0,1 1 0,-1-1 0,0 0 0,-1 0 0,-9 3 0,-126 49 5,-179 43-1,-172 19-90,435-104 51,-236 49-152,-2-12 0,-385 15 0,625-64 187,-86 7 0,136-5 0,19 1 0,36 1 0,496-4 698,9-34-730,-23 1 39,-492 30-7,-18-1 0,-1 2 0,1 1 0,-1 0 0,1 2 0,-1 0 0,0 1 0,39 12 0,-59-15 0,1 0 0,-1 1 0,1-1 0,-1 1 0,1-1 0,-1 1 0,1 0 0,-1 0 0,0-1 0,1 1 0,-1 0 0,0 0 0,0 0 0,0 0 0,0 1 0,0-1 0,2 2 0,-4-1 0,0-1 0,-1 0 0,1 1 0,0-1 0,-1 0 0,1 0 0,0 0 0,-1 0 0,0 0 0,1 0 0,-1 0 0,1-1 0,-1 1 0,0 0 0,0-1 0,1 0 0,-1 1 0,0-1 0,0 0 0,-2 0 0,-260 45 0,178-34 0,0 3 0,-140 43 0,160-32 0,2 3 0,0 3 0,-81 55 0,138-82 0,-41 31 0,47-34 0,0 0 0,-1 0 0,1 0 0,0 0 0,-1 1 0,1-1 0,0 0 0,0 1 0,0-1 0,0 1 0,1-1 0,-1 1 0,0-1 0,0 1 0,1-1 0,-1 1 0,1 0 0,0-1 0,-1 1 0,1 0 0,0 0 0,0-1 0,0 1 0,0 0 0,1 2 0,0-2 0,0 0 0,0-1 0,1 1 0,-1-1 0,1 0 0,-1 1 0,1-1 0,-1 0 0,1 0 0,0 0 0,0 0 0,-1 0 0,1-1 0,0 1 0,0 0 0,0-1 0,0 0 0,0 1 0,0-1 0,0 0 0,0 0 0,2 0 0,56-3 0,-54 3 0,52-8 0,1-3 0,79-25 0,118-53 0,-145 48 0,-79 30 0,684-231 0,-525 188 0,352-53 0,-369 92 0,-140 15 0,-75 3 0,-55 3 0,-485 42 0,449-31 0,0 6 0,-180 57 0,256-60 0,0 2 0,1 3 0,2 2 0,0 3 0,2 1 0,-53 44 0,98-70 0,0-1 0,1 1 0,-1 0 0,1 1 0,0-1 0,0 1 0,1 0 0,-4 7 0,8-12 0,-1 0 0,1 0 0,0 0 0,-1 0 0,1-1 0,0 1 0,0 0 0,0 0 0,0 0 0,0 0 0,0 0 0,0 0 0,0 0 0,0 0 0,0 0 0,1 0 0,-1 0 0,0 0 0,0 0 0,1 0 0,-1 0 0,1-1 0,-1 1 0,1 0 0,0 1 0,2 0 0,-1 0 0,1 0 0,0-1 0,0 1 0,-1-1 0,1 1 0,0-1 0,0 0 0,0 0 0,1-1 0,-1 1 0,3 0 0,26 3 0,-1-1 0,1-1 0,48-4 0,105-19 0,-122 13 0,627-123 0,-13-56 0,-567 152 0,-78 18 0,-31 17 0,-1-1 0,1 1 0,0 0 0,-1-1 0,1 1 0,-1-1 0,1 1 0,-1-1 0,1 1 0,-1-1 0,0 1 0,1-1 0,-1 1 0,0-1 0,1 0 0,-1 1 0,0-1 0,0 0 0,1 1 0,-1-1 0,0 0 0,0 1 0,0-2 0,-2 0 0,1 0 0,-1 0 0,0 1 0,0-1 0,0 0 0,-1 1 0,1-1 0,0 1 0,0 0 0,-1 0 0,1 0 0,-1 0 0,1 0 0,-1 0 0,1 1 0,-1-1 0,0 1 0,-2 0 0,-67-13 0,-1 4 0,-146 1 0,163 7 0,-314 5 0,271 2 0,-171 33 0,245-34 0,-1 2 0,2 0 0,-1 2 0,1 1 0,1 1 0,-28 16 0,42-21 0,1 0 0,0 0 0,0 0 0,0 1 0,1 0 0,0 1 0,0 0 0,1 0 0,0 0 0,1 1 0,-1-1 0,2 1 0,-1 1 0,1-1 0,1 1 0,-1-1 0,2 1 0,-3 12 0,5-17 0,-1 0 0,1 0 0,0 0 0,0 0 0,1 0 0,-1 0 0,1 0 0,0 0 0,1-1 0,-1 1 0,1 0 0,0-1 0,0 1 0,0-1 0,1 0 0,-1 1 0,1-1 0,0 0 0,1-1 0,-1 1 0,0-1 0,1 1 0,0-1 0,0 0 0,0 0 0,6 3 0,4 1 0,0 0 0,1-1 0,-1-1 0,1 0 0,1-1 0,-1 0 0,24 2 0,19-1 0,0-3 0,71-5 0,119-22 0,-208 20 0,743-132-227,-9-50-186,-56 14 212,-660 161 201,-33 8 0,0-2 0,0 0 0,40-16 0,-57 13 0,-20 1 0,-27 2 15,-1 1 0,-68 1 1,76 3 78,-217-2 257,-250 30-1,481-26-350,1 1 0,-1 0 0,1 1 0,-1 1 0,1 1 0,-30 12 0,47-16 0,-1-1 0,1 0 0,-1 0 0,1 0 0,0 0 0,-1 0 0,1 1 0,-1-1 0,1 0 0,0 0 0,-1 1 0,1-1 0,0 0 0,-1 1 0,1-1 0,0 0 0,0 1 0,-1-1 0,1 0 0,0 1 0,0-1 0,-1 1 0,1-1 0,0 1 0,0-1 0,0 0 0,0 1 0,0-1 0,0 1 0,0-1 0,0 1 0,0-1 0,0 0 0,0 1 0,0-1 0,0 1 0,0-1 0,0 1 0,0-1 0,1 0 0,-1 1 0,0-1 0,0 1 0,0-1 0,1 0 0,-1 1 0,0-1 0,0 0 0,1 1 0,-1-1 0,0 0 0,1 1 0,-1-1 0,1 0 0,-1 0 0,0 1 0,1-1 0,-1 0 0,1 0 0,-1 0 0,0 0 0,2 1 0,6 2 0,0 0 0,1 0 0,-1-1 0,1 0 0,0 0 0,0-1 0,13 1 0,75-4 0,-64 1 0,842-71 0,-611 45 0,158-1 0,-238 19 0,-177 9 0,0-1 0,-1 1 0,1-1 0,0-1 0,0 1 0,0-1 0,11-5 0,-20 7 0,0-1 0,-1 0 0,1 0 0,0 1 0,0-1 0,0 1 0,0-1 0,0 1 0,-1 0 0,1 0 0,0 0 0,0 0 0,-1 1 0,-1-1 0,-88 10 0,-139 31 0,138-22 0,27-7 0,33-7 0,1 1 0,0 1 0,0 1 0,1 2 0,-57 27 0,69-22 0,19-14 0,0-1 0,0 0 0,0 0 0,0 1 0,0-1 0,0 0 0,0 0 0,0 1 0,0-1 0,0 0 0,0 1 0,0-1 0,0 0 0,1 0 0,-1 0 0,0 1 0,0-1 0,0 0 0,0 0 0,0 1 0,1-1 0,-1 0 0,0 0 0,0 0 0,0 0 0,1 1 0,-1-1 0,0 0 0,0 0 0,1 0 0,-1 0 0,0 0 0,0 0 0,1 1 0,-1-1 0,0 0 0,0 0 0,1 0 0,-1 0 0,0 0 0,1 0 0,48 0 0,143-28 0,35-1 0,-216 31 0,-21 6 0,-281 130 0,211-106 0,2 4 0,1 3 0,-86 59 0,158-95 0,0 0 0,1 0 0,0 1 0,0 0 0,0 0 0,0 0 0,1 0 0,-1 0 0,1 1 0,0-1 0,1 1 0,-3 6 0,4-10 0,1 0 0,0 1 0,-1-1 0,1 0 0,0 1 0,0-1 0,0 0 0,0 0 0,1 1 0,-1-1 0,0 0 0,0 1 0,1-1 0,-1 0 0,1 0 0,-1 0 0,1 1 0,-1-1 0,1 0 0,1 2 0,1-1 0,-1 0 0,1 0 0,-1 1 0,1-2 0,0 1 0,0 0 0,0-1 0,0 1 0,0-1 0,0 0 0,5 2 0,14 1 0,1 0 0,0-1 0,-1-1 0,1-1 0,0-1 0,0-1 0,37-6 0,162-41 0,-219 47 0,503-142 0,-489 138 0,-8 4 0,-1-1 0,1 0 0,-1 0 0,0-1 0,0 0 0,0-1 0,0 0 0,0 0 0,-1 0 0,14-11 0,-21 14 0,1 0 0,-1 0 0,0 1 0,1-1 0,-1 0 0,0 0 0,1 0 0,-1 0 0,0 0 0,0 1 0,0-1 0,0 0 0,0 0 0,0 0 0,0 0 0,0 0 0,0 1 0,0-1 0,0 0 0,-1 0 0,1 0 0,0 0 0,-1 1 0,1-1 0,-1 0 0,1 0 0,-1 1 0,1-1 0,-1 0 0,1 0 0,-1 1 0,1-1 0,-1 1 0,0-1 0,1 1 0,-1-1 0,0 1 0,0-1 0,-1 0 0,-6-3 0,0 1 0,0-1 0,-1 1 0,1 1 0,-1 0 0,0 0 0,-10-1 0,-76-4 0,81 7 0,-486 11 0,2 43 0,366-38 0,96-10 0,36-6 0,0 0 0,0 0 0,0 0 0,0 0 0,0 0 0,0 0 0,0 0 0,0 1 0,0-1 0,0 0 0,0 0 0,0 0 0,0 0 0,0 0 0,0 0 0,0 0 0,0 0 0,0 0 0,0 0 0,0 0 0,0 0 0,0 0 0,0 0 0,0 1 0,0-1 0,0 0 0,0 0 0,0 0 0,0 0 0,0 0 0,0 0 0,25 0 0,151-6 0,0-7 0,-1-9 0,298-75 0,-470 96 0,0 1 0,0-1 0,0 0 0,0 0 0,0-1 0,0 1 0,-1-1 0,1 1 0,0-1 0,-1 0 0,4-2 0,-6 3 0,0 1 0,0-1 0,1 1 0,-1-1 0,0 1 0,0-1 0,0 1 0,0-1 0,1 1 0,-1-1 0,0 1 0,0-1 0,0 1 0,0-1 0,0 1 0,0-1 0,-1 0 0,1 1 0,0-1 0,0 1 0,0-1 0,0 1 0,-1-1 0,1 1 0,0 0 0,0-1 0,-1 1 0,1-1 0,0 1 0,-1-1 0,1 1 0,0 0 0,-1-1 0,1 1 0,-1 0 0,1-1 0,-1 1 0,-6-4 0,-1 0 0,0 0 0,1 1 0,-1 0 0,0 0 0,-1 1 0,-8-1 0,-61-11 0,-1 5 0,-126-1 0,-167 32 0,-120 64-361,6 40-287,64-16 361,298-85 287,72-16 0,-61 20 0,101-22 81,20-2 122,37-2 344,13-5-466,-1-3-1,63-14 1,120-37-98,-215 49 16,697-225-436,-318 93 252,-330 116 185,139-52 0,-204 72 0,-1-1 0,1-1 0,-1 1 0,12-10 0,-20 14 0,1-1 0,0 0 0,0 1 0,-1-1 0,1 1 0,-1-1 0,1 0 0,0 0 0,-1 1 0,0-1 0,1 0 0,-1 0 0,1 0 0,-1 1 0,0-1 0,1 0 0,-1 0 0,0 0 0,0 0 0,0 0 0,0 0 0,0 1 0,0-1 0,0 0 0,0 0 0,0 0 0,0 0 0,-1 0 0,1 0 0,0 0 0,0 1 0,-1-1 0,1 0 0,-1 0 0,1 0 0,-1 1 0,1-1 0,-1 0 0,1 1 0,-1-1 0,0 0 0,1 1 0,-1-1 0,0 1 0,1-1 0,-1 1 0,0-1 0,0 1 0,0 0 0,0-1 0,1 1 0,-1 0 0,0-1 0,-1 1 0,-17-7 0,0 1 0,0 1 0,0 0 0,-1 2 0,1 0 0,-1 1 0,0 1 0,-32 3 0,15-2 0,-89 2-14,-150 22-1,-130 42-270,170-17 246,2 9 0,3 11 0,3 10 1,4 10-1,-361 199 0,554-271 39,0 2 0,2 0 0,-39 35 0,53-36 0,15-17 0,0-1 0,-1 0 0,1 0 0,0 0 0,0 1 0,0-1 0,0 0 0,0 0 0,0 1 0,0-1 0,0 0 0,0 0 0,0 1 0,0-1 0,0 0 0,0 0 0,1 1 0,-1-1 0,0 0 0,0 0 0,0 0 0,0 1 0,0-1 0,0 0 0,1 0 0,-1 0 0,0 1 0,0-1 0,0 0 0,0 0 0,1 0 0,-1 0 0,0 1 0,0-1 0,0 0 0,1 0 0,-1 0 0,0 0 0,0 0 0,1 0 0,-1 0 0,0 0 0,0 0 0,1 0 0,-1 0 0,0 0 0,0 0 0,1 0 0,-1 0 0,0 0 0,0 0 0,0 0 0,1 0 0,-1 0 0,0 0 0,0 0 0,1-1 0,25-4 0,0-2 0,37-14 0,381-146 253,634-335 1,-1045 485-225,-9 6-10,0-2 1,-1 0-1,0-2 0,-1 0 1,26-24-1,-48 38-19,1 0 0,0 0 0,0 1 0,0-1 0,0 0 0,-1 0 0,1 0 0,0 0 0,-1 0 0,1 0 0,0 0 0,-1 0 0,0 0 0,1-1 0,-1 1 0,0 0 0,1 0 0,-1 0 0,0 0 0,0-1 0,0 1 0,0 0 0,0 0 0,0 0 0,0-1 0,-1 1 0,1 0 0,0 0 0,-1 0 0,1 0 0,-1 0 0,1 0 0,-1 0 0,1 0 0,-1 0 0,0 0 0,0 0 0,1 0 0,-1 0 0,0 0 0,0 0 0,-1 0 0,-3-2 0,-1-1 0,0 2 0,1-1 0,-1 1 0,0 0 0,0 0 0,-7-1 0,-31-5 28,-1 2 0,-82-1 0,-95 15 520,-319 64-411,12 48-148,511-116 11,-5 1 0,1 1 0,0 1 0,0 0 0,-33 18 0,36-10 0,19-14 0,-1-1 0,1 1 0,0-1 0,0 0 0,0 1 0,-1-1 0,1 1 0,0-1 0,0 0 0,0 1 0,0-1 0,0 1 0,0-1 0,0 1 0,0-1 0,0 1 0,0-1 0,0 0 0,0 1 0,0-1 0,0 1 0,0-1 0,1 1 0,-1-1 0,0 0 0,0 1 0,0-1 0,1 1 0,2 1 0,0 0 0,0 0 0,0 0 0,1 0 0,-1-1 0,0 1 0,1-1 0,-1 0 0,1 0 0,0 0 0,4 0 0,48 8 0,1-2 0,0-2 0,1-3 0,60-7 0,243-35 0,-219 21 0,-57 9 0,31-3 0,135-34 0,-237 43 0,0 1 0,-1-2 0,25-12 0,-37 17 0,0 0 0,-1 0 0,1 0 0,-1 0 0,1 0 0,-1-1 0,1 1 0,-1 0 0,1-1 0,-1 1 0,1 0 0,-1-1 0,1 1 0,-1 0 0,0-1 0,1 1 0,-1-1 0,1 1 0,-1-1 0,0 1 0,0-1 0,1 1 0,-1-1 0,0 1 0,0-1 0,0 0 0,1 1 0,-1-1 0,0 1 0,0-1 0,0 1 0,0-1 0,0 0 0,0 1 0,0-1 0,0 1 0,0-1 0,-1 1 0,1-1 0,0 0 0,0 1 0,0-1 0,-1 1 0,1-1 0,0 1 0,-1-1 0,1 1 0,0-1 0,-1 1 0,1 0 0,-1-1 0,1 1 0,0-1 0,-1 1 0,1 0 0,-1-1 0,1 1 0,-2 0 0,-6-5 0,-1 1 0,0 1 0,0 0 0,0 0 0,0 1 0,0 0 0,-11-1 0,-82-5 0,89 7 0,-95-1 0,-1 5 0,-188 29 0,-210 78 0,473-102 0,-217 64 0,213-59 0,0 2 0,1 2 0,1 2 0,-41 27 0,67-39 0,0 0 0,0 1 0,1 0 0,1 1 0,-1 0 0,-13 19 0,20-25 0,1-1 0,-1 0 0,1 1 0,0-1 0,0 1 0,-1-1 0,1 1 0,1-1 0,-1 1 0,0 0 0,1 0 0,-1-1 0,1 1 0,0 0 0,0 0 0,0-1 0,0 1 0,1 0 0,-1 0 0,1-1 0,0 1 0,-1 0 0,1-1 0,0 1 0,1 0 0,-1-1 0,0 0 0,1 1 0,-1-1 0,1 0 0,0 0 0,0 0 0,0 0 0,4 4 0,6 2 0,0 0 0,1 0 0,0-1 0,0-1 0,1 0 0,-1-1 0,27 6 0,113 15 0,-147-25 0,108 10 0,0-5 0,0-4 0,0-6 0,0-5 0,162-33 0,307-96-115,-50 9-291,-386 101 380,242-15 0,-370 43 26,-18 2 0,-29 7 0,6-3 0,-63 26 115,2 3-1,1 3 1,2 4 0,-128 90-1,195-123-114,-68 54 0,75-58 0,0 0 0,1 1 0,-1 0 0,1 0 0,0 1 0,1 0 0,0 0 0,0 0 0,-6 13 0,10-18 0,-1-1 0,1 1 0,0-1 0,-1 1 0,1-1 0,0 1 0,0-1 0,0 1 0,0-1 0,0 1 0,0-1 0,0 1 0,1-1 0,-1 1 0,1-1 0,-1 1 0,1-1 0,-1 0 0,1 1 0,0-1 0,0 0 0,0 1 0,-1-1 0,3 2 0,0 0 0,0-1 0,0 0 0,0 0 0,1 0 0,-1 0 0,0-1 0,1 1 0,-1-1 0,7 2 0,9 1 0,-1-1 0,1-1 0,-1 0 0,1-2 0,0 0 0,21-3 0,117-24 0,-140 24 0,78-18 0,0-5 0,-2-3 0,-1-4 0,-1-4 0,-3-5 0,96-59 0,-164 89-227,-1-1-1,0-1 1,-1-1-1,-1-1 1,17-18-1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3:58.317"/>
    </inkml:context>
    <inkml:brush xml:id="br0">
      <inkml:brushProperty name="width" value="0.35" units="cm"/>
      <inkml:brushProperty name="height" value="0.35" units="cm"/>
      <inkml:brushProperty name="color" value="#FFFFFF"/>
    </inkml:brush>
  </inkml:definitions>
  <inkml:trace contextRef="#ctx0" brushRef="#br0">1314 420 24575,'82'-12'0,"1"3"0,111 3 0,-91 4 0,199 3 0,-1 13 0,361 65 0,-124-29 0,4-38 0,-68-4 0,1428 14 0,-1365-59 0,-14 2 0,-457 35 0,1 4 0,128 23 0,123 54 0,-262-68 0,0-1 0,0-4 0,1-2 0,0-2 0,75-5 0,-404 1 0,29-2 0,-489 17-359,-524 0-441,674-24 669,-2372-14-1555,1782 89 1496,413 10 2776,218-27-2006,529-48-580,-41 7 0,50-8 0,0 1 0,0 0 0,1 0 0,-1-1 0,1 2 0,-1-1 0,1 0 0,-1 0 0,1 1 0,-1-1 0,1 1 0,0 0 0,-4 4 0,6-5 0,-1 0 0,1-1 0,0 1 0,0 0 0,-1 0 0,1 0 0,0 0 0,0 0 0,0 0 0,0 0 0,0 0 0,0 0 0,0 0 0,1 0 0,-1 0 0,0 0 0,0 0 0,1 0 0,-1 0 0,1 0 0,-1 0 0,1 0 0,-1 0 0,1-1 0,0 1 0,-1 0 0,1 0 0,0-1 0,-1 1 0,1 0 0,0-1 0,0 1 0,1 0 0,36 22 0,-35-21 0,35 15 0,1-1 0,1-1 0,0-3 0,0-1 0,2-2 0,42 4 0,21-4 0,138-4 0,72-20-520,-1-15-1,315-71 1,604-191-954,-298 62 559,9 65 292,-799 149 368,210 4 0,-290 15 592,1 2 0,-2 4 1,1 2-1,-1 3 0,96 34 0,-159-48-322,47 22 781,-28-7-300,-20-15-477,1 1 0,-1-1 0,0 1 0,1-1 0,-1 0-1,0 1 1,0-1 0,0 1 0,1-1 0,-1 1 0,0-1-1,0 1 1,0-1 0,0 1 0,0-1 0,0 1 0,0-1 0,0 1-1,0-1 1,0 0 0,0 1 0,0-1 0,0 1 0,0-1-1,0 1 1,0-1 0,0 1 0,-1-1 0,1 1 0,0-1-1,0 1 1,-1 0 0,-5 2 62,0 1-1,1-1 1,-2 0 0,1 0-1,0-1 1,0 1 0,-1-1-1,-8 1 1,-253 61-274,-3-11 0,-316 20 1,-557-17-2116,848-47 2085,-503 11-178,760-21 680,74 2 294,1951-76-941,-9-172-901,-1299 147 1285,444-58-926,-889 133 827,2 9 0,238 17 0,-440 0 468,0 1-1,1 3 1,39 9 0,-70-13-303,0-1-1,-1 1 0,1 0 1,0 0-1,0 0 1,-1 1-1,1-1 0,-1 1 1,1-1-1,-1 1 1,4 3-1,-6-5-54,0 0 0,0 1 0,1-1 0,-1 1-1,0 0 1,0-1 0,0 1 0,0-1 0,1 1 0,-1-1 0,0 1 0,0-1-1,0 1 1,0-1 0,0 1 0,-1 0 0,1-1 0,0 1 0,0-1 0,0 1-1,0-1 1,-1 1 0,1-1 0,0 1 0,0-1 0,-1 1 0,1-1 0,0 1-1,-1-1 1,1 0 0,0 1 0,-1-1 0,1 1 0,-2 0 0,-7 5 145,0-1-1,0 0 1,-1 0 0,0-1 0,-14 5 0,-102 32 477,-250 47 0,-157-11-1479,353-54 727,-1357 107-2914,-8-89 485,888-29 1532,80 0 395,79-2 358,103-3-301,-82-1 1264,356-5 600,815-17 346,21 0-542,780 97-2372,551 215-1181,-1517-213 4245,-528-82-1803,49 6 917,-96-3-88,20-3-645,-1230 27 1509,759-36-2521,-4090-27-4478,4482 38 5974,86 2-470,18-5-204,1 0 1,0 0 0,0 0 0,0 0 0,0 0 0,0 1 0,0-1 0,0 0 0,0 0 0,0 0-1,-1 0 1,1 1 0,0-1 0,0 0 0,0 0 0,0 0 0,0 1 0,0-1 0,0 0 0,0 0-1,0 0 1,0 0 0,0 1 0,0-1 0,1 0 0,-1 0 0,0 0 0,0 0 0,0 1 0,0-1-1,0 0 1,0 0 0,0 0 0,0 0 0,0 1 0,1-1 0,-1 0 0,0 0 0,0 0 0,0 0-1,0 0 1,0 0 0,1 0 0,-1 0 0,0 1 0,0-1 0,0 0 0,0 0 0,1 0 0,-1 0-1,0 0 1,1 0 0,17 7 216,2-1 1,-1-1-1,1-1 0,-1-1 1,1 0-1,32 0 0,-13 0-42,922 20 1364,5-87-1635,1436-148-3461,-2141 190 3209,3063-92-636,-2761 130 162,-71 1-14,511 16 1075,-672-8 1560,-318-21-1310,-38-3-1,-331-20 1125,233 9-1304,-323-21 411,71 6-434,-1314-81-153,1327 88 27,-74 14 888,360 9-928,70-3-103,8-1-6,42 4-4,332 5-10,-291-9 0,336 3-70,121 4-207,2485 98-2741,-2624-76 2035,-356-27 773,-1 3 1,0 1-1,56 17 1,-101-23 202,1-1 0,0 1 0,-1-1 0,1 1 0,-1-1 0,1 1 0,-1 0 0,1 0 0,-1 0 0,0-1 0,1 2 0,-1-1 0,0 0 0,0 0 0,1 0 0,-1 0 0,0 1 0,0-1 0,0 1 0,-1-1 0,1 0 0,0 1 0,-1 0 0,1-1 0,0 3 0,-2-1 3,0-1 1,0 0 0,0 0 0,0 1 0,0-1 0,-1 0 0,1 0 0,-1 0 0,1 0-1,-1 0 1,0-1 0,0 1 0,0 0 0,0-1 0,0 0 0,0 1 0,0-1 0,-5 2-1,-37 17 0,0-3-1,-1-1 0,-85 18 0,-353 52-107,-164-17-339,-128-26 175,-95-34-425,-807-54-408,1424 36 844,-3173-185-3398,2966 160 3684,-10 0 1638,421 30-1106,43 3-88,78 0 297,-48 1-605,217 1 738,167 2-264,134-1 264,1180 40 179,-1 44-2928,-1129-55 1103,-100-8-69,-106-7 582,-97-2 862,-120-5-181,-145-9-70,-48-6 102,-173-23 497,-176-11-31,-146-8-29,-471-61-772,-751-66-1118,1034 130 978,75 16 0,103 13-131,124 10-392,-57 7 392,302 5 1114,389 6 1966,190 18-2160,170 18-746,944 113-1131,374 32-1786,-1387-154 1891,-89-14 0,-87-12 144,-88-7 760,-106-9 878,-149 4-781,0-1 0,-1 0-1,1 0 1,0 0-1,0 0 1,-1 0-1,1 0 1,0 0-1,-1 0 1,1-1 0,0 1-1,-1 0 1,1 0-1,0-1 1,-1 1-1,1 0 1,0-1-1,-1 1 1,1 0 0,0-1-1,-1 1 1,1-1-1,-1 1 1,1-1-1,-1 1 1,0-1-1,2-1 1,-4 1 17,1 0 0,0-1 0,-1 1 0,1 0 1,-1 0-1,1 0 0,-1 0 0,1 0 0,-1 1 0,0-1 0,1 0 0,-1 1 0,-2-1 0,-44-13 457,-84-12 0,-237-24 491,-160-18-104,-110-4-474,-271 4-1777,-1281 66 1,1517 43 1138,146-2 52,152-6-483,280-24 499,-195 21 124,280-28 73,0 0 1,0 0 0,0 1 0,-12 4-1,23-7-17,0 0 0,-1 0-1,1 0 1,-1 0 0,1 0-1,-1 0 1,1 1-1,0-1 1,-1 0 0,1 0-1,-1 0 1,1 1 0,0-1-1,-1 0 1,1 1-1,0-1 1,-1 0 0,1 1-1,0-1 1,0 0 0,-1 1-1,1-1 1,0 0-1,0 1 1,0-1 0,-1 1-1,1-1 1,0 1 0,0-1-1,0 0 1,0 1 0,0-1-1,0 1 1,0-1-1,0 1 1,0-1 0,0 1-1,0-1 1,0 0 0,0 1-1,0-1 1,1 1-1,-1-1 1,0 1 0,0-1-1,0 0 1,1 1 0,-1-1-1,0 0 1,0 1-1,1-1 1,-1 0 0,0 1-1,1-1 1,0 1 0,10 6 219,1 0 0,1 0 1,-1-1-1,1-1 1,0 0-1,1 0 0,23 3 1,-27-5-144,76 16 564,1-4 0,141 6 1,107-6 327,107-9-147,1258-43-2550,486-111-1705,-1643 103 2865,-253 21 460,521-36 141,-1 52-938,-576 21 1141,376 69-1,-574-75 86,62 21-1,-97-28-306,1 1 1,0-1-1,-1 1 0,1 0 0,-1-1 0,1 1 1,-1 0-1,1 0 0,-1 0 0,0 0 0,1 0 0,-1 1 1,0-1-1,2 3 0,-3-4-12,0 1-1,0 0 1,-1-1-1,1 1 1,0 0-1,0 0 1,-1-1-1,1 1 1,0 0-1,-1-1 1,1 1 0,0 0-1,-1-1 1,1 1-1,-1-1 1,1 1-1,-1-1 1,0 1-1,1-1 1,-1 1-1,1-1 1,-1 0-1,0 1 1,1-1 0,-1 0-1,0 1 1,1-1-1,-1 0 1,0 0-1,-1 0 1,-30 10 229,-1-2 1,0-1 0,-36 2 0,-269 22 592,-136-7-653,-97-20-396,-83-36-11,-2543-232-3546,2423 192 2785,85 17 0,110 17 46,130 15 303,132 12 680,121 11 773,138 9-208,58-9-603,0 0-1,-1 0 1,1-1 0,0 1-1,0 1 1,-1-1-1,1 0 1,0 0 0,-1 0-1,1 0 1,0 0-1,0 0 1,-1 0 0,1 0-1,0 0 1,0 0-1,-1 1 1,1-1 0,0 0-1,0 0 1,0 0-1,-1 0 1,1 1 0,0-1-1,0 0 1,0 0-1,0 1 1,-1-1 0,1 0-1,0 0 1,0 1-1,0-1 1,0 0-1,0 0 1,0 1 0,0-1-1,0 0 1,0 0-1,0 1 1,0-1 0,0 0-1,0 1 1,0-1-1,0 0 1,0 0 0,0 1-1,0-1 1,0 0-1,0 0 1,0 1 0,1-1-1,-1 0 1,0 0-1,0 1 1,0-1 0,0 0-1,1 0 1,-1 0-1,0 1 1,0-1 0,0 0-1,1 0 1,-1 0-1,0 0 1,0 0 0,1 1-1,12 4 134,0 0 0,1-1 0,-1 0 0,1-1 0,14 2 0,207 23 842,106-5 0,1104-12 1692,-290-95-2536,-616 39-137,1654-110-1468,-2142 151 1364,624-37 424,-653 40-204,43 2 472,-64 1-402,-10 2 29,-42 9 330,-919 143 1872,-29-85-3237,-294-83 618,9-116-439,1173 110 639,111 18 0,0 0 0,0-1 0,0 1 0,1 0 0,-1 0 0,0 0 0,0 0 0,0 0 0,0 0 0,0-1 0,0 1 0,0 0 0,0 0 0,0 0 0,0 0 0,0 0 0,0-1 0,0 1 0,0 0 0,0 0 0,0 0 0,0 0 0,0-1 0,0 1 0,0 0 0,0 0 0,0 0 0,0 0 0,0-1 0,0 1 0,0 0 0,0 0 0,0 0 0,0 0 0,0 0 0,0-1 0,0 1 0,-1 0 0,1 0 0,0 0 0,0 0 0,0 0 0,0 0 0,0 0 0,-1-1 0,47-3 0,177-2 0,129 4-146,1111 66-692,-913-30 279,578-24-16,-5-73-672,-1064 59 1228,434-20 1277,-407 25-1119,0 4 0,-1 4 0,141 33 0,-135-18 451,-2 4 0,-1 4 0,-2 4 0,150 86 0,-221-113-345,0 1 0,-1 0 0,0 1 1,0 0-1,-1 1 0,-1 1 1,17 20-1,-28-32-226,-1 0-1,1 0 1,0 0 0,0 0 0,-1 0-1,1 0 1,-1 0 0,1 0-1,-1 0 1,1 0 0,-1 0-1,0 1 1,0-1 0,1 0 0,-1 0-1,0 0 1,0 0 0,0 0-1,0 1 1,0-1 0,-1 0 0,1 0-1,0 0 1,0 0 0,-1 0-1,1 1 1,-1-1 0,1 0 0,-1 0-1,1 0 1,-1 0 0,0 0-1,1 0 1,-1-1 0,0 1 0,0 0-1,0 0 1,0 0 0,1-1-1,-1 1 1,0 0 0,0-1 0,-1 1-1,0 0 1,-20 9 43,-1-1 0,-1-1-1,1-1 1,-35 6 0,-231 37-25,-123-2-1020,-599-6 0,-919-118-2676,1871 73 3514,-169-16-163,225 19 305,0 0 1,1-1 0,-1 1 0,1-1-1,-1 0 1,1 0 0,-1 0 0,1 0-1,-1 0 1,1-1 0,0 1 0,0-1-1,-4-3 1,6 5 2,-1-1 0,1 0 0,0 0 0,0 1-1,0-1 1,0 0 0,0 0 0,0 1 0,0-1 0,0 0 0,1 1-1,-1-1 1,0 0 0,0 0 0,0 1 0,1-1 0,-1 0 0,0 1 0,1-1-1,-1 0 1,1 1 0,-1-1 0,1 1 0,-1-1 0,1 1 0,-1-1 0,1 1-1,-1-1 1,1 1 0,0 0 0,-1-1 0,1 1 0,0 0 0,1-1 0,18-9 0,1 2 0,0 0 0,0 1 0,38-7 0,447-61 132,20 42 468,-237 17-516,821-64-84,-347 24 0,-56-6 515,27-2 1657,-705 62-2172,-12 0 0,0 0 0,0 2 0,0 0 0,0 1 0,22 4 0,-39-5 3,1 0-1,-1 0 1,0 0-1,1 0 1,-1 0 0,1 0-1,-1 0 1,1 0 0,-1 0-1,0 0 1,1 0 0,-1 0-1,1 1 1,-1-1 0,0 0-1,1 0 1,-1 0-1,0 1 1,1-1 0,-1 0-1,0 0 1,1 1 0,-1-1-1,0 0 1,0 1 0,1-1-1,-1 0 1,0 1 0,0-1-1,0 0 1,1 1-1,-1-1 1,0 0 0,0 1-1,0-1 1,0 1 0,0-1-1,0 1 1,0-1 0,0 0-1,0 1 1,0-1 0,0 1-1,0-1 1,0 0-1,0 1 1,0-1 0,0 1-1,0-1 1,-1 0 0,1 1-1,0-1 1,0 0 0,0 1-1,-1-1 1,1 0 0,0 1-1,-1-1 1,1 0-1,0 1 1,-1-1 0,-16 14 191,0-1 0,-1-1 0,-1-1 1,0 0-1,0-2 0,-35 13 0,21-8-96,-320 112 59,-18-24-181,262-73 18,-21 9 150,123-36-83,1 1-1,-1-1 1,1 1-1,0 0 1,-1 1-1,1-1 1,-6 6-1,12-9-53,0 1-1,-1-1 0,1 1 1,-1-1-1,1 1 0,0-1 1,-1 1-1,1-1 0,0 1 0,0-1 1,-1 1-1,1-1 0,0 1 1,0 0-1,0-1 0,0 1 0,0-1 1,0 1-1,0 0 0,0-1 1,0 1-1,0-1 0,0 1 0,0 0 1,0-1-1,0 1 0,0-1 1,1 1-1,-1-1 0,0 1 0,2 1-2,0 0-1,0 0 0,0 0 1,0-1-1,0 1 0,0-1 1,0 1-1,0-1 0,0 0 1,1 0-1,2 2 0,31 8-3,0-2 0,0-1 0,1-2 0,63 3 0,-87-8 0,848 66 0,9-36 0,-629-28 0,-1 10 0,396 74 0,-616-83 0,12 1 0,-1 2 0,0 0 0,-1 2 0,0 2 0,39 19 0,-51-14 0,-17-15 0,-1-1 0,0 0 0,0 1 0,0-1 0,0 1 0,1-1 0,-1 1 0,0-1 0,0 0 0,0 1 0,0-1 0,0 1 0,0-1 0,0 1 0,0-1 0,0 1 0,0-1 0,0 1 0,-1-1 0,1 0 0,0 1 0,0-1 0,0 1 0,0-1 0,-1 0 0,1 1 0,-1 0 0,-1 1 0,-1 0 0,1-1 0,-1 1 0,0-1 0,0 1 0,0-1 0,0 0 0,0 0 0,0 0 0,0 0 0,-5 0 0,-63 7-682,-87 0-1,33-6-6143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4:02.811"/>
    </inkml:context>
    <inkml:brush xml:id="br0">
      <inkml:brushProperty name="width" value="0.35" units="cm"/>
      <inkml:brushProperty name="height" value="0.35" units="cm"/>
      <inkml:brushProperty name="color" value="#FFFFFF"/>
    </inkml:brush>
  </inkml:definitions>
  <inkml:trace contextRef="#ctx0" brushRef="#br0">9897 476 24575,'-212'19'0,"-742"95"-983,453-54-114,-976 92-1738,272-105 1419,18-84 1449,634-13 306,512 47-339,-67-15 0,107 18 1,-1-1 0,1 1 0,0 0 0,0-1 0,-1 1 0,1-1 0,0 1 0,0-1 0,0 0 0,0 1 0,-1-1 0,1 0 0,0 0 0,0 0 0,1 0 0,-1 0 0,0 0 0,0 0 0,0 0 0,0-1 0,1 1 5,0 0-1,0 0 1,0 0 0,1 0 0,-1 0 0,0 0 0,1 0 0,-1 0 0,1 0 0,-1 0 0,1 0 0,-1 0 0,1 0 0,0 0 0,-1 1 0,1-1 0,0 0 0,0 0 0,-1 1 0,1-1 0,0 1 0,0-1 0,2 0 0,18-10 148,0 1 0,1 1 0,0 1 1,33-8-1,226-51 472,1189-150-29,20 114-602,-965 62 23,-364 20-39,184-49 0,-213 31 13,-100 23 8,-32 16 0,0 0 0,0 0 0,0-1 0,1 1 0,-1 0 0,0 0 0,0 0 0,0 0 0,0-1 0,1 1 0,-1 0 0,0 0 0,0 0 0,0-1 0,0 1 0,0 0 0,0 0 0,1 0 0,-1-1 0,0 1 0,0 0 0,0 0 0,0-1 0,0 1 0,0 0 0,0 0 0,0-1 0,0 1 0,0 0 0,0 0 0,0-1 0,0 1 0,-1 0 0,1 0 0,0 0 0,0-1 0,0 1 0,0 0 0,0 0 0,0-1 0,-1 1 0,1 0 0,0 0 0,0 0 0,0 0 0,0-1 0,-1 1 0,1 0 0,0 0 0,0 0 0,0 0 0,-1 0 0,1 0 0,0 0 0,0-1 0,-1 1 0,1 0 0,0 0 0,0 0 0,-1 0 0,1 0 0,0 0 0,0 0 0,-1 0 0,1 0 0,0 0 0,0 0 0,-1 1 0,-25-3 0,0 2 0,0 1 0,-40 6 0,-239 39 0,-549 99-305,-370 56-731,-1958 171-999,3160-370 2003,-323 18-75,309-21 136,30-1 53,7 0 37,48-10 634,711-96 659,-420 65-502,-213 26-281,917-89 1981,-979 99-2568,-130 0-42,-67 2 0,67 4 0,-631 8-385,-14 30-206,373-17 482,-151 9 34,-567 24-159,1042-52 234,-16-1 0,52-4 0,9-2 0,754-117 494,352-65-14,-1069 175-485,212-47 282,-274 59-269,0-1 0,0 0 0,-1 0-1,1 0 1,-1-1 0,10-6 0,-15 9-8,-1 0 0,0 0 0,0 0 0,0-1 0,0 1 0,0 0 0,1 0 0,-1 0 0,0-1 0,0 1 0,0 0 0,0 0 0,0-1 0,0 1 0,0 0 0,0 0 0,0 0-1,0-1 1,0 1 0,0 0 0,0 0 0,0-1 0,0 1 0,0 0 0,0 0 0,0 0 0,0-1 0,0 1 0,-1 0 0,1 0 0,0 0 0,0-1 0,0 1 0,0 0 0,0 0 0,-1 0 0,1-1 0,0 1 0,0 0 0,0 0 0,0 0 0,-1 0 0,1 0 0,0 0-1,0 0 1,0-1 0,-1 1 0,1 0 0,0 0 0,0 0 0,-1 0 0,1 0 0,-34-7 1,-46 0-1,0 3 0,-118 11 0,-174 34 0,152-14 0,99-14-145,-84 10 648,-270-3 0,463-21-503,14 1 0,30-1 0,30 2 0,117 17 0,68 29 0,-84-14 0,923 92 0,-1008-119 0,-76-6 0,0 0 0,0 0 0,1 0 0,-1 0 0,0 0 0,0 0 0,0-1 0,0 1 0,0-1 0,0 1 0,0-1 0,4-1 0,-9-6 0,-15-4 0,-10-1 0,0 1 0,0 2 0,-1 1 0,-43-8 0,-133-11 0,195 26 0,-213-16-308,-1 9-1,-386 35 1,-446 126-84,1043-150 404,8-2 1,1 1 1,-1-1 0,0 1 0,1 0 0,-1 0 0,1 0 0,-1 1-1,1 0 1,0 0 0,-6 3 0,18-1 318,20-4 27,86-12-200,219-56-1,-168 30-290,734-180-690,-295 67 848,-501 122-26,-77 13 0,-26 16 0,1 0 0,-1-1 0,0 1 0,1-1 0,-1 1 0,0-1 0,0 1 0,1-1 0,-1 1 0,0-1 0,0 1 0,0-1 0,0 0 0,1 1 0,-1-1 0,0 1 0,0-1 0,0 1 0,0-1 0,0 1 0,-1-1 0,1 0 0,0 1 0,0-1 0,0 1 0,-1-2 0,-1 0 0,0-1 0,-1 1 0,1-1 0,-1 1 0,0 0 0,0 0 0,0 0 0,0 0 0,0 1 0,0-1 0,-6-1 0,-45-15 130,0 3 0,-1 2 0,0 2-1,-77-4 1,95 11 55,-726-33 54,734 36-239,-49 2 0,74 0 0,0-1 0,0 1 0,0-1 0,1 1 0,-1 0 0,0 1 0,0-1 0,1 1 0,-1-1 0,0 1 0,1 0 0,0 1 0,-1-1 0,1 1 0,-3 2 0,5-3 0,0 0 0,0 0 0,0-1 0,0 1 0,0 0 0,1 0 0,-1 0 0,0 0 0,1 0 0,0 0 0,-1 0 0,1 0 0,0 0 0,0 0 0,0 0 0,0 0 0,1 0 0,-1 0 0,1 2 0,15 38 0,-15-41 0,8 16 0,1-2 0,0 0 0,1 0 0,1 0 0,0-2 0,1 1 0,1-2 0,0 0 0,1 0 0,0-2 0,0 0 0,27 13 0,-5-5 0,0-1 0,2-3 0,0 0 0,68 13 0,-58-19 0,80 3 0,-209-29 0,-125-1 0,-262 10 0,312 16 0,1 7 0,1 7 0,-155 42 0,257-47 0,38-6 0,18-2 0,25 5 0,-30-13 0,60 17 0,0-3 0,90 9 0,127-3 0,-234-18 0,84 1 0,202-19 0,-289 10 0,-34 2 0,-28 1 0,-70-1 0,-185 16 0,-104 39 0,179-21 0,-580 60 0,763-88 0,10-1 0,0-1 0,0 2 0,0-1 0,0 1 0,0 0 0,0 1 0,1 0 0,-15 7 0,27-4 0,21-2 0,325 13 0,-166-13 0,-1 3-23,829 11-590,-805-26 449,0-9-1,374-79 1,-493 74 164,106-42 0,-184 60 0,0 0 0,0 0 0,-1-1 0,0 0 0,0-1 0,14-11 0,-22 16 0,0-1 0,0 1 0,0 0 0,1-1 0,-2 1 0,1-1 0,0 1 0,0-1 0,0 1 0,-1-1 0,1 1 0,-1-1 0,1 0 0,-1 0 0,0 1 0,1-1 0,-1 0 0,0-2 0,-1 1 0,0 1 0,1-1 0,-1 0 0,0 1 0,-1-1 0,1 1 0,0-1 0,-1 1 0,1 0 0,-1-1 0,0 1 0,0 0 0,0 0 0,0 0 0,-3-1 0,-7-7 52,-2 0 0,1 1 1,-1 1-1,-1 0 0,0 1 0,0 0 0,0 2 1,-17-5-1,-134-23 553,138 29-575,-66-8-701,-140 0 1,77 15-6156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4:07.085"/>
    </inkml:context>
    <inkml:brush xml:id="br0">
      <inkml:brushProperty name="width" value="0.35" units="cm"/>
      <inkml:brushProperty name="height" value="0.35" units="cm"/>
      <inkml:brushProperty name="color" value="#FFFFFF"/>
    </inkml:brush>
  </inkml:definitions>
  <inkml:trace contextRef="#ctx0" brushRef="#br0">6293 1091 24575,'-37'0'1,"-1064"14"-985,526 11 221,-649 17-404,1203-43 1523,0 0 0,0-2 0,0 0-1,0-2 1,0 0 0,-33-14 0,22 8-92,2 2-222,-1 1 0,-1 2 0,-62-5 0,-101 10-55,21 0 16,145-2-3,0-2 0,0-1 0,1-2 0,-1 0 0,-37-18 0,35 13 0,0 2 0,0 1 0,-1 2 0,-44-7 0,-191-16 0,-233-15 0,-640 79 0,1079-28 0,-90 19 0,135-20 0,20-2 0,36-4 0,-40 2 0,41-2 0,202-11 0,303-57 0,-486 58 0,-2 2 0,-2-3 0,106-38 0,-158 50 0,0 0 0,0-1 0,-1 0 0,1 0 0,-1 0 0,1 0 0,-1 0 0,0-1 0,0 0 0,0 1 0,0-1 0,-1 0 0,1 0 0,-1-1 0,3-3 0,-4 6 0,-1 0 0,0-1 0,0 1 0,1 0 0,-1 0 0,0 0 0,0 0 0,0 0 0,0 0 0,0 0 0,-1 0 0,1 0 0,0 0 0,0 0 0,-1 0 0,1 0 0,-1 0 0,1 0 0,-1 0 0,0-2 0,-2 1 0,1-1 0,0 1 0,-1 0 0,1 0 0,-1 0 0,0 0 0,0 0 0,0 0 0,-5-1 0,-21-9 0,0 2 0,-1 1 0,-62-10 0,-99-1 0,167 18 0,-445-12 0,446 15 0,26 0 0,37-2 0,200-15 0,102-4 0,-307 19 0,1-1 0,60-12 0,-83 11 0,1-1 0,-1 0 0,-1-1 0,1-1 0,-1 0 0,0 0 0,0-2 0,-1 1 0,0-1 0,13-13 0,2-4 0,-2-1 0,0-1 0,-2-1 0,-1-1 0,-1-1 0,-2-1 0,-1 0 0,-1-1 0,16-52 0,-31 81 0,0-1 0,0 0 0,0 1 0,-1-1 0,1 0 0,-1 1 0,0-1 0,-1 0 0,1 1 0,0-1 0,-1 0 0,0 1 0,0-1 0,0 0 0,0 1 0,-1 0 0,1-1 0,-3-3 0,1 3 0,-1 0 0,1 0 0,-1 1 0,0-1 0,0 1 0,0 0 0,0 0 0,-1 0 0,1 0 0,-1 1 0,-7-3 0,-11-3 0,0 2 0,0 1 0,-1 1 0,-36-3 0,-26 4 0,1 4 0,-1 3 0,1 4 0,0 4 0,1 4 0,-99 31 0,160-41 0,1 1 0,0 1 0,0 1 0,1 1 0,0 1 0,1 1 0,0 0 0,1 2 0,0 0 0,1 1 0,1 1 0,0 1 0,-20 26 0,10-1 0,2 0 0,1 2 0,3 0 0,1 2 0,3 0 0,1 1 0,3 1 0,-11 75 0,4 30 0,1 214 0,17-294 0,-1 21 0,14 156 0,-9-238 0,0 0 0,0 0 0,1-1 0,1 1 0,0-1 0,1 1 0,0-1 0,0 0 0,1-1 0,1 1 0,0-1 0,0-1 0,1 1 0,0-1 0,13 11 0,-8-10 0,0-1 0,0-1 0,1 0 0,0-1 0,1 0 0,-1-1 0,1-1 0,1 0 0,-1-1 0,1 0 0,22 1 0,2-3 0,1-1 0,-1-3 0,0-1 0,0-1 0,0-3 0,0-1 0,-1-2 0,0-2 0,-1-1 0,0-2 0,64-36 0,-77 36 0,-1-2 0,-1 0 0,-1-1 0,0-1 0,-2-1 0,0-1 0,-1-1 0,-1-1 0,-1 0 0,-1-1 0,-2-1 0,0 0 0,-1-1 0,-2-1 0,-1 0 0,-1 0 0,-1-1 0,-1 0 0,-2 0 0,3-35 0,-8 55 0,1 0 0,-1 0 0,-1 0 0,0 1 0,0-1 0,0 0 0,-1 0 0,0 1 0,-1-1 0,1 1 0,-1-1 0,-1 1 0,0 0 0,0 0 0,0 1 0,-1-1 0,-9-10 0,5 9 0,-1 1 0,0 0 0,0 0 0,-1 1 0,1 0 0,-1 1 0,-1 0 0,1 0 0,-1 2 0,1-1 0,-14-1 0,-39-7 0,0 4 0,-69-2 0,-131 11 0,174 1 0,9-1 0,-194 8 0,268-9 0,0 1 0,0 0 0,0 0 0,1 1 0,-1-1 0,0 2 0,1-1 0,-1 1 0,1 0 0,0 0 0,-7 5 0,11-7 0,1 1 0,0-1 0,-1 0 0,1 1 0,0-1 0,0 1 0,0 0 0,0-1 0,0 1 0,0 0 0,0-1 0,0 1 0,1 0 0,-1 0 0,1 0 0,-1 0 0,1 2 0,0-1 0,0 0 0,1 0 0,-1 0 0,1 0 0,0 0 0,0 0 0,0 0 0,0 0 0,0 0 0,1-1 0,-1 1 0,1 0 0,0-1 0,1 3 0,8 7 13,1 0 0,-1-1-1,2 0 1,-1-1 0,2 0 0,-1-1-1,1-1 1,23 11 0,6 0-753,75 22 0,-17-14-6086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6:29.698"/>
    </inkml:context>
    <inkml:brush xml:id="br0">
      <inkml:brushProperty name="width" value="0.35" units="cm"/>
      <inkml:brushProperty name="height" value="0.35" units="cm"/>
      <inkml:brushProperty name="color" value="#FFFFFF"/>
    </inkml:brush>
  </inkml:definitions>
  <inkml:trace contextRef="#ctx0" brushRef="#br0">2833 1545 24575,'34'13'0,"0"-2"0,63 11 0,-53-13 0,1265 170-1917,21-133 1,-27-118 2050,-1109 42 402,-180 28-516,0-1-1,0-1 0,-1 0 0,1-1 0,-1-1 0,16-8 1,-28 14-20,0-1 0,0 0 0,0 1 0,0-1 0,1 0 0,-2 0 0,1 0 0,0 0 0,0 0 0,0 0 0,0 0 0,-1 0 0,1 0 0,0 0 0,-1 0 0,1 0 0,-1-1 0,1 1 0,-1 0 0,0 0 0,1 0 0,-1-1 0,0 1 0,0 0 0,0-1 0,0 1 0,0 0 0,0 0 0,0-1 0,0 1 0,-1 0 0,1-1 0,-1 1 0,1 0 0,-1 0 0,1 0 0,-1 0 0,1-1 0,-1 1 0,0 0 0,0 0 0,1 0 0,-1 0 0,0 1 0,-2-2 0,-8-8 0,-1 1 0,0 0 0,0 1 0,-1 1 0,-1 0 0,-21-8 0,-53-17-33,-1 4 0,-1 4 0,-155-21 0,-990-47-624,620 100 591,446 5 560,-257 52 1,296-30 96,79-11-446,50-23-144,1-1 0,-1 0-1,1 1 1,-1-1 0,1 1 0,-1-1-1,1 0 1,-1 1 0,1-1 0,0 1-1,-1-1 1,1 1 0,0 0 0,-1-1-1,1 1 1,0-1 0,-1 1 0,1-1-1,0 1 1,0 0 0,0-1 0,0 1-1,0 0 1,0-1 0,0 1 0,0 0-1,1 0 1,0 1-1,-1-1 1,1 0-1,0 0 1,0 0-1,1 0 1,-1-1-1,0 1 1,0 0-1,0 0 0,0-1 1,1 1-1,-1 0 1,0-1-1,1 0 1,-1 1-1,3 0 1,38 7-1,0-2 0,1-1 0,76-2 0,-110-3 0,519-31-15,-7-46 193,-413 54 642,-108 23-812,0 0 0,0 0 1,1 0-1,-1 0 0,0 0 1,0 1-1,1-1 0,-1 0 0,0 0 1,0 0-1,1 0 0,-1-1 1,0 1-1,0 0 0,1 0 1,-1 0-1,0 0 0,0 0 1,1 0-1,-1 0 0,0 0 1,0 0-1,1-1 0,-1 1 1,0 0-1,0 0 0,0 0 1,0 0-1,1-1 0,-1 1 1,0 0-1,0 0 0,0-1 1,0 1-1,0 0 0,1 0 1,-1 0-1,0-1 0,0 1 1,0 0-1,0 0 0,0-1 0,0 1 1,0 0-1,0 0 0,0-1 1,0 1-1,0 0 0,0-1 1,0 1-1,0 0 0,0 0 1,0 0-1,-1-1 0,1 1 1,0 0-1,-30-7 364,-137 7-99,-114 23-246,-455 63-942,261-28 14,-360 48 664,-368 38 241,1162-140-4,-8 0 0,99-16 0,627-154-391,-6-57 1,-345 89 1373,-316 129-867,-1 0 1,0 0 0,0-1-1,0 0 1,0-1 0,12-12 0,-20 18-113,0 0-1,-1 0 1,1 0 0,0 0 0,-1-1 0,1 1 0,-1 0 0,1 0 0,-1 0 0,1 0 0,-1-1 0,0 1 0,0 0-1,0 0 1,0-1 0,1 1 0,-2 0 0,1 0 0,0-1 0,0 1 0,0 0 0,0 0 0,-1 0 0,1-1 0,-1 1-1,1 0 1,-1 0 0,1 0 0,-1 0 0,0 0 0,1 0 0,-1 0 0,0 0 0,0 0 0,0 0 0,0 0 0,0 0 0,0 1-1,0-1 1,0 0 0,0 1 0,0-1 0,0 1 0,-3-2 0,-5-2-7,-1 0 1,0 1-1,0-1 1,-13-1-1,-33-5 76,-1 2 0,-104 0 0,-122 20 567,198-7-632,-13-1-8,-150 12 0,188-9 0,1 2 0,-61 18 0,104-22 0,0 0 0,1 1 0,-18 9 0,29-13 0,1-1 0,0 1 0,-1 1 0,1-1 0,0 0 0,0 1 0,0 0 0,1-1 0,-1 1 0,0 0 0,1 0 0,0 1 0,0-1 0,0 0 0,0 1 0,1-1 0,-1 1 0,-1 5 0,3-8 0,0 0 0,0 1 0,0-1 0,0 1 0,0-1 0,0 1 0,0-1 0,0 1 0,1-1 0,-1 0 0,0 1 0,1-1 0,-1 1 0,1-1 0,0 0 0,-1 1 0,1-1 0,0 0 0,0 0 0,0 0 0,0 0 0,0 0 0,1 2 0,2 0 0,0-1 0,0 1 0,0-1 0,0 0 0,1 0 0,-1-1 0,6 2 0,30 7 0,2-2 0,-1-3 0,1-1 0,72-2 0,-52-1 0,99-1 0,215-26 0,-370 25 0,10-1 0,0 0 0,0-1 0,22-8 0,-37 11 0,1-1 0,-1 1 0,1-1 0,-1 0 0,1 0 0,-1 1 0,0-1 0,1 0 0,-1 0 0,0 0 0,0-1 0,0 1 0,0 0 0,0 0 0,0 0 0,0-1 0,0 1 0,1-2 0,-2 1 0,0 1 0,-1-1 0,1 1 0,0 0 0,0-1 0,0 1 0,-1-1 0,1 1 0,-1 0 0,1-1 0,-1 1 0,0 0 0,1-1 0,-1 1 0,0 0 0,0 0 0,0 0 0,0 0 0,0 0 0,0 0 0,0 0 0,0 0 0,-1 0 0,0 0 0,-12-10 0,-1 2 0,0 0 0,0 0 0,-1 2 0,0 0 0,0 1 0,-31-8 0,-126-16 0,139 25 0,-67-9 0,-199-3 0,265 18 0,1 1 0,0 2 0,0 2 0,0 0 0,0 3 0,1 0 0,0 2 0,1 2 0,-50 27 0,62-27 0,1 1 0,1 0 0,0 2 0,1 0 0,0 1 0,2 1 0,0 0 0,1 1 0,1 1 0,0 0 0,2 1 0,-18 42 0,22-43 0,0 0 0,1 1 0,1-1 0,1 1 0,1 0 0,1 0 0,0 1 0,2-1 0,0 0 0,2 0 0,0 0 0,2 0 0,0 0 0,12 34 0,-5-29 0,2 0 0,1-1 0,1-1 0,1 0 0,1-1 0,1-1 0,1-1 0,1-1 0,1 0 0,0-1 0,1-2 0,48 29 0,-37-27 0,0-1 0,1-2 0,0-2 0,1-1 0,1-2 0,0-1 0,1-2 0,-1-1 0,56 2 0,-41-9 0,0-2 0,0-2 0,-1-3 0,0-2 0,83-25 0,-71 13 0,-2-3 0,0-2 0,111-68 0,-129 66 0,-1-1 0,-2-3 0,49-49 0,-69 61 0,-1 0 0,0-2 0,-2 0 0,0-1 0,-2 0 0,0-1 0,15-41 0,-26 58 0,-1 0 0,0 1 0,0-1 0,-1 0 0,0 0 0,0 0 0,-1 0 0,0-1 0,0 1 0,-1 0 0,1 0 0,-1 0 0,-1 0 0,0 0 0,-3-9 0,1 8 0,0 0 0,-1 0 0,0 1 0,0-1 0,-1 1 0,0 1 0,0-1 0,-1 1 0,1 0 0,-15-9 0,-9-3 0,-2 2 0,0 1 0,0 1 0,-2 2 0,-39-10 0,-83-17-177,-277-34-1,-164 30-948,-97 45 991,574 8 96,0 4 0,1 6 1,-195 59-1,301-75 39,1 0 0,0 1 0,-17 10 0,28-15 0,0 0 0,1 0 0,-1 0 0,1 1 0,-1-1 0,1 0 0,-1 0 0,1 1 0,-1-1 0,1 0 0,-1 1 0,1-1 0,0 1 0,-1-1 0,1 1 0,-1-1 0,1 1 0,0-1 0,-1 1 0,1-1 0,0 1 0,0-1 0,0 1 0,-1-1 0,1 1 0,0-1 0,0 1 0,0 0 0,0-1 0,0 1 0,0-1 0,0 1 0,0 0 0,0-1 0,0 1 0,0-1 0,0 1 0,1 0 0,-1-1 0,0 1 0,0-1 0,1 1 0,-1-1 0,0 1 0,1-1 0,-1 1 0,0-1 0,1 0 0,-1 1 0,1-1 0,-1 1 0,1-1 0,-1 0 0,1 1 0,8 4 24,1-1-1,-1 0 1,0-1-1,1 0 0,0 0 1,13 1-1,82 13 566,116 5 0,117-12-461,-281-9-196,906-39-1035,-720 9 868,458-118 0,-643 131 213,0-2-1,-1-4 1,64-33-1,-112 50 21,1 0 0,-1-1 1,-1 0-1,1-1 0,-1 0 0,0 0 0,13-15 1,-20 19 6,1 1 1,0-1 0,-1 1 0,1-1-1,-1 0 1,0 1 0,0-1 0,0 0-1,0 0 1,-1 0 0,1 0 0,-1 0-1,0 0 1,1 0 0,-1 0 0,-1 0-1,1 0 1,0 0 0,-1 0 0,1 0-1,-1 0 1,0 0 0,0 1 0,0-1-1,-1 0 1,1 0 0,-1 1 0,1-1-1,-1 1 1,-3-4 0,0 0 77,0 1 0,-1 0 0,1-1-1,-1 2 1,0-1 0,-1 1 0,1 0 0,-1 0 0,-12-4 0,-74-21 371,87 28-433,-107-25 264,-225-19-1,-122 29-1128,-74 35 565,383-4 283,-225 53-1,333-57-9,0 1-1,0 3 0,2 1 0,0 2 1,1 2-1,-54 36 0,80-46 10,0 1 0,0 1-1,1 0 1,1 1 0,0 0 0,1 1-1,0 1 1,-12 20 0,18-24 8,0 0 0,0 1 0,1 0 0,0 0 0,1 0 0,0 0 0,1 0 0,1 0 0,0 1 0,1-1 0,0 1 0,0-1 0,4 15 0,-2-14 69,1-1 1,1 1-1,0-1 0,1 0 1,0 0-1,1-1 1,0 0-1,10 13 1,-1-3-33,2 0 1,0-2 0,26 22-1,-12-14-58,1-2 0,2-2 0,1-1-1,0-1 1,1-2 0,2-2 0,45 15-1,-4-7-248,1-5-1,129 18 0,-105-27 175,1-5 1,-1-5 0,1-4-1,-1-4 1,190-40 0,-106 1 94,-2-8 1,217-94-1,-356 129-12,200-91-40,-211 91 35,0-2 0,-1-2 0,-2-1 0,45-41 0,-65 52 3,0-1-1,0 0 1,-2-1-1,0-1 1,0 1-1,-2-2 1,0 1-1,9-25 0,-15 33 16,0-1 0,0 0 0,-1 0 0,0 0-1,0 0 1,-1 0 0,-1 0 0,1 0-1,-2 0 1,1-1 0,-1 1 0,-1 0 0,1 0-1,-1 0 1,-1 0 0,0 1 0,0-1-1,-9-15 1,4 12 91,0 2-1,0-1 1,-1 1 0,-1 1-1,1-1 1,-2 2-1,-14-11 1,-91-50 245,48 35-355,-2 3 1,-1 3 0,-93-24 0,-233-31-809,207 53 598,-1 9-1,-199 3 1,241 22 224,0 5 0,0 8 0,-171 40 0,230-36-46,1 4 0,2 3 0,0 5 0,3 3 0,-127 74 0,172-85 12,2 2 1,0 1-1,2 2 1,1 2-1,-40 48 1,52-51 17,1 0 1,1 2 0,1 0-1,2 1 1,2 1 0,0 0-1,-15 57 1,24-68 35,1-1 0,1 1 0,1 1 0,1-1 1,1 0-1,0 1 0,2-1 0,1 0 0,5 28 0,-3-36 18,0 0 0,1 0 0,0 0 0,1 0 0,1-1 0,0 0 0,1 0-1,0-1 1,1 0 0,0-1 0,1 0 0,0 0 0,1-1 0,22 17 0,-7-10 78,0-1 1,2-1-1,-1-2 0,1 0 1,1-2-1,0-2 1,43 10-1,-7-8-52,1-2 0,109 1-1,-44-12-259,0-7 0,-1-5 0,0-6 0,-2-5 0,146-49 0,-145 31 149,-1-6 0,-3-5-1,-3-5 1,225-149 0,-274 156-56,-3-4-1,113-115 1,-155 141 76,-1-1-1,-1-2 1,-3 0-1,0-2 1,-2 0-1,-2-1 1,-1-1-1,16-51 1,-29 72 21,-1 1 0,-1-2 0,0 1 0,-1 0 0,-1 0 0,0-1 0,-1 1 0,-1-1 0,-1 1 0,0 0 0,-7-24 0,3 22 0,-1 1 0,0-1 0,-2 2 0,0-1 0,-1 1 0,0 0 0,-1 1 0,-1 0 0,-26-24 0,1 5 3,-1 2 0,-2 2 0,-1 2-1,-1 1 1,-68-31 0,26 21 45,-2 3-1,-99-24 1,109 38-45,-1 4 0,0 2 0,0 4 0,-1 4-1,0 3 1,-1 3 0,1 4 0,0 3 0,1 3 0,-113 31 0,76-6-76,2 6 1,2 5-1,2 4 0,2 5 0,-103 71 1,96-48-93,4 5 1,3 5-1,5 4 0,-98 114 1,30 6-72,142-170 204,1 1 1,2 1-1,-23 61 0,42-94 74,1 0 0,1 0 0,0 1 1,0-1-1,1 1 0,0 0 0,1 0 0,1-1 0,0 1 0,2 14 0,-1-19 0,1 1 0,0-1 1,1 0-1,0 1 0,0-1 0,0 0 1,1-1-1,0 1 0,0-1 0,1 0 1,0 0-1,0 0 0,0 0 0,1-1 1,-1 0-1,12 7 0,-4-3 61,1-1-1,0-1 0,0 0 0,0-1 1,1 0-1,0-2 0,0 1 0,20 2 1,11-1 162,78 0 0,-13-8-389,169-24-1,109-43-427,-241 40 605,742-149-1258,-21-53 322,-756 194 720,146-69 0,-173 59 122,-80 43 62,-1 0-1,1 0 1,0 0-1,-1-1 1,0 1-1,0-1 1,-1-1-1,1 1 1,6-12-1,-10 16-2,-1 0 0,1 0 1,-1 0-1,0 0 0,1 0 0,-1 0 0,0 0 1,0 0-1,1 0 0,-1-1 0,0 1 1,0 0-1,0 0 0,-1 0 0,1 0 0,0 0 1,0 0-1,0 0 0,-1 0 0,1 0 0,-1 0 1,1 0-1,-1 0 0,1 0 0,-1 0 0,1 0 1,-1 0-1,0 0 0,0 0 0,1 0 1,-1 1-1,0-1 0,0 0 0,0 1 0,0-1 1,0 1-1,-1-1 0,-6-3 35,0 0 1,0 1-1,-1 0 0,1 1 0,-1 0 1,1 0-1,-1 0 0,0 1 0,0 1 1,0 0-1,-17 1 0,-18 4 293,-50 12-1,-41 17-194,2 5 0,3 7 0,-243 119 0,263-106-180,2 4 0,4 5 0,-144 121 0,181-130 31,2 2-1,3 4 1,3 2-1,3 3 1,-76 124 0,110-155-2,1 0 0,3 2 0,0 0 0,-15 60 0,31-94 0,0-1 0,1 1 0,-1 0 0,2-1 0,-1 1 0,1 0 0,0-1 0,0 1 0,1 8 0,0-13 0,0 0 0,0 0 0,1 0 0,-1 0 0,0 0 0,1 0 0,-1 0 0,1 0 0,-1-1 0,1 1 0,0-1 0,0 1 0,0-1 0,0 0 0,0 0 0,0 1 0,0-1 0,0-1 0,0 1 0,1 0 0,-1 0 0,0-1 0,0 0 0,1 1 0,-1-1 0,0 0 0,1 0 0,-1 0 0,0 0 0,5-1 0,10-1 0,1-1 0,-1 0 0,0-1 0,0 0 0,0-2 0,17-8 0,45-21-11,-2-4 1,-1-3-1,77-59 1,210-183-365,276-299 285,-496 434 92,-7-7 1,132-195-1,-157 180-2,-102 155 0,2 1 0,0 0 0,22-23 0,-32 37 0,-1 0 0,1 1 0,-1-1 0,1 1 0,-1-1 0,1 1 0,-1-1 0,1 1 0,-1 0 0,1-1 0,0 1 0,-1 0 0,1-1 0,0 1 0,-1 0 0,1 0 0,0-1 0,0 1 0,-1 0 0,1 0 0,0 0 0,-1 0 0,1 0 0,0 0 0,0 0 0,-1 0 0,1 0 0,0 1 0,-1-1 0,1 0 0,0 0 0,0 1 0,-1-1 0,1 0 0,-1 1 0,1-1 0,0 1 0,-1-1 0,1 1 0,-1-1 0,1 1 0,-1-1 0,1 1 0,-1-1 0,1 1 0,-1 0 0,0-1 0,1 1 0,-1 0 0,0-1 0,0 1 0,0 0 0,1-1 0,-1 1 0,0 0 0,0 0 0,0-1 0,0 2 0,4 19 0,-1 1 0,0 40 0,-2-31-1,37 544-317,-28-504 276,4 0 0,2-1 0,4 0 0,2-2 0,3 0 0,38 70 0,-32-85 39,1-2 0,3-1 0,2-2-1,2-2 1,2-1 0,2-2 0,2-2-1,1-2 1,2-2 0,2-2 0,1-3 0,2-1-1,0-3 1,2-3 0,2-1 0,0-4-1,90 22 1,-34-20-65,1-4 0,1-5 0,164-3 0,356-56-116,174-113-1151,-27-85-115,-358 84-173,626-333 0,-916 413 2226,-111 59-360,-23 20-239,0 1 0,0 0 1,0 0-1,0-1 1,0 1-1,0 0 0,0 0 1,0-1-1,0 1 1,0 0-1,0 0 1,0-1-1,0 1 0,0 0 1,0 0-1,0-1 1,0 1-1,0 0 0,0 0 1,-1-1-1,1 1 1,0 0-1,0 0 0,0 0 1,0-1-1,0 1 1,-1 0-1,1 0 1,0 0-1,0-1 0,0 1 1,-1 0-1,1 0 1,0 0-1,0 0 0,-1 0 1,1 0-1,0 0 1,0-1-1,-1 1 0,1 0 1,0 0-1,0 0 1,-1 0-1,1 0 0,0 0 1,0 0-1,-1 0 1,1 0-1,0 0 1,0 0-1,-1 1 0,1-1 1,0 0-1,-14 1 142,0 0-1,0 1 1,0 1-1,1 0 1,-1 1 0,-16 7-1,-97 44 576,58-19-510,1 3 1,2 3 0,2 3 0,2 2 0,2 3 0,2 3-1,3 2 1,-71 91 0,74-77-16,3 2 1,3 2-1,4 2 0,2 2 1,4 2-1,4 1 0,-33 125 0,56-173 76,2 0-1,1 0 1,2 1 0,1 0-1,2 54 1,2-78-265,1 0 1,-1 0 0,1 0-1,1-1 1,0 1 0,0-1-1,1 1 1,0-1-1,0 0 1,1 0 0,0 0-1,0-1 1,1 0 0,0 0-1,0 0 1,0-1 0,1 0-1,0 0 1,1-1 0,-1 0-1,1 0 1,10 5 0,7 1-10,-1-1 0,2-2 0,-1 0 0,1-2 0,1 0 0,39 2 0,-8-4 2,1-2 0,0-3 0,97-15 0,173-52-4,-178 27-4,238-99 0,-284 93 8,-2-4 0,183-125 1,-270 165-1,0-1 0,-1 0 0,-1-1 0,21-23 0,-33 33 0,0 1 0,-1-1 0,1 0 0,0 0 0,-1 0 0,1 0 0,-1 0 0,0 0 0,0 0 0,0 0 0,-1 0 0,1-4 0,-1 5 0,0 0 0,0 1 0,0-1 0,-1 0 0,1 1 0,0-1 0,-1 1 0,0-1 0,1 1 0,-1-1 0,0 1 0,0 0 0,0-1 0,1 1 0,-2 0 0,1-1 0,0 1 0,-2-2 0,-3 0 0,0-1 0,0 1 0,-1 0 0,1 0 0,-1 1 0,0-1 0,0 2 0,0-1 0,0 1 0,-10-1 0,-36-2 0,1 3 0,0 2 0,-74 11 0,-167 38 0,259-43 0,-209 41 0,-258 89 0,497-136-14,-27 10 145,-57 27 0,81-35-99,0 1-1,0 0 1,1 1-1,0-1 0,0 1 1,0 0-1,0 1 1,1 0-1,0 0 1,0 0-1,0 0 0,1 1 1,-5 10-1,7-15-31,1 1 0,1 0 0,-1-1 0,0 1 0,1 0 0,-1 0 0,1 0 0,0-1 0,0 1 0,0 0 0,0 0 0,0 0 0,1 0 0,-1-1 0,1 1 0,0 0 0,0 0 0,0-1 0,2 4 0,1 1 0,1 0 0,0 0 0,1-1 0,-1 1 0,13 9 0,14 10 0,1-1 0,2-2 0,0-1 0,1-2 0,74 30 0,-25-19 0,147 33 0,-168-50 0,1-4 0,1-2 0,-1-3 0,1-3 0,0-3 0,0-3 0,-1-2 0,0-4 0,0-2 0,-1-3 0,-1-3 0,64-27 0,-121 43 0,-1 0 0,0 0 0,0 0 0,0-1 0,0 0 0,0 0 0,7-6 0,-12 8 0,1 1 0,-1 0 0,0 0 0,0-1 0,0 1 0,0 0 0,0-1 0,0 1 0,1-1 0,-1 1 0,0 0 0,0-1 0,0 1 0,0 0 0,0-1 0,0 1 0,0 0 0,-1-1 0,1 1 0,0 0 0,0-1 0,0 1 0,0 0 0,0-1 0,0 1 0,-1 0 0,1-1 0,0 1 0,0 0 0,-1 0 0,1-1 0,0 1 0,0 0 0,-1 0 0,1-1 0,0 1 0,0 0 0,-1 0 0,1 0 0,0 0 0,-1-1 0,-36-10 0,-15 3 0,-1 3 0,-74 1 0,-116 15 0,170-6 0,-1664 182-1062,1690-181 1062,32-5 0,1 0 0,0 1 0,-1 1 0,1 0 0,0 1 0,0 1 0,-23 11 0,36-16 0,0 1 0,0 0 0,0-1 0,0 1 0,0 0 0,0 0 0,1 0 0,-1 0 0,0 0 0,0 0 0,1 0 0,-1 0 0,1 0 0,-1 0 0,1 0 0,-1 0 0,1 0 0,0 1 0,-1-1 0,1 0 0,0 0 0,0 0 0,0 1 0,0-1 0,0 0 0,0 0 0,0 1 0,1-1 0,-1 0 0,0 0 0,1 0 0,-1 0 0,0 1 0,1-1 0,0 0 0,-1 0 0,1 0 0,0 0 0,-1 0 0,1 0 0,0 0 0,0-1 0,2 3 0,11 12 0,2-1 0,0-1 0,0 0 0,1 0 0,30 14 0,223 107 0,396 100-770,29-62-240,-445-126 979,2-10-1,1-12 0,1-10 0,326-25 0,-273-11 24,333-68 0,-465 54-301,-2-8-1,-3-7 0,218-96 1,-343 127 282,69-45-1,-105 60 28,-1-1 0,1 0 0,-1-1 0,-1 0 0,1 0 0,-1 0 0,8-13 0,-13 18 0,-1 0 0,0 0 0,0 0 0,0-1 0,-1 1 0,1 0 0,-1 0 0,1-1 0,-1 1 0,1 0 0,-1-1 0,0 1 0,0 0 0,-1-1 0,1 1 0,0 0 0,-1 0 0,1-1 0,-1 1 0,0 0 0,1 0 0,-1 0 0,0-1 0,-1 1 0,1 0 0,0 1 0,0-1 0,-1 0 0,1 0 0,-1 0 0,0 1 0,0-1 0,1 1 0,-1-1 0,0 1 0,0 0 0,-3-1 0,-10-7 0,-1 1 0,0 1 0,0 1 0,0 0 0,-1 1 0,-32-5 0,-227-24 0,-111 19 3,-94 14 8,381 1 36,-921 14-1050,2 54 81,662-15 828,135 3-209,192-45 271,0 0-1,1 2 0,0 2 1,-42 27-1,61-35 78,0 0 1,0 1 0,1 0-1,0 1 1,1 0-1,0 0 1,0 1-1,1 0 1,0 0-1,1 1 1,0 0-1,0 0 1,2 0-1,-1 0 1,1 1-1,1 0 1,0 0-1,1 0 1,0 0-1,1 1 1,0-1-1,1 0 1,0 1-1,1-1 1,0 0-1,6 21 1,-1-10 77,1-1-1,2 0 1,0 0 0,1-1 0,1 0 0,1-1 0,1 0 0,0-1 0,2 0 0,0-1-1,1-1 1,1-1 0,20 17 0,-6-10 93,0-2-1,2-2 1,0 0 0,61 23 0,-26-18 121,126 28 0,188 5-370,94-30-180,245-46-834,18-32-143,-399 26 684,450-28-257,369-28-1179,-869 52 1241,-286 29 694,18-2-2,0-2 0,0 0 0,0-1 0,24-10 1,-45 15 14,0 0 0,-1 0 1,1-1-1,0 1 1,0 0-1,0-1 1,-1 1-1,1-1 1,0 1-1,0-1 0,-1 1 1,1-1-1,0 0 1,-1 1-1,1-1 1,-1 0-1,1 1 0,-1-1 1,1 0-1,-1 0 1,0 1-1,1-1 1,-1 0-1,0 0 1,1 0-1,-1 0 0,0 1 1,0-1-1,0 0 1,0 0-1,0 0 1,0 0-1,0 0 0,0 0 1,0 1-1,0-1 1,-1 0-1,1 0 1,-1-1-1,-3-3 43,0 1 1,-1 0-1,1 0 1,-1 0-1,0 1 0,0-1 1,0 1-1,-1 0 1,1 1-1,-10-4 0,-50-19 163,-125-30 0,-227-25-54,-119-3 215,-95-25-444,-264-74-623,-437-79-164,616 153 858,81 30-163,125 29-530,145 31 382,329 17 303,1 3 1,-1 1 0,0 1-1,-47 12 1,76-14 10,1 0 0,-1 1 0,1-1 0,-1 1 0,1 1 0,0-1 0,0 1 0,1 0 0,-10 8 1,13-10 7,0 0 0,1 0 0,-1 1 0,0-1 1,1 0-1,0 1 0,-1-1 0,1 1 1,0 0-1,0-1 0,1 1 0,-1 0 0,1 0 1,-1-1-1,1 1 0,0 0 0,0 5 1,2 2 45,1-1 1,1 1 0,-1-1-1,1 0 1,1 0 0,0 0 0,0 0-1,1-1 1,0 0 0,0 0-1,1 0 1,11 9 0,15 14 156,1-1-1,2-2 1,77 47 0,-2-14 73,3-6 0,2-4 1,3-6-1,193 48 0,-46-35 271,307 27 0,795-13-510,-1057-64 424,429 66 0,-315 6 252,-393-73-731,50 19 1,-56-10 6,-25-15 0,-1-1 0,0 1 0,0-1 0,1 0 0,-1 1 0,0-1 0,0 1 0,0-1 0,0 1 0,0-1 0,0 0 0,1 1 0,-1-1 0,0 1 0,0-1 0,0 1 0,0-1 0,-1 1 0,1-1 0,0 0 0,0 1 0,0-1 0,0 1 0,0-1 0,-1 1 0,1-1 0,0 0 0,0 1 0,0-1 0,-1 0 0,1 1 0,0-1 0,-1 0 0,1 1 0,0-1 0,-1 0 0,1 1 0,-1-1 0,1 0 0,0 0 0,-1 1 0,-14 5 0,-1 0 0,1-1 0,-1 0 0,0-2 0,-24 4 0,-371 37 14,-10-30 97,321-11-73,-1731-7-1592,765-109 614,1011 102 967,45 8 55,12 2 37,101 10 591,181 29-70,154 20-558,631 120-256,-233-34 50,-3-38-840,-695-96-1837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4:14.519"/>
    </inkml:context>
    <inkml:brush xml:id="br0">
      <inkml:brushProperty name="width" value="0.35" units="cm"/>
      <inkml:brushProperty name="height" value="0.35" units="cm"/>
      <inkml:brushProperty name="color" value="#FFFFFF"/>
    </inkml:brush>
  </inkml:definitions>
  <inkml:trace contextRef="#ctx0" brushRef="#br0">6442 1600 24575,'-3526'23'-4648,"3389"-20"4610,-813-20-857,919 14 866,12 2 195,0 0 0,1-1-1,-1-1 1,1 0 0,0-2 0,0 0 0,0-1 0,1-1 0,-22-11 0,38 17-118,0 1 1,0 0-1,0-1 1,0 0-1,0 1 1,0-1-1,0 1 1,0-1-1,0 0 1,0 0 0,0 0-1,0 0 1,0 1-1,1-1 1,-1 0-1,0 0 1,1 0-1,-1-1 1,1 1-1,-1 0 1,1 0-1,-1 0 1,1 0-1,0 0 1,0-1 0,0 1-1,-1 0 1,1 0-1,0 0 1,0-1-1,1 0 1,0 0 11,1 1 1,-1 0-1,1 0 0,-1 0 1,1 0-1,0 0 0,0 1 1,-1-1-1,1 0 1,0 1-1,0-1 0,0 1 1,0 0-1,-1 0 1,1 0-1,0 0 0,0 0 1,0 0-1,0 0 1,0 0-1,2 1 0,52 8 476,70 20 0,-9-2-538,32-2 2,1-6 0,229-1 0,-175-23 0,268-41 0,-470 45 0,68-9 0,108-29 0,-173 38 0,0 0 0,0-1 0,-1 0 0,1 0 0,0 0 0,-1 0 0,1 0 0,-1-1 0,0 0 0,0 0 0,0 0 0,0-1 0,0 1 0,-1-1 0,0 0 0,4-5 0,-6 7 0,0 0 0,-1 1 0,1-1 0,-1 0 0,0 0 0,0 0 0,0 0 0,0 0 0,0 0 0,0 1 0,0-1 0,0 0 0,-1 0 0,1 0 0,-1 0 0,1 1 0,-2-4 0,-1 0 0,0 0 0,-1 0 0,1 0 0,-1 0 0,0 1 0,0-1 0,-7-5 0,-14-10 1,-2 0 1,0 2-1,-1 0 0,-1 2 0,0 1 0,-1 2 0,-34-11 0,-29-4-87,-112-19-1,55 22-470,-289-12 0,-153 51-551,-196 76-463,5 51 522,756-136 1034,-34 7 443,-69 22-1,129-34-409,-1 0 0,1 0 0,-1 0 0,1 1 1,0-1-1,-1 1 0,1-1 0,-1 1 0,1-1 1,0 1-1,0 0 0,-1-1 0,1 1 0,0 0 1,0 0-1,0 0 0,0 0 0,0 0 0,0 0 0,0 0 1,0 1-1,1-1 0,-1 0 0,0 0 0,0 3 1,2-3 28,1 1 0,-1 0 0,0 0 0,1-1 1,0 1-1,-1-1 0,1 1 0,0-1 1,0 0-1,0 0 0,0 0 0,0 0 0,0 0 1,0 0-1,0 0 0,3 0 0,36 14 569,0-2 0,85 16 0,93-2 240,-35-15-1052,1-8 0,350-39 0,359-121 172,-844 146 24,-15 3 0,1-1 0,-1-1 0,47-20 0,-59 13 0,-23 15 0,0 0 0,1 1 0,-1-1 0,0 1 0,1-1 0,-1 0 0,0 1 0,0-1 0,1 1 0,-1-1 0,0 0 0,0 1 0,0-1 0,0 0 0,0 1 0,0-1 0,0 0 0,0 1 0,0-1 0,0 0 0,-1 1 0,1-2 0,-2-1 0,0 1 0,0 0 0,1 0 0,-2 0 0,1 0 0,0 0 0,0 0 0,-1 1 0,1-1 0,0 1 0,-1-1 0,0 1 0,-3-1 0,-32-10 107,0 2 0,0 2 1,-1 1-1,0 2 1,-49 0-1,85 4-85,-21 0-4,1 0 0,-1 2 0,1 0 0,0 2 1,0 0-1,-1 2 0,-42 14 0,51-13-19,1 1 0,-1 0 0,1 1 0,1 1 0,0 0 1,0 1-1,1 0 0,0 1 0,0 0 0,1 1 0,1 0 0,-13 19 0,17-21 1,0-1 0,0 1 0,1 1 0,0-1 0,1 1 0,0-1 0,0 1 0,-3 20 0,7-26 0,0 0 0,0-1 0,0 1 0,0 0 0,1 0 0,0-1 0,0 1 0,0 0 0,0-1 0,1 1 0,-1-1 0,1 0 0,1 1 0,-1-1 0,0 0 0,1 0 0,0 0 0,0-1 0,0 1 0,1-1 0,-1 1 0,1-1 0,6 4 0,6 4 0,1-1 0,0-1 0,1 0 0,0-1 0,0-1 0,1-1 0,28 7 0,153 13 0,-195-25 0,656 23-382,-422-21-211,1220 73-395,-362-12 986,-664-66-251,-333-6 314,0-5 0,123-31-1,-207 40 142,0 0 0,0-2-1,17-7 1,-32 12-171,1 0 0,-1 1 0,0-1 1,0 0-1,1 1 0,-1-1 0,0 0 0,0 0 1,0 0-1,0 0 0,0 0 0,0-1 0,0 1 1,0 0-1,0 0 0,-1-1 0,1 1 0,0 0 1,-1-1-1,1-1 0,-1 2-15,0 0-1,0 0 1,-1 0-1,1 0 1,0 0-1,-1-1 1,1 1 0,-1 0-1,1 0 1,-1 0-1,1 0 1,-1 0 0,0 0-1,1 0 1,-1 1-1,0-1 1,0 0 0,0 0-1,-1-1 1,-7-3 26,0-1 0,0 1 0,0 1 0,-17-7 1,-30-7-25,0 1 1,-89-13 0,-123-2-24,199 28 5,60 8 0,24 6 0,52 13 0,0-2 0,113 19 0,316 44-723,694 29 0,-257-113 664,-730-16 22,-2-8 1,308-77-1,-455 87 26,0-2 0,66-29-1,-109 37 12,-25 9 0,-39 13 0,-958 289 1649,965-290-1649,36-10 0,1 1 0,-1-2 0,0 1 0,1-1 0,-1-1 0,0 1 0,0-2 0,0 0 0,0 0 0,0 0 0,0-1 0,0-1 0,0 0 0,-16-5 0,-54-25 0,-15-7 0,-145-37 0,42 33-312,-336-27 0,-213 37-456,-489 39 433,1207-4 515,68 4 523,975 44-1101,726-108-78,-1726 56 476,52-2 0,0-4 0,116-29 0,-176 35 0,0 0 0,0 0 0,0-1 0,0 1 0,-1-1 0,1 0 0,5-5 0,-10 7 0,-1 0 0,1 0 0,0 1 0,0-1 0,-1 0 0,1 0 0,-1 0 0,1 0 0,-1-1 0,1 1 0,-1 0 0,1 0 0,-1 0 0,0 0 0,0 0 0,1-1 0,-1 1 0,0 0 0,0 0 0,0 0 0,-1 0 0,1-1 0,0 1 0,0 0 0,-1 0 0,1 0 0,0 0 0,-1 0 0,1-1 0,-1 1 0,1 0 0,-1 0 0,0 0 0,0 1 0,1-1 0,-1 0 0,0 0 0,0 0 0,0 0 0,0 1 0,-1-2 0,-9-8 0,-1 1 0,0 0 0,0 0 0,-1 1 0,-17-8 0,-85-34 0,-11 4 128,-149-34 1,-147-12 258,232 52-325,-827-150-1672,419 82 760,428 71 758,165 36 92,-1-1 0,1 0 0,0 0 0,0 0 0,1 0 0,-1-1 0,-7-5 0,12 8 0,-1-1 0,1 1 0,-1-1 0,1 1 0,-1-1 0,1 1 0,-1-1 0,1 0 0,0 1 0,-1-1 0,1 0 0,0 1 0,-1-1 0,1 0 0,0 1 0,0-1 0,0 0 0,0 0 0,-1 1 0,1-1 0,0 0 0,0 0 0,0 1 0,1-1 0,-1 0 0,0 1 0,0-1 0,0 0 0,0 0 0,1 1 0,-1-1 0,1 0 0,5-5 0,-1 0 0,2 1 0,-1 0 0,1 0 0,-1 1 0,1-1 0,1 2 0,13-7 0,353-140-42,37 21-291,479-121 257,-403 117 77,-359 97 3,267-64 1825,-379 100-1497,-26 9-113,-174 74-103,91-44-132,-844 343-630,-29-62 245,687-251 1595,275-68-1185,-7 1-2,0 0-1,-1 1 1,1 0-1,1 1 1,-1 0 0,0 1-1,1 0 1,0 1-1,-14 10 1,23-15-7,1 0 0,-1-1 0,0 1 0,0 0-1,0 0 1,1 0 0,-1 0 0,0 0 0,1 0 0,-1 0 0,1 0 0,-1 0 0,1 1 0,0-1-1,-1 0 1,1 0 0,0 0 0,0 0 0,0 1 0,0-1 0,0 0 0,0 0 0,0 0 0,0 1-1,0-1 1,1 0 0,-1 0 0,0 0 0,2 2 0,0 1 18,1-1 1,-1 1 0,1-1-1,0 0 1,0 0-1,0 0 1,1 0-1,4 3 1,21 12 147,1-1 0,0-2 0,1-1 1,1-1-1,0-1 0,63 13 0,-13-9-175,147 9-1,-79-21 10,223-22 0,141-54 0,-419 54 0,-80 10 0,-27 2 0,-43 1 0,-160 8-163,-238 35 0,-222 62-397,264-34 677,350-59-117,36-4 0,0 0 0,0 1 0,0 2 0,-26 9 0,49-15 0,1 1 0,0-1 0,0 0 0,0 1 0,0-1 0,0 1 0,0 0 0,0-1 0,0 1 0,0 0 0,1 0 0,-1-1 0,0 1 0,0 0 0,1 0 0,-1 0 0,0 0 0,1 0 0,-2 2 0,2-2 0,0-1 0,1 1 0,-1 0 0,0 0 0,0-1 0,0 1 0,0 0 0,1-1 0,-1 1 0,0 0 0,1-1 0,-1 1 0,1 0 0,-1-1 0,0 1 0,1-1 0,-1 1 0,1-1 0,0 1 0,-1-1 0,1 1 0,0 0 0,6 3 0,0-1 0,-1 0 0,1 0 0,0 0 0,8 2 0,55 10 0,0-2 0,1-3 0,139 0 0,-133-8 0,278-1-78,0-16 1,-1-15-1,410-89 0,-758 118 77,68-14-2,82-25 0,-116 21 3,-39 19 0,-1 0 0,0 0 0,0 0 0,1 0 0,-1 0 0,0-1 0,0 1 0,1 0 0,-1 0 0,0 0 0,0-1 0,0 1 0,1 0 0,-1 0 0,0 0 0,0-1 0,0 1 0,0 0 0,0 0 0,0-1 0,1 1 0,-1 0 0,0-1 0,0 1 0,0 0 0,0 0 0,0-1 0,0 1 0,0 0 0,0-1 0,0 1 0,0 0 0,0 0 0,0-1 0,-1 1 0,1 0 0,0-1 0,0 1 0,0 0 0,0-1 0,-25-6 0,-39 2 234,-1 3 1,1 3-1,-73 11 0,65-6-133,-323 31-50,-457 22-53,842-59 2,-40 2 0,49-2 0,-1 0 0,0 0 0,1 0 0,-1 0 0,1 0 0,-1 0 0,1 1 0,-1-1 0,1 1 0,-1-1 0,1 1 0,-1 0 0,1-1 0,0 1 0,-1 0 0,1 0 0,0 0 0,0 0 0,-2 2 0,11 4 0,21 1 0,40 2-3,0-3 0,1-2-1,101-8 1,227-36-491,-330 31 307,682-89 60,-657 84 115,-85 12 12,49-10 0,-57 11 0,1 0 0,-1 0 0,0 0 0,1-1 0,-1 1 0,0 0 0,1 0 0,-1 0 0,0 0 0,1-1 0,-1 1 0,0 0 0,1 0 0,-1 0 0,0-1 0,1 1 0,-1 0 0,0-1 0,0 1 0,1 0 0,-1-1 0,0 1 0,0 0 0,0-1 0,0 1 0,1 0 0,-1-1 0,0 1 0,0-1 0,0 1 0,0 0 0,0-1 0,0 1 0,0 0 0,0-1 0,0 0 0,-1 0 0,-1-1 0,1 1 0,-1 0 0,1-1 0,-1 1 0,0 0 0,1 0 0,-1 0 0,0 0 0,0 0 0,0 1 0,-2-2 0,-47-12 0,1 1 0,-2 3 0,-59-3 0,99 11 0,-112-11-7,-1 6-1,0 5 0,-138 15 1,177-2 151,0 2-1,2 5 1,0 3 0,1 4 0,-108 48 0,171-64-144,-54 27 0,70-34 0,0 0 0,1 0 0,-1 0 0,1 1 0,0-1 0,0 1 0,0 0 0,0 0 0,0 0 0,0 0 0,1 1 0,0-1 0,-4 8 0,6-9 0,0-1 0,0 1 0,0-1 0,0 1 0,0 0 0,1-1 0,-1 1 0,0-1 0,1 1 0,-1-1 0,1 1 0,0-1 0,-1 0 0,1 1 0,0-1 0,0 0 0,0 1 0,0-1 0,0 0 0,0 0 0,1 0 0,-1 0 0,0 0 0,0 0 0,1 0 0,-1-1 0,1 1 0,-1 0 0,0-1 0,1 1 0,2 0 0,13 6 0,1 0 0,0-1 0,0-1 0,36 6 0,91 3 0,-114-11 0,617 23-874,11-27 159,-343-2 102,1812-4-1274,-2121 6 2579,-24-3-507,-51-5-23,-1134-46 2079,1095 57-2241,-162 24 0,221-17 0,0 1 0,1 3 0,0 2 0,1 2 0,-74 38 0,109-50 17,4-2-18,0 1 0,1-1 0,-1 1-1,-10 9 1,16-13 6,1 0 1,0 1-1,-1-1 0,1 0 1,0 1-1,-1-1 0,1 0 1,0 1-1,0-1 0,-1 0 1,1 1-1,0-1 0,0 1 1,0-1-1,0 0 0,-1 1 1,1-1-1,0 1 0,0-1 1,0 1-1,0-1 0,0 0 1,0 1-1,0-1 0,0 1 1,0-1-1,0 1 0,1-1 1,-1 0-1,0 1 0,0-1 1,0 1-1,0-1 0,1 1 1,1 0 30,-1 1 1,1-1 0,0 0-1,0 0 1,0 0 0,0 0-1,0-1 1,0 1 0,0 0-1,0-1 1,0 1 0,3-1-1,95 13 6,0-5 0,121-5 0,-88-3-33,1200 0-697,-837-2 697,-448 3-9,-92 4 0,24-3 0,-472 58 0,-74 7 0,448-58 7,13-2 46,-124 26 1,222-32 10,-1 1 1,0 0-1,0 0 1,1 1 0,0 0-1,-9 4 1,16-7-63,-1 1 0,1-1 1,-1 0-1,1 1 0,-1-1 0,1 1 0,0-1 0,-1 1 0,1-1 0,-1 1 1,1-1-1,0 1 0,0 0 0,-1-1 0,1 1 0,0-1 0,0 1 1,0 0-1,0-1 0,0 1 0,0 0 0,0-1 0,0 1 0,0-1 0,0 1 1,0 0-1,0-1 0,0 1 0,0-1 0,0 1 0,1 0 0,-1-1 1,0 1-1,0-1 0,1 1 0,-1-1 0,1 1 0,-1-1 0,0 1 0,1-1 1,-1 1-1,1-1 0,-1 1 0,1-1 0,-1 0 0,1 1 0,-1-1 1,1 0-1,-1 0 0,1 1 0,0-1 0,0 0 0,9 6-2,0-1 0,0-1 0,0 0 0,0 0 0,1-1 0,0 0 0,-1-1 0,13 1 0,102 4 0,-92-7 0,86 0-40,201-28 0,120-51-816,458-165 48,-21-64 763,-560 192-239,-294 108 284,-3 0 0,1 1 0,0 0 0,30-4 0,-90 23 11,-9 6 142,-100 23 701,-726 193-538,53-67-379,767-155 63,53-12-1,1 0 1,-1 0-1,1 0 1,-1 0-1,1 0 1,-1 0-1,1 1 1,-1-1-1,1 0 0,-1 0 1,1 0-1,0 1 1,-1-1-1,1 0 1,-1 0-1,1 1 1,0-1-1,-1 0 1,1 1-1,-1-1 1,1 0-1,0 1 1,0-1-1,-1 1 0,1-1 1,0 0-1,0 1 1,-1-1-1,1 1 1,0-1-1,0 1 1,0-1-1,0 1 1,0-1-1,0 1 1,0-1-1,0 1 1,0-1-1,0 1 1,0-1-1,0 1 0,0-1 1,0 1-1,0-1 1,0 1-1,1-1 1,-1 0-1,0 1 1,0-1-1,1 1 1,-1-1-1,0 0 1,0 1-1,1-1 1,-1 1-1,1-1 0,-1 0 1,0 1-1,1-1 1,-1 0-1,1 0 1,0 1-1,33 15 168,15 0 73,0-2 0,99 14 0,111-3-310,-244-24 89,511 3-19,2-40 0,-168 8 0,-332 26 0,-25 2 0,-5-1 0,-41 0 0,-37 0 0,-16-1 0,-144 15 0,214-9 0,1 1 0,0 1 0,-40 16 0,55-18 0,0 0 0,1 0 0,0 1 0,0 1 0,1-1 0,-1 2 0,1-1 0,0 1 0,1 0 0,0 0 0,-11 15 0,16-20 0,1 0 0,0 0 0,0 0 0,0 0 0,0 1 0,0-1 0,0 0 0,0 1 0,1-1 0,-1 0 0,1 1 0,0-1 0,0 1 0,0-1 0,0 0 0,0 1 0,0-1 0,0 1 0,1-1 0,0 0 0,-1 1 0,1-1 0,0 0 0,0 1 0,0-1 0,0 0 0,0 0 0,1 0 0,-1 0 0,1 0 0,-1 0 0,1-1 0,0 1 0,0 0 0,0-1 0,3 3 0,5 2 0,-1 0 0,1-1 0,1 0 0,-1-1 0,0 0 0,1-1 0,15 3 0,16 2 0,1-3 0,1-1 0,-1-3 0,0-1 0,76-10 0,214-56 0,-212 38 0,-61 16 0,11-3 0,74-25 0,-115 25 0,-30 15 0,0-1 0,0 1 0,0 0 0,1 0 0,-1 0 0,0 0 0,0-1 0,0 1 0,0 0 0,1 0 0,-1 0 0,0-1 0,0 1 0,0 0 0,0 0 0,0-1 0,0 1 0,1 0 0,-1 0 0,0-1 0,0 1 0,0 0 0,0 0 0,0-1 0,0 1 0,0 0 0,0-1 0,0 1 0,0 0 0,-1 0 0,1-1 0,0 1 0,0 0 0,0 0 0,0-1 0,0 1 0,0 0 0,0 0 0,-1 0 0,1-1 0,0 1 0,0 0 0,0 0 0,-1 0 0,1 0 0,0-1 0,0 1 0,-6-2 0,1 0 0,0 0 0,-1 1 0,0 0 0,1 0 0,-1 0 0,-7 1 0,-74-3-4,0 4 0,-112 15 0,-182 43-472,317-47 295,-476 92 36,-3 0 157,501-97-12,-5 0 0,0 2 0,-48 16 0,84-17 0,21-5 0,32-3 82,1-3 0,-1-1 1,0-2-1,64-19 0,-44 11 175,52-13-184,158-59 0,-199 56-76,-1-2 0,-1-3 0,68-47 0,-132 77 3,18-12 0,0-1 0,24-22 0,-45 36 0,1 0 0,-1 0 0,0-1 0,0 0 0,0 1 0,0-1 0,-1-1 0,0 1 0,0 0 0,-1-1 0,1 0 0,-1 1 0,-1-1 0,1 0 0,-1 0 0,2-10 0,-4 13 0,1 1 0,0-1 0,0 1 0,-1-1 0,1 1 0,-1 0 0,0-1 0,0 1 0,0 0 0,0 0 0,0 0 0,0 0 0,-1-1 0,1 2 0,-1-1 0,1 0 0,-1 0 0,-4-3 0,1 2 0,0-1 0,0 1 0,-1 0 0,0 1 0,0-1 0,1 1 0,-8-2 0,-40-6 0,0 2 0,-1 2 0,0 2 0,-59 5 0,59-1 0,-123 2 0,-312 45 0,366-25 0,1 5 0,2 5 0,-155 64 0,268-93 0,-41 17 0,-52 30 0,89-44 0,0 0 0,1 1 0,0 0 0,0 1 0,1 0 0,0 1 0,1 0 0,-1 0 0,2 1 0,-10 15 0,16-23 0,0-1 0,0 1 0,0 0 0,1-1 0,-1 1 0,1 0 0,-1 0 0,1-1 0,0 1 0,-1 0 0,1 0 0,0 0 0,0 0 0,0-1 0,1 1 0,-1 0 0,0 0 0,1 0 0,-1 0 0,1-1 0,0 1 0,-1 0 0,1-1 0,0 1 0,0-1 0,0 1 0,0-1 0,0 1 0,1-1 0,-1 1 0,0-1 0,1 0 0,-1 0 0,1 0 0,-1 0 0,1 0 0,-1 0 0,4 1 0,6 3 0,1 0 0,-1-1 0,1 0 0,18 3 0,-26-6 0,35 6 0,0-2 0,1-1 0,-1-2 0,77-7 0,159-35 0,-255 36 0,337-77 0,-320 70 0,-1-2 0,0-1 0,-1-2 0,-1-1 0,0-2 0,-1-2 0,43-35 0,-66 48 0,-1-1 0,-1 1 0,0-2 0,0 1 0,-1-1 0,0-1 0,10-18 0,-15 25 0,-1 1 0,1-1 0,-1 0 0,0 0 0,0 0 0,0 0 0,-1-1 0,1 1 0,-1 0 0,0 0 0,0 0 0,0 0 0,-1-1 0,1 1 0,-1 0 0,0 0 0,-1 0 0,1 0 0,0 0 0,-1 1 0,0-1 0,0 0 0,0 1 0,-1-1 0,-3-4 0,0 2 0,1 1 0,-1 0 0,0 0 0,0 1 0,-1-1 0,0 2 0,1-1 0,-1 1 0,-13-5 0,-4 1 0,-44-8 0,14 8 0,0 2 0,-1 3 0,0 2 0,-55 7 0,-217 43 0,290-44 0,-408 91 120,371-75-491,2 3-1,0 3 1,-124 69 0,139-62-6455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4:54:21.354"/>
    </inkml:context>
    <inkml:brush xml:id="br0">
      <inkml:brushProperty name="width" value="0.35" units="cm"/>
      <inkml:brushProperty name="height" value="0.35" units="cm"/>
      <inkml:brushProperty name="color" value="#FFFFFF"/>
    </inkml:brush>
  </inkml:definitions>
  <inkml:trace contextRef="#ctx0" brushRef="#br0">2870 467 24575,'-72'26'0,"-117"30"0,-1112 339-2883,1122-333 2527,-528 164 916,660-214-495,-77 9 0,121-20-59,-32 0 79,35-1-81,0 0-1,1 0 1,-1 0 0,0 0 0,0 0 0,0 0 0,0 0 0,0-1 0,0 1 0,1 0-1,-1 0 1,0 0 0,0 0 0,0 0 0,0 0 0,0 0 0,0 0 0,1 0 0,-1 0-1,0 0 1,0-1 0,0 1 0,0 0 0,0 0 0,0 0 0,0 0 0,0 0-1,0 0 1,0 0 0,0-1 0,0 1 0,0 0 0,0 0 0,1 0 0,-1 0 0,0 0-1,0-1 1,0 1 0,0 0 0,-1 0 0,1 0 0,0 0 0,0 0 0,0-1-1,0 1 1,0 0 0,0 0 0,0 0 0,0 0 0,0 0 0,0 0 0,0 0 0,0-1-1,0 1 1,0 0 0,-1 0 0,1 0 0,0 0 0,0 0 0,0 0 0,0 0-1,0 0 1,0 0 0,0 0 0,-1-1 0,1 1 0,0 0 0,0 0 0,0 0-1,32-15 587,131-45 108,163-60-561,148-53-416,8 29 173,-394 123 106,2 4 0,0 4 0,172-3 0,-225 19 1,-52 0 211,-69 3 422,-13-3-429,-382 23-110,256-6-269,-316 34-277,7 35 422,479-73 29,38-7 2,16 0-5,27 4 113,7-3 37,0-2 0,0-2-1,44 3 1,117-1-231,-126-7 126,314-9-42,-331 3 0,-1-2 0,1-3 0,-1-1 0,-1-3 0,55-22 0,-100 33 0,0 0 0,0 0 0,-1 0 0,1-1 0,9-7 0,-15 10 0,1 1 0,0-1 0,-1 1 0,1-1 0,-1 0 0,1 1 0,-1-1 0,1 0 0,-1 1 0,1-1 0,-1 0 0,0 0 0,1 1 0,-1-1 0,0 0 0,0 0 0,1 0 0,-1 0 0,0 1 0,0-1 0,0 0 0,0 0 0,0 0 0,0 0 0,-1 0 0,1 1 0,0-1 0,0 0 0,-1 0 0,1 0 0,0 1 0,-1-1 0,1 0 0,-1 0 0,1 1 0,-1-1 0,1 0 0,-1 1 0,1-1 0,-1 1 0,0-1 0,1 1 0,-1-1 0,0 1 0,1-1 0,-1 1 0,0-1 0,0 1 0,1 0 0,-1 0 0,0-1 0,-1 1 0,-20-8 0,-1 1 0,0 2 0,0 0 0,-1 1 0,-44-1 0,50 4 0,-689-36 0,431 26 0,900 50 0,-316-17 0,252 0 0,-521-24 0,-39 2 0,0 0 0,-1 0 0,1 0 0,0 0 0,0 0 0,0 0 0,0 0 0,0 0 0,-1 0 0,1 0 0,0 0 0,0-1 0,0 1 0,0 0 0,0 0 0,0 0 0,-1 0 0,1 0 0,0 0 0,0 0 0,0 0 0,0 0 0,0-1 0,0 1 0,0 0 0,0 0 0,0 0 0,-1 0 0,1 0 0,0 0 0,0-1 0,0 1 0,0 0 0,0 0 0,0 0 0,0 0 0,0 0 0,0-1 0,0 1 0,0 0 0,0 0 0,0 0 0,0 0 0,0 0 0,0-1 0,1 1 0,-1 0 0,0 0 0,0 0 0,0 0 0,0 0 0,0 0 0,0-1 0,0 1 0,0 0 0,1 0 0,-67-15 0,-539-41 0,-12 50 0,493 7 0,25-1 0,-153 3 0,190 3 0,57-1 0,18-1 0,41 3 0,0-2 0,0-3 0,94-8 0,-66 2 0,1385-136 0,-1335 125 0,42-7 0,-169 21 0,1 0 0,0 0 0,-1-1 0,1 1 0,-1-1 0,1-1 0,-1 1 0,8-6 0,-12 7 0,0 0 0,0 0 0,0 0 0,0 0 0,0 0 0,0 0 0,0-1 0,-1 1 0,1 0 0,0-1 0,-1 1 0,1 0 0,-1-1 0,0 1 0,1-1 0,-1 1 0,0-1 0,0 1 0,0 0 0,0-1 0,0 1 0,0-1 0,0 1 0,-1-1 0,1 1 0,-1-1 0,1 1 0,-1 0 0,1-1 0,-1 1 0,1 0 0,-1-1 0,0 1 0,0 0 0,0 0 0,0 0 0,-1-1 0,-7-10 0,-1 1 0,0 0 0,0 1 0,-1 0 0,-1 1 0,0 0 0,0 1 0,0 0 0,-1 1 0,0 1 0,-16-6 0,-11-3 0,0 2 0,-76-14 0,34 15 0,-1 4 0,0 3 0,0 4 0,0 3 0,1 4 0,-1 4 0,1 3 0,1 4 0,-82 27 0,144-38 0,1 1 0,0 0 0,0 1 0,-25 16 0,40-23 0,0 1 0,1 0 0,-1 0 0,0 0 0,1 0 0,-1 1 0,1-1 0,0 1 0,-1-1 0,1 1 0,0 0 0,1 0 0,-1-1 0,0 1 0,1 1 0,0-1 0,0 0 0,0 0 0,0 0 0,0 1 0,1-1 0,-1 0 0,1 1 0,0-1 0,0 1 0,0-1 0,0 0 0,1 1 0,0-1 0,-1 0 0,1 1 0,0-1 0,3 6 0,4 5 0,0 0 0,1-1 0,1 0 0,0-1 0,1 0 0,0 0 0,0-1 0,2-1 0,12 10 0,7 1 0,0 0 0,63 28 0,-43-28 0,1-2 0,0-2 0,1-3 0,1-2 0,0-3 0,1-2 0,111 0 0,-64-12 0,1-4 0,-1-4 0,138-38 0,-154 28 0,136-55 0,-181 60 0,-1-2 0,0-2 0,-2-1 0,72-57 0,-103 73 0,-1 1 0,0-1 0,0-1 0,11-15 0,-17 22 0,0-1 0,0 0 0,0 1 0,0-1 0,0 0 0,-1 0 0,1 1 0,0-1 0,-1 0 0,0 0 0,1 0 0,-1 0 0,0 0 0,0 0 0,0 0 0,0 0 0,0 0 0,-1 0 0,1 1 0,0-1 0,-1 0 0,0 0 0,1 0 0,-1 0 0,0 1 0,0-1 0,0 0 0,0 1 0,0-1 0,-3-2 0,0 0 0,-1 0 0,0 0 0,-1 0 0,1 1 0,-1 0 0,1 0 0,-1 0 0,0 1 0,0 0 0,-9-2 0,-71-12 0,70 14 0,-467-37 0,-4 36 0,339 3 0,79 0 0,-174 5 0,205-2 0,1 2 0,0 1 0,0 2 0,-44 15 0,72-20 0,0 1 0,0 1 0,0-1 0,0 1 0,1 1 0,-13 10 0,20-15 0,-1 0 0,0 1 0,1-1 0,-1 0 0,1 1 0,0 0 0,-1-1 0,1 1 0,0 0 0,0 0 0,0 0 0,0-1 0,0 1 0,1 0 0,-1 0 0,0 0 0,1 1 0,0-1 0,-1 0 0,1 0 0,0 0 0,0 0 0,0 0 0,0 0 0,1 0 0,-1 0 0,1 0 0,-1 0 0,1 0 0,-1 0 0,1 0 0,0 0 0,0 0 0,0 0 0,0 0 0,2 2 0,3 1 0,-1 1 0,1-1 0,0 0 0,0 0 0,0-1 0,1 0 0,0 0 0,9 4 0,69 24 0,-14-13 0,2-3 0,0-3 0,76 3 0,229-3 0,-218-12 0,-1-8 0,0-6 0,-1-7 0,0-7 0,263-82 0,-411 106 0,66-26 0,-71 27 0,0-1 0,0 1 0,0-1 0,0 0 0,-1-1 0,1 1 0,-1-1 0,0 0 0,0 0 0,4-5 0,-8 9 0,1-1 0,-1 0 0,0 1 0,1-1 0,-1 0 0,0 0 0,1 1 0,-1-1 0,0 0 0,0 0 0,0 0 0,0 1 0,1-1 0,-1 0 0,0 0 0,-1 0 0,1 0 0,0 1 0,0-1 0,0 0 0,0 0 0,-1 0 0,1 1 0,0-1 0,-1 0 0,1 0 0,0 1 0,-1-1 0,1 0 0,-1 1 0,1-1 0,-1 0 0,0 1 0,1-1 0,-1 1 0,0-1 0,1 1 0,-1-1 0,-1 0 0,-12-5 0,-1 0 0,0 1 0,0 1 0,0 0 0,-1 1 0,1 1 0,-1 0 0,-21 1 0,18 0 0,-159-8 0,-1 9 0,1 7 0,0 7 0,1 9 0,-305 79 0,466-97 0,-185 55 0,174-50 0,0 1 0,1 2 0,0 0 0,-45 32 0,66-42 0,1 1 0,0-1 0,0 1 0,0 0 0,1 0 0,-1 0 0,1 1 0,-5 7 0,8-10 0,-1 0 0,0-1 0,1 1 0,-1-1 0,1 1 0,0 0 0,0-1 0,0 1 0,-1 0 0,1 0 0,1-1 0,-1 1 0,0 0 0,0-1 0,1 1 0,-1 0 0,1-1 0,-1 1 0,1-1 0,0 1 0,0-1 0,-1 1 0,1-1 0,0 1 0,0-1 0,1 0 0,-1 1 0,0-1 0,0 0 0,1 0 0,-1 0 0,2 1 0,10 7 0,0-1 0,1-1 0,0 1 0,0-2 0,1 0 0,-1-1 0,27 5 0,118 14 0,-127-20 0,142 13-145,2-8-1,-1-8 1,0-7 0,0-8-1,0-8 1,268-68 0,366-152 14,-767 229 131,-1-2 0,62-32 0,-101 47-2,0-1-1,0 0 1,0 0 0,0 0-1,0 0 1,-1-1-1,1 1 1,0-1-1,-1 1 1,1-1 0,-1 1-1,1-1 1,-1 0-1,0 0 1,1 1 0,0-4-1,-3 4 11,1-1 0,-1 1 0,0 0 0,0 0 0,0 0-1,0 0 1,0-1 0,0 1 0,0 0 0,0 1 0,0-1 0,0 0 0,-1 0-1,1 0 1,0 1 0,-1-1 0,1 1 0,0-1 0,-1 1 0,1-1 0,-1 1-1,1 0 1,-1 0 0,1 0 0,-3 0 0,-37-8 184,-1 2 1,0 2-1,0 2 0,-44 3 1,-174 22-171,-439 95-22,618-101 0,0 4 0,-94 37 0,168-55 0,0-1 0,0 1 0,0 0 0,1 0 0,-1 1 0,1 0 0,0 0 0,0 1 0,0 0 0,1 0 0,0 0 0,0 0 0,-6 9 0,10-12 0,0-1 0,1 0 0,-1 1 0,0-1 0,1 0 0,0 1 0,-1-1 0,1 1 0,0-1 0,0 1 0,0-1 0,0 1 0,0-1 0,0 1 0,0-1 0,0 0 0,0 1 0,1-1 0,-1 1 0,1-1 0,-1 0 0,1 1 0,-1-1 0,1 0 0,0 1 0,0-1 0,0 0 0,1 2 0,2 0 0,0 1 0,0-1 0,1 0 0,-1 0 0,1 0 0,0 0 0,5 1 0,27 11 0,0-2 0,1-2 0,1-1 0,51 6 0,166 9 0,-224-22 0,198 12 0,0-11 0,323-33 0,-510 23 0,0-1 0,70-23 0,-107 28 0,0-1 0,0 1 0,0-1 0,-1 0 0,9-7 0,-13 10 0,-1 0 0,0 0 0,1-1 0,-1 1 0,0 0 0,1-1 0,-1 1 0,0 0 0,1-1 0,-1 1 0,0-1 0,0 1 0,1 0 0,-1-1 0,0 1 0,0-1 0,0 1 0,0-1 0,1 1 0,-1-1 0,0 1 0,0-1 0,0 1 0,0-1 0,0 1 0,0-1 0,0 1 0,-1-1 0,1 1 0,0-1 0,-1 0 0,0 0 0,-1 0 0,1 0 0,0 0 0,0 0 0,-1 0 0,1 1 0,-1-1 0,1 1 0,-1-1 0,1 1 0,-1-1 0,1 1 0,-1 0 0,-1-1 0,-32-1 0,1 1 0,-1 2 0,1 1 0,-36 7 0,38-6 0,-794 145 0,692-120 0,42-13 0,63-11 0,0 1 0,0 1 0,-41 14 0,61-13 0,15-1 0,11-2 0,0 0 0,0-2 0,1 1 0,-1-2 0,24-1 0,-2 1 0,122-1-167,1-6 0,-2-8 0,0-7-1,296-77 1,679-250-81,-1036 314 248,122-61 0,-212 91 0,0-1 0,-1 0 0,1 0 0,-2-1 0,1 0 0,7-8 0,-14 14 0,0-1 0,0 0 0,-1 0 0,1 1 0,0-1 0,-1 0 0,1 0 0,-1 0 0,1 0 0,-1 0 0,1 0 0,-1 0 0,0 0 0,0 0 0,1 0 0,-1 0 0,0 0 0,0 0 0,0 0 0,0 0 0,0 0 0,0 0 0,0 0 0,0 0 0,-1-1 0,1 1 0,0 0 0,-1 0 0,1 0 0,-1 1 0,1-1 0,-1 0 0,1 0 0,-1 0 0,0 0 0,1 0 0,-1 1 0,0-1 0,0 0 0,1 0 0,-1 1 0,0-1 0,0 1 0,0-1 0,-2 0 0,-5-3 0,1 1 0,-1 0 0,-1 0 0,-12-2 0,-27-3 0,0 3 0,-1 2 0,1 2 0,-1 2 0,-71 10 0,42-3 0,-177 15 542,-315 71 0,396-48-542,149-38 0,0 1 0,1 2 0,0 0 0,-36 24 0,53-30 0,0 0 0,1 1 0,0-1 0,0 1 0,0 0 0,1 1 0,0-1 0,0 1 0,1 0 0,0 0 0,0 1 0,-4 10 0,7-15 0,0 0 0,0 1 0,1-1 0,-1 0 0,1 1 0,0-1 0,0 0 0,0 1 0,0-1 0,1 0 0,0 1 0,-1-1 0,1 0 0,0 1 0,0-1 0,1 0 0,-1 0 0,1 0 0,-1 0 0,1 0 0,0-1 0,0 1 0,0 0 0,1-1 0,-1 0 0,1 1 0,-1-1 0,1 0 0,0 0 0,-1 0 0,1-1 0,0 1 0,4 1 0,12 5 0,0 0 0,0-1 0,1-1 0,0-1 0,0 0 0,27 2 0,131 1 0,-176-8 0,168-5 0,-1-7 0,0-8 0,195-49 0,-245 42 0,-2-5 0,190-81 0,-298 109 0,1 0 0,-1-1 0,0 0 0,0 0 0,0-1 0,12-12 0,-20 18 0,-1-1 0,1 1 0,-1-1 0,1 1 0,-1-1 0,0 1 0,1-1 0,-1 0 0,0 1 0,1-1 0,-1 0 0,0 0 0,0 1 0,0-1 0,0 0 0,1 1 0,-1-1 0,0 0 0,0 0 0,-1 1 0,1-1 0,0 0 0,0 1 0,0-1 0,-1-1 0,0 1 0,1 0 0,-1-1 0,-1 1 0,1 0 0,0 0 0,0 0 0,0 0 0,0 0 0,-1 1 0,1-1 0,0 0 0,-1 0 0,1 1 0,-3-1 0,-10-4 0,-1 2 0,0 0 0,0 0 0,-1 1 0,-19 1 0,-94 4 0,103-2 0,-417 27-392,-475 91 0,546-51 392,366-67 21,-1 0 0,1 0 0,0 1-1,0 0 1,-1 0 0,1 0 0,1 1 0,-1 0-1,0 0 1,-7 7 0,12-9-11,0-1-1,0 1 1,0 0 0,1 1-1,-1-1 1,1 0 0,-1 0-1,1 0 1,-1 0-1,1 0 1,-1 1 0,1-1-1,0 0 1,0 0 0,0 0-1,-1 1 1,1-1 0,0 0-1,1 0 1,-1 1 0,0 1-1,2 1 13,-1-1-1,1 1 0,-1 0 0,1-1 0,0 1 1,1-1-1,-1 0 0,1 0 0,5 6 1,12 10-7,2-1 1,0-1 0,1-1 0,1-1 0,1-1-1,0-1 1,0-1 0,51 16 0,18 0-22,119 19 0,-63-23-252,2-6-1,0-7 1,267-15 0,-222-14 229,-2-8 0,276-74 0,-449 94 28,392-109-74,-16-30 5,-390 142 70,88-44 0,-87 43 0,-1-1 0,0 0 0,0-1 0,0 0 0,-1 0 0,0-1 0,10-12 0,-16 18-1,0-1 0,0 1 0,0 0 0,0 0 0,-1-1 1,1 1-1,0-1 0,-1 1 0,1-1 0,-1 1 0,0-1 0,0 1 0,1-1 0,-1 1 0,0-1 0,0 1 0,0-1 0,0 1 0,-1-1 0,1 1 0,0-1 0,-1 1 0,1-1 0,-1 1 0,1-1 0,-1 1 1,0 0-1,0-1 0,1 1 0,-1 0 0,0 0 0,0-1 0,0 1 0,-1 0 0,1 0 0,0 0 0,0 0 0,0 0 0,-1 1 0,1-1 0,0 0 0,-3 0 0,-7-5 42,-1 2 0,1-1 0,0 2 0,-20-5 0,-35-2 191,-2 3-1,1 3 1,-101 6 0,14 9-304,-236 46 1,-141 66-159,509-117 251,-26 5-37,1 2 0,0 3 0,-81 37 0,116-46 26,0 1 0,0 0-1,0 0 1,1 1 0,1 1 0,-1 0 0,-12 17 0,17-19 22,0 0 1,1 0-1,1 1 0,0 0 1,0 0-1,0 0 1,1 0-1,0 1 0,1-1 1,0 1-1,1 0 0,-1 11 1,2-18-30,0 1 0,0-1 0,1 1 0,-1-1 0,1 1-1,-1-1 1,1 1 0,0-1 0,0 0 0,1 1 0,-1-1 0,1 0 0,-1 0 0,1 0 0,0 0 0,0 0 0,1 0 0,-1-1 0,1 1 0,-1-1 0,1 1 0,0-1 0,0 0 0,-1 0 0,2 0 0,-1-1-1,0 1 1,0-1 0,0 1 0,7 0 0,28 10-3,0-3 0,1-1 0,0-2 0,0-1 0,54-1 0,29-3-102,0-6 0,0-4 0,-1-6-1,173-44 1,468-172-516,-646 193 601,600-214-160,-592 208 165,-22 3 12,-71 23 0,-30 18 0,-1-1 0,0 1 0,0 0 0,0 0 0,0 0 0,0 0 0,1-1 0,-1 1 0,0 0 0,0 0 0,0 0 0,0-1 0,0 1 0,0 0 0,0 0 0,0-1 0,0 1 0,0 0 0,0 0 0,0 0 0,0-1 0,0 1 0,0 0 0,0 0 0,0-1 0,0 1 0,0 0 0,0 0 0,0 0 0,0-1 0,0 1 0,0 0 0,0 0 0,0 0 0,-1-1 0,1 1 0,0 0 0,0 0 0,0 0 0,0 0 0,-1-1 0,1 1 0,0 0 0,0 0 0,0 0 0,-1 0 0,1 0 0,0 0 0,0 0 0,0-1 0,-1 1 0,1 0 0,0 0 0,0 0 0,-1 0 0,1 0 0,0 0 0,-11-1 0,0 0 0,0 1 0,0 0 0,-15 2 0,-119 15 33,0 7 0,2 7-1,1 5 1,-140 57 0,267-88 44,-11 4 103,1 1 1,-1 1-1,2 2 1,-26 15-1,49-27-176,0-1 0,1 0 1,-1 1-1,0-1 0,0 1 0,0-1 0,0 1 0,0 0 0,1-1 0,-1 1 0,0 0 0,1-1 0,-1 1 0,0 0 0,1 0 1,-1 0-1,1-1 0,-1 1 0,1 0 0,0 0 0,-1 0 0,1 0 0,0 0 0,0 0 0,-1 0 0,1 0 0,0 0 0,0 0 1,0 0-1,0 0 0,0 0 0,0 0 0,1 0 0,-1 0 0,0 0 0,0 0 0,1 0 0,-1 0 0,1 0 0,-1 0 0,1-1 1,0 3-1,3 0-3,0 0 1,0 0 0,0-1 0,1 1 0,-1-1 0,1 0 0,-1 0-1,6 1 1,31 7-2,0-1 0,1-2 0,0-2 0,67-1 0,581-23-499,11-49-74,-507 48 717,-85 9-144,178-22-36,-272 30 35,1 1-1,-1-2 1,0 0-1,17-7 1,-32 11 1,-1 0 0,1 0 0,-1 0 0,1 0 0,-1 0 0,1 0 0,0-1 0,-1 1 0,1 0 0,-1 0 0,1 0 0,0 0 0,-1-1 0,1 1 0,-1 0 0,1 0 0,0-1 0,-1 1 0,1 0 0,0-1 0,-1 1 0,1 0 0,0-1 0,0 1 0,-1-1 0,1 1 0,0 0 0,0-1 0,0 1 0,0-1 0,0 1 0,-1 0 0,1-1 0,0 1 0,0-1 0,0 1 0,0-1 0,0 1 0,0-1 0,0 1 0,0-1 0,1 1 0,-1 0 0,0-1 0,0 1 0,0-1 0,0 1 0,1 0 0,-1-1 0,0 1 0,0-1 0,1 1 0,-1 0 0,0-1 0,1 1 0,-1 0 0,0-1 0,1 1 0,-1 0 0,0 0 0,1 0 0,-1-1 0,1 1 0,-1 0 0,0 0 0,1 0 0,0-1 0,-23-3 0,-1 1 0,1 0 0,-1 2 0,1 1 0,-1 0 0,-31 5 0,2 2 97,0 1 0,1 3 0,0 1 0,-77 31 1,46-8 144,-145 83 1,221-114-243,-78 52 0,78-51 0,1-1 0,0 1 0,0 0 0,0 0 0,0 1 0,1-1 0,0 1 0,0 0 0,1 0 0,-1 1 0,-2 7 0,5-12 0,1 0 0,0 0 0,-1-1 0,1 1 0,0 0 0,0 0 0,0 0 0,0-1 0,1 1 0,-1 0 0,0 0 0,1-1 0,-1 1 0,1 0 0,-1 0 0,1-1 0,0 1 0,0-1 0,0 1 0,0-1 0,0 1 0,0-1 0,0 1 0,0-1 0,1 0 0,-1 0 0,1 0 0,-1 0 0,0 0 0,1 0 0,0 0 0,-1 0 0,1 0 0,0-1 0,-1 1 0,3 0 0,8 3 0,1-1 0,-1 0 0,26 3 0,-36-6 0,109 10 0,155-6 0,116-28 0,191-57 0,-540 73 0,-26 1 0,-12 6 0,0-1 0,0 1 0,1 0 0,-1 0 0,0 1 0,0 0 0,-9 0 0,-138 2 0,-249 35 0,356-31 0,1 2 0,0 2 0,0 2 0,2 1 0,-1 3 0,2 1 0,0 2 0,-75 48 0,95-53 0,11-9 0,-1 1 0,1 1 0,1 0 0,-1 0 0,1 1 0,1 0 0,-1 0 0,1 1 0,1 0 0,0 0 0,-7 12 0,14-20 0,-1 0 0,1 1 0,-1-1 0,1 0 0,0 0 0,-1 0 0,1 0 0,0 0 0,0 1 0,0-1 0,0 0 0,0 0 0,0 0 0,0 0 0,0 1 0,0-1 0,1 0 0,-1 0 0,1 0 0,-1 0 0,0 0 0,1 0 0,0 0 0,-1 0 0,1 0 0,0 1 0,2 0 0,-1 0 0,1 0 0,-1 0 0,1-1 0,0 1 0,0-1 0,0 0 0,0 0 0,6 2 0,9 1 0,0 0 0,1-2 0,-1 0 0,1-1 0,34-2 0,98-20 0,-131 18 0,47-10 0,-2-2 0,0-4 0,-1-2 0,-1-3 0,-1-3 0,-2-2 0,0-3 0,-3-3 0,0-2 0,70-61 0,-119 92 0,0-2 0,-1 1 0,0-1 0,0 0 0,-1 0 0,0-1 0,0 0 0,-1 0 0,7-16 0,-11 21 0,1 0 0,-1 0 0,0-1 0,0 1 0,0 0 0,-1-1 0,0 1 0,0-1 0,0 1 0,0-1 0,-1 1 0,1-1 0,-1 1 0,0 0 0,0-1 0,-1 1 0,0 0 0,1 0 0,-1 0 0,-1 0 0,1 0 0,0 0 0,-1 1 0,-5-7 0,-5 0 0,0 0 0,0 0 0,-1 2 0,0 0 0,-1 0 0,0 1 0,0 1 0,-31-9 0,46 15 0,-86-26 0,-1 4 0,-1 3 0,-1 5 0,0 3 0,-1 4 0,1 4 0,-1 4 0,0 4 0,1 4 0,-140 31 0,197-32 0,0 1 0,0 2 0,1 1 0,-32 17 0,49-21 0,1 0 0,0 1 0,0 0 0,1 1 0,1 0 0,0 1 0,0 0 0,1 1 0,0 0 0,-15 26 0,22-35 0,1 0 0,0 0 0,0 0 0,1 1 0,-1-1 0,1 0 0,0 1 0,0-1 0,0 1 0,0 0 0,0-1 0,1 1 0,-1 0 0,1-1 0,0 1 0,1 0 0,-1-1 0,0 1 0,1 0 0,0-1 0,0 1 0,0-1 0,0 1 0,1-1 0,-1 1 0,1-1 0,0 0 0,0 0 0,0 0 0,0 0 0,1 0 0,-1 0 0,1-1 0,0 1 0,-1-1 0,1 0 0,0 0 0,0 0 0,1 0 0,3 2 0,10 3 0,1 0 0,0-1 0,0 0 0,0-2 0,1 0 0,36 2 0,19-2 0,1-3 0,143-18 0,-101-1 0,132-39 0,-148 27 0,127-56 0,-169 60 0,-1-3 0,-2-3 0,69-51 0,-120 78 0,6-2 0,-2-1 0,1 0 0,15-18 0,-24 25 0,0 0 0,1-1 0,-1 1 0,0-1 0,0 1 0,0-1 0,0 1 0,-1-1 0,1 1 0,0-1 0,-1 0 0,1 0 0,-1 1 0,0-1 0,1 0 0,-1 0 0,0 1 0,0-1 0,0 0 0,0 0 0,0 0 0,-1 1 0,1-1 0,-1 0 0,1 0 0,-1 1 0,1-1 0,-1 0 0,0 1 0,0-1 0,0 1 0,0-1 0,-2-1 0,-1-1 0,-1 0 0,0 1 0,1-1 0,-2 1 0,1 0 0,0 1 0,-1-1 0,1 1 0,-1 0 0,1 0 0,-8 0 0,-73-11 0,83 13 0,-103-7 0,-1 5 0,1 4 0,0 5 0,0 4 0,1 6 0,1 3 0,0 6 0,-126 48 0,183-57 0,-274 113 0,310-124 0,0-1 0,1 2 0,-20 13 0,29-19 0,0 0 0,0 0 0,0-1 0,1 1 0,-1 0 0,0 1 0,0-1 0,0 0 0,1 0 0,-1 0 0,0 0 0,1 1 0,-1-1 0,1 0 0,-1 2 0,1-2 0,0-1 0,0 1 0,1-1 0,-1 1 0,0-1 0,0 1 0,0-1 0,0 1 0,1-1 0,-1 0 0,0 1 0,0-1 0,1 1 0,-1-1 0,0 1 0,1-1 0,-1 0 0,1 1 0,-1-1 0,0 0 0,1 0 0,-1 1 0,1-1 0,-1 0 0,1 0 0,0 1 0,3 0 0,0 0 0,0 0 0,0-1 0,0 1 0,0-1 0,1 0 0,-1 0 0,0 0 0,5-2 0,24-5 0,0-1 0,-1-2 0,-1-2 0,0 0 0,0-2 0,48-31 0,-38 19 0,-1-2 0,-1-2 0,-2-1 0,40-43 0,-65 61 0,0 0 0,-1-1 0,0 0 0,-2-1 0,1 0 0,-2-1 0,9-19 0,-16 32 0,0-1 0,1 0 0,-1 0 0,-1 0 0,1-1 0,-1 1 0,1 0 0,-1 0 0,0 0 0,-1 0 0,1 0 0,-1 0 0,0 0 0,0 0 0,0 0 0,0 0 0,-1 0 0,1 0 0,-1 1 0,0-1 0,0 0 0,-1 1 0,1 0 0,-1-1 0,0 1 0,1 0 0,-1 1 0,-1-1 0,1 0 0,0 1 0,-1 0 0,1-1 0,-1 2 0,1-1 0,-1 0 0,-6-1 0,-17-8 0,0 2 0,0 1 0,0 1 0,-41-5 0,-137-5 0,-55 10-443,-412 42 0,-264 107-443,-123 74 289,769-156-374,195-45-3880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5:13:03.835"/>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5:13:05.849"/>
    </inkml:context>
    <inkml:brush xml:id="br0">
      <inkml:brushProperty name="width" value="0.2" units="cm"/>
      <inkml:brushProperty name="height" value="0.2" units="cm"/>
      <inkml:brushProperty name="color" value="#FFFFFF"/>
    </inkml:brush>
  </inkml:definitions>
  <inkml:trace contextRef="#ctx0" brushRef="#br0">0 1 24575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5:13:06.907"/>
    </inkml:context>
    <inkml:brush xml:id="br0">
      <inkml:brushProperty name="width" value="0.2" units="cm"/>
      <inkml:brushProperty name="height" value="0.2" units="cm"/>
      <inkml:brushProperty name="color" value="#FFFFFF"/>
    </inkml:brush>
  </inkml:definitions>
  <inkml:trace contextRef="#ctx0" brushRef="#br0">0 1 24575,'0'1'0,"1"0"0,2 1 0,1-1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40:14.463"/>
    </inkml:context>
    <inkml:brush xml:id="br0">
      <inkml:brushProperty name="width" value="0.05" units="cm"/>
      <inkml:brushProperty name="height" value="0.05" units="cm"/>
      <inkml:brushProperty name="color" value="#FFFFFF"/>
    </inkml:brush>
  </inkml:definitions>
  <inkml:trace contextRef="#ctx0" brushRef="#br0">48 848 24575,'12'10'0,"0"-1"0,1 0 0,0-1 0,0-1 0,0 0 0,26 9 0,-14-5 0,23 9 0,65 20 0,-94-35 0,1 0 0,-1-1 0,1-1 0,0-1 0,0-1 0,32-1 0,-48-1 0,0 1 0,-1-1 0,1 1 0,0-1 0,-1 0 0,1 0 0,-1-1 0,1 1 0,-1-1 0,0 1 0,1-1 0,-1 0 0,0-1 0,0 1 0,0 0 0,-1-1 0,1 1 0,-1-1 0,1 0 0,2-5 0,-3 3 0,1 0 0,-2 0 0,1 0 0,-1-1 0,1 1 0,-1-1 0,-1 1 0,1-1 0,-1 1 0,0-1 0,0 1 0,-2-9 0,-2-8 0,-2-1 0,0 1 0,-2 0 0,0 0 0,-18-32 0,-8-9 0,-3 1 0,-3 2 0,-3 1 0,-2 3 0,-63-62 0,54 73 0,51 43 0,0 0 0,0 0 0,0 0 0,0 0 0,-1 1 0,1-1 0,-1 1 0,1 0 0,-1 0 0,1 1 0,-1-1 0,0 1 0,1 0 0,-7 0 0,8 0 0,1 1 0,-1-1 0,1 1 0,-1 0 0,1-1 0,-1 1 0,1 0 0,0 0 0,-1 0 0,1 0 0,0 0 0,0 0 0,0 0 0,0 1 0,0-1 0,0 0 0,0 1 0,0-1 0,1 1 0,-1-1 0,0 0 0,1 1 0,-1 0 0,1-1 0,-1 1 0,1-1 0,0 1 0,0 0 0,0-1 0,0 1 0,0-1 0,0 1 0,0 0 0,1-1 0,0 4 0,1 8 0,0 0 0,2 0 0,4 15 0,-5-21 0,2 8 0,9 30 0,38 83 0,-50-125 0,-1 0 0,1-1 0,0 1 0,0 0 0,0 0 0,1-1 0,-1 1 0,5 3 0,-6-5 0,0-1 0,0 1 0,0-1 0,0 1 0,0-1 0,1 1 0,-1-1 0,0 0 0,0 1 0,0-1 0,0 0 0,0 0 0,0 0 0,1 0 0,-1 0 0,0 0 0,0 0 0,0 0 0,2-1 0,0-1 0,0 1 0,0-2 0,0 1 0,0 0 0,-1 0 0,1-1 0,0 1 0,-1-1 0,0 0 0,0 0 0,0 0 0,0 0 0,0 0 0,0-1 0,-1 1 0,2-5 0,6-17 0,0 0 0,-2-1 0,0 0 0,-2 0 0,3-41 0,-7 51 0,0 0 0,-1 0 0,-1 0 0,0 0 0,-2 0 0,1 0 0,-2 0 0,0 1 0,-1 0 0,-10-22 0,14 35 0,0-1 0,0 1 0,-1-1 0,1 1 0,-1-1 0,1 1 0,-1 0 0,0 0 0,0 0 0,0 0 0,0 0 0,-1 0 0,1 1 0,0-1 0,-1 1 0,1 0 0,-1-1 0,-4 0 0,5 2 0,0 0 0,0 0 0,0 0 0,0 0 0,0 0 0,0 1 0,0-1 0,0 1 0,1 0 0,-1-1 0,0 1 0,0 0 0,0 0 0,1 0 0,-1 0 0,1 1 0,-1-1 0,1 0 0,-1 1 0,-1 1 0,-4 6 0,1 0 0,0 0 0,0 1 0,0-1 0,1 1 0,1 1 0,0-1 0,-3 12 0,1 4 0,1 0 0,2 0 0,0 1 0,2-1 0,1 1 0,1-1 0,1 0 0,2 1 0,7 28 0,-2-18 0,2-1 0,1 0 0,2 0 0,1-1 0,35 56 0,-46-83 0,1 0 0,0 0 0,0-1 0,1 0 0,-1 0 0,2-1 0,-1 1 0,1-1 0,0-1 0,14 10 0,-20-15 0,1 1 0,-1-1 0,0 1 0,1-1 0,-1 0 0,0 0 0,1 0 0,-1 0 0,0 0 0,1 0 0,-1 0 0,1 0 0,-1-1 0,0 1 0,1 0 0,-1-1 0,0 1 0,0-1 0,1 1 0,-1-1 0,0 0 0,0 0 0,0 1 0,0-1 0,0 0 0,0 0 0,0 0 0,0 0 0,0 0 0,0 0 0,-1 0 0,1-1 0,0 1 0,-1 0 0,1 0 0,-1-1 0,1 1 0,0-2 0,2-6 0,0 0 0,-1 0 0,0-1 0,1-11 0,0-3 0,-1-1 0,-1 1 0,-1-1 0,-2 0 0,-8-47 0,7 58 0,-1 1 0,0-1 0,-1 1 0,-1 0 0,0 0 0,0 1 0,-2-1 0,1 2 0,-1-1 0,-1 1 0,-19-19 0,26 28 0,0 0 0,0 1 0,0-1 0,0 1 0,0-1 0,0 1 0,0 0 0,-1 0 0,1 0 0,-1 0 0,-2-1 0,4 2 0,1 0 0,-1 0 0,0 0 0,0 0 0,0 0 0,0 0 0,0 0 0,1 0 0,-1 0 0,0 0 0,0 1 0,0-1 0,1 0 0,-1 1 0,0-1 0,0 0 0,1 1 0,-1-1 0,0 1 0,1-1 0,-1 1 0,-1 1 0,1 0 0,0 0 0,0 0 0,0 0 0,0 1 0,1-1 0,-1 0 0,1 1 0,-1-1 0,1 1 0,0-1 0,0 0 0,0 1 0,0-1 0,0 1 0,1-1 0,-1 1 0,1-1 0,-1 0 0,1 1 0,0-1 0,1 2 0,2 5 0,0 0 0,1-1 0,0 1 0,7 9 0,-11-18 0,0 1 0,-1 0 0,1 0 0,0 0 0,0-1 0,-1 1 0,1 0 0,0-1 0,0 1 0,0 0 0,0-1 0,0 1 0,0-1 0,0 0 0,0 1 0,0-1 0,0 0 0,0 1 0,2-1 0,-3-1 0,1 1 0,0-1 0,0 1 0,0-1 0,0 0 0,0 1 0,0-1 0,-1 0 0,1 0 0,0 0 0,-1 1 0,1-1 0,0 0 0,-1 0 0,1 0 0,-1 0 0,0 0 0,1 0 0,-1 0 0,0 0 0,1 0 0,-1-1 0,0 1 0,0-1 0,1-8 0,-1 0 0,0 0 0,0 0 0,-1 0 0,0 0 0,-1 0 0,0 0 0,0 0 0,-1 1 0,-1-1 0,0 1 0,0 0 0,0 0 0,-1 0 0,-1 1 0,0-1 0,0 1 0,0 1 0,-1-1 0,-8-6 0,14 13 0,-1 0 0,0-1 0,0 1 0,-1 1 0,1-1 0,0 0 0,0 0 0,0 1 0,0 0 0,-1-1 0,1 1 0,0 0 0,-1 0 0,1 0 0,0 0 0,0 0 0,-1 1 0,1-1 0,0 1 0,0-1 0,0 1 0,0 0 0,0 0 0,-1 0 0,2 0 0,-1 0 0,0 1 0,0-1 0,0 0 0,0 1 0,1 0 0,-1-1 0,1 1 0,-1 0 0,1 0 0,0 0 0,-2 2 0,-2 4 0,0 1 0,1 0 0,-1 0 0,2 0 0,-1 0 0,1 1 0,-2 10 0,2 1 0,0 0 0,1 33 0,5-40 0,4-14 0,13-23 0,0-7 0,-2-1 0,-1-1 0,-1-1 0,15-47 0,-23 55 0,0 0 0,-2 0 0,-1-1 0,-1 0 0,-1 0 0,-2-51 0,-1 70 0,-1 1 0,0 0 0,0-1 0,-1 1 0,-3-9 0,5 14 0,0 0 0,-1 0 0,1 0 0,-1 1 0,1-1 0,-1 0 0,1 0 0,-1 1 0,1-1 0,-1 0 0,0 1 0,1-1 0,-1 1 0,0-1 0,1 1 0,-1-1 0,0 1 0,0 0 0,0-1 0,1 1 0,-1 0 0,0-1 0,0 1 0,0 0 0,0 0 0,0 0 0,0 0 0,1 0 0,-1 0 0,0 0 0,0 0 0,0 0 0,0 0 0,0 1 0,0-1 0,1 0 0,-1 1 0,0-1 0,0 0 0,0 1 0,1-1 0,-1 1 0,0-1 0,1 1 0,-1 0 0,0-1 0,1 1 0,-1 0 0,1-1 0,-1 1 0,0 1 0,-6 5 0,0 1 0,0 0 0,1 1 0,0 0 0,0 0 0,1 0 0,-5 15 0,-29 80 0,35-92 0,-32 105 0,5 2 0,5 0 0,5 2 0,5 0 0,6 1 0,5 126 0,5-243 0,5 27 0,-4-31 0,0 0 0,-1-1 0,1 1 0,0-1 0,-1 1 0,1-1 0,0 1 0,-1-1 0,1 0 0,0 1 0,0-1 0,-1 0 0,1 1 0,0-1 0,0 0 0,0 0 0,0 0 0,-1 0 0,1 0 0,0 0 0,0 0 0,0 0 0,0 0 0,-1 0 0,1 0 0,0-1 0,0 1 0,0 0 0,-1 0 0,1-1 0,0 1 0,0-1 0,-1 1 0,1-1 0,0 1 0,-1-1 0,1 1 0,0-1 0,0 0 0,19-15 0,-1-1 0,0 0 0,-2-2 0,31-39 0,-38 46 0,31-40 0,-3-1 0,33-61 0,-57 87 0,0 0 0,-1-2 0,-2 0 0,-1 0 0,-2-1 0,9-47 0,-17 24 0,-7 38 0,-2 19 0,-7 29 0,5 9 0,1 0 0,3 1 0,1 0 0,2 1 0,2-1 0,2 1 0,2-1 0,2 0 0,2 1 0,1-1 0,3-1 0,1 0 0,18 43 0,-28-82 5,-1 0-1,1-1 0,0 1 1,0 0-1,0 0 1,1 0-1,-1-1 0,1 1 1,-1-1-1,1 1 1,0-1-1,0 1 0,0-1 1,0 0-1,1 0 1,-1 0-1,0 0 0,1-1 1,0 1-1,-1-1 0,4 2 1,-3-3-69,0-1 1,0 1-1,0-1 1,-1 1-1,1-1 1,0 0-1,-1 0 0,1-1 1,-1 1-1,1-1 1,-1 1-1,1-1 1,-1 0-1,0 1 0,0-1 1,0 0-1,0 0 1,0-1-1,-1 1 1,1 0-1,0-1 1,1-2-1,33-54-6762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40:39.969"/>
    </inkml:context>
    <inkml:brush xml:id="br0">
      <inkml:brushProperty name="width" value="0.35" units="cm"/>
      <inkml:brushProperty name="height" value="0.35" units="cm"/>
      <inkml:brushProperty name="color" value="#FFFFFF"/>
    </inkml:brush>
  </inkml:definitions>
  <inkml:trace contextRef="#ctx0" brushRef="#br0">824 841 24575,'-2'87'0,"0"-37"0,2 0 0,8 56 0,-7-102 0,0 1 0,0 0 0,1 0 0,0-1 0,0 1 0,0-1 0,0 1 0,1-1 0,-1 0 0,1 0 0,0 0 0,0 0 0,1-1 0,-1 1 0,1-1 0,0 0 0,0 0 0,0 0 0,0 0 0,0-1 0,1 0 0,-1 1 0,1-2 0,0 1 0,-1-1 0,1 1 0,7 0 0,-4-1 0,0 0 0,0 0 0,0-1 0,0 0 0,0 0 0,0-1 0,0 0 0,-1-1 0,1 1 0,0-1 0,0-1 0,-1 0 0,0 0 0,1 0 0,-1-1 0,11-7 0,-1-4 0,-1-1 0,-1 0 0,0-1 0,-1-1 0,-1 0 0,0-1 0,-1 0 0,-2-1 0,13-30 0,-9 15 0,-2-2 0,-1 1 0,-2-1 0,8-68 0,-15 79 0,-2 1 0,-1-1 0,0 1 0,-2-1 0,-1 1 0,-1 0 0,-2 0 0,0 1 0,-1-1 0,-2 2 0,0-1 0,-2 1 0,0 1 0,-1 0 0,-2 1 0,0 0 0,-1 1 0,-1 1 0,-1 1 0,0 0 0,-29-20 0,44 36 0,-1-2 0,0 2 0,1-1 0,-1 0 0,0 1 0,0-1 0,0 1 0,-1 0 0,-6-2 0,9 4 0,1 0 0,-1 0 0,0 0 0,1 1 0,-1-1 0,0 0 0,0 1 0,1-1 0,-1 1 0,1-1 0,-1 1 0,0 0 0,1 0 0,-1 0 0,1 0 0,0 0 0,-1 0 0,1 0 0,0 0 0,0 1 0,-1-1 0,1 0 0,0 1 0,0-1 0,0 1 0,1-1 0,-1 1 0,0-1 0,0 3 0,-20 45 0,1 1 0,3 1 0,2 1 0,-12 79 0,19-88 0,-24 115 0,-17 269 0,48-421 0,3 39 0,6-33 0,-7-12 0,0-1 0,-1 1 0,1 0 0,0 0 0,0 0 0,0-1 0,0 1 0,0 0 0,0-1 0,0 1 0,-1-1 0,1 1 0,0-1 0,0 0 0,0 1 0,-1-1 0,1 0 0,0 1 0,0-3 0,18-20 0,-1-1 0,-2-1 0,0-1 0,-1 0 0,-2-1 0,-1 0 0,-1-1 0,-1-1 0,-2 1 0,-1-1 0,-1-1 0,2-30 0,-7 56 0,-1 0 0,0 0 0,0 0 0,0 1 0,0-1 0,-1 0 0,0 0 0,-2-7 0,3 11 0,0 0 0,0-1 0,0 1 0,0 0 0,0 0 0,-1-1 0,1 1 0,0 0 0,0 0 0,0 0 0,0-1 0,-1 1 0,1 0 0,0 0 0,0 0 0,-1 0 0,1-1 0,0 1 0,0 0 0,-1 0 0,1 0 0,0 0 0,0 0 0,-1 0 0,1 0 0,0 0 0,0 0 0,-1 0 0,1 0 0,0 0 0,0 0 0,-1 0 0,1 0 0,0 0 0,-1 0 0,1 0 0,0 0 0,0 0 0,-1 0 0,1 1 0,0-1 0,-16 21 0,0 18 0,2 0 0,2 1 0,2 0 0,1 0 0,2 1 0,2 0 0,0 74 0,5-109 0,0 0 0,0 0 0,1 0 0,0 0 0,0-1 0,0 1 0,4 7 0,-5-12 0,0-1 0,0 1 0,1 0 0,-1-1 0,0 1 0,1-1 0,-1 1 0,1-1 0,-1 1 0,1-1 0,-1 1 0,1-1 0,-1 0 0,1 1 0,-1-1 0,1 0 0,-1 1 0,1-1 0,0 0 0,-1 0 0,1 1 0,0-1 0,-1 0 0,1 0 0,-1 0 0,1 0 0,1 0 0,0-1 0,-1 1 0,1-1 0,0 0 0,0 0 0,0 0 0,-1 0 0,1 0 0,0 0 0,-1-1 0,1 1 0,-1-1 0,1 1 0,1-4 0,8-10 0,0 0 0,-2-1 0,0-1 0,-1 1 0,0-1 0,-2-1 0,8-29 0,23-136 0,-34 163 0,2-10 0,1 1 0,-1 0 0,-2 0 0,-1 0 0,-3-52 0,-5 67 0,0 31 0,4 4 0,1 1 0,1-1 0,1 1 0,1-1 0,1 1 0,8 33 0,2-8 0,34 85 0,-38-111 0,2 6 0,0 0 0,2-1 0,1 0 0,1-1 0,27 34 0,-41-58 0,-1 0 0,1-1 0,-1 1 0,1 0 0,-1-1 0,1 1 0,-1-1 0,1 1 0,0-1 0,-1 1 0,1-1 0,0 1 0,-1-1 0,1 1 0,0-1 0,0 0 0,-1 0 0,1 1 0,0-1 0,0 0 0,0 0 0,-1 0 0,1 0 0,0 0 0,0 0 0,0 0 0,-1 0 0,1 0 0,0 0 0,0-1 0,0 1 0,1-1 0,-1 0 0,0 0 0,1-1 0,-1 1 0,0-1 0,0 1 0,0-1 0,0 0 0,0 0 0,-1 1 0,1-1 0,0 0 0,-1 0 0,1-2 0,1-8 0,0 1 0,0-1 0,-1-20 0,-2 15 0,-1 0 0,-1 0 0,0 1 0,-1-1 0,0 1 0,-2 0 0,0 0 0,-12-23 0,18 39 0,0 0 0,0 0 0,0-1 0,0 1 0,0 0 0,0-1 0,-1 1 0,1 0 0,0 0 0,0-1 0,0 1 0,-1 0 0,1 0 0,0-1 0,0 1 0,-1 0 0,1 0 0,0 0 0,0 0 0,-1-1 0,1 1 0,0 0 0,-1 0 0,1 0 0,0 0 0,-1 0 0,1 0 0,0 0 0,-1 0 0,1 0 0,0 0 0,-1 0 0,1 0 0,0 0 0,0 0 0,-1 0 0,1 0 0,0 0 0,-1 0 0,1 1 0,-1-1 0,-7 16 0,1 22 0,4-1 0,1 0 0,4 66 0,4-91 0,1-21 0,3-27 0,-3-18 0,1-66 0,-8 96 0,-1 0 0,-1 0 0,0 0 0,-2 0 0,-9-30 0,13 51 0,-1 0 0,0 1 0,0-1 0,0 0 0,0 0 0,-1 1 0,1-1 0,0 0 0,-1 1 0,0-1 0,0 1 0,0 0 0,0 0 0,0 0 0,0 0 0,0 0 0,-1 0 0,1 0 0,-1 1 0,1-1 0,-1 1 0,0 0 0,0 0 0,1 0 0,-1 0 0,0 0 0,0 0 0,0 1 0,0 0 0,0-1 0,0 1 0,-4 1 0,3 0 0,1 0 0,-1 0 0,0 1 0,0-1 0,1 1 0,-1 0 0,1 1 0,0-1 0,-1 0 0,1 1 0,0 0 0,0 0 0,1 0 0,-1 0 0,1 0 0,-1 0 0,1 1 0,0-1 0,0 1 0,0-1 0,1 1 0,0 0 0,-3 7 0,-3 25 0,1 0 0,2 0 0,1 1 0,2-1 0,2 1 0,1-1 0,11 61 0,-11-90 0,-1 0 0,1 0 0,0 0 0,0 0 0,1 0 0,0 0 0,0-1 0,1 1 0,0-1 0,0 0 0,0 0 0,9 8 0,-10-12 0,0 1 0,0-1 0,0 0 0,0 0 0,1 0 0,-1-1 0,1 0 0,-1 1 0,1-1 0,0 0 0,0 0 0,-1-1 0,1 1 0,0-1 0,0 0 0,0 0 0,-1 0 0,1-1 0,0 1 0,0-1 0,-1 0 0,1 0 0,0 0 0,-1 0 0,6-3 0,2-2 0,1-1 0,-1 0 0,-1 0 0,1-1 0,-1-1 0,-1 1 0,1-2 0,-1 1 0,-1-1 0,0-1 0,0 1 0,-1-1 0,-1-1 0,0 1 0,0-1 0,-1 0 0,5-20 0,-2 8 0,-2 0 0,-1 0 0,-1-1 0,-1 0 0,-1 0 0,-1 1 0,-1-1 0,-5-33 0,4 53 0,1 0 0,-1 1 0,0-1 0,0 0 0,-1 1 0,1-1 0,-1 1 0,0 0 0,0-1 0,-1 1 0,1 0 0,-1 0 0,0 1 0,0-1 0,-4-3 0,5 5 0,-1 1 0,0-1 0,1 1 0,-1 0 0,0 0 0,0 0 0,0 1 0,0-1 0,0 1 0,1-1 0,-1 1 0,0 0 0,0 0 0,0 0 0,0 1 0,0-1 0,0 1 0,0-1 0,0 1 0,0 0 0,0 0 0,1 1 0,-1-1 0,-4 3 0,-5 3 0,1 0 0,0 1 0,0 0 0,1 1 0,0 0 0,0 0 0,1 1 0,0 1 0,1-1 0,0 1 0,1 1 0,0-1 0,1 1 0,0 1 0,1-1 0,0 1 0,-3 14 0,2-1 0,0 0 0,2 0 0,1 0 0,1 0 0,1 0 0,1 1 0,8 49 0,-7-69 0,1 1 0,0-1 0,0 0 0,1 0 0,0 0 0,0 0 0,0 0 0,1-1 0,0 1 0,1-1 0,-1 0 0,1 0 0,0-1 0,0 1 0,1-1 0,0 0 0,0-1 0,10 7 0,-12-9 0,0 0 0,0-1 0,1 1 0,-1-1 0,0 0 0,1 0 0,-1 0 0,1 0 0,-1-1 0,1 0 0,-1 0 0,1 0 0,-1 0 0,1-1 0,-1 0 0,1 0 0,-1 0 0,0-1 0,1 1 0,-1-1 0,0 0 0,0 0 0,0 0 0,0-1 0,-1 1 0,1-1 0,-1 0 0,1 0 0,-1 0 0,0-1 0,5-6 0,1-3 0,0 0 0,0-1 0,-2-1 0,0 1 0,0-1 0,-1 0 0,-1-1 0,-1 1 0,0-1 0,-1 0 0,0 0 0,-2 0 0,0-1 0,0 1 0,-2 0 0,0 0 0,-4-23 0,4 37 0,1 0 0,0 1 0,-1-1 0,1 0 0,-1 1 0,1-1 0,-1 0 0,0 1 0,0-1 0,0 1 0,0 0 0,0-1 0,0 1 0,0 0 0,0-1 0,-1 1 0,1 0 0,0 0 0,-1 0 0,1 0 0,-1 0 0,1 0 0,-1 1 0,1-1 0,-1 0 0,1 1 0,-1-1 0,0 1 0,0 0 0,1-1 0,-1 1 0,0 0 0,1 0 0,-1 0 0,0 0 0,0 1 0,1-1 0,-1 0 0,0 1 0,1-1 0,-1 1 0,0-1 0,1 1 0,-1 0 0,1 0 0,-1 0 0,1 0 0,-3 2 0,-9 5 0,1 1 0,0 1 0,1 0 0,-13 13 0,-2 5 0,2 2 0,0 0 0,2 1 0,-20 37 0,36-49 0,6-19 0,0 0 0,0 0 0,0 0 0,0 0 0,0 0 0,0 1 0,0-1 0,0 0 0,0 0 0,0 0 0,0 0 0,0 0 0,0 0 0,0 1 0,0-1 0,0 0 0,0 0 0,1 0 0,-1 0 0,0 0 0,0 0 0,0 0 0,0 1 0,0-1 0,0 0 0,0 0 0,1 0 0,-1 0 0,0 0 0,0 0 0,0 0 0,0 0 0,0 0 0,1 0 0,-1 0 0,0 0 0,0 0 0,0 0 0,0 0 0,0 0 0,1 0 0,-1 0 0,0 0 0,0 0 0,0 0 0,0 0 0,0 0 0,1 0 0,-1 0 0,0-1 0,0 1 0,0 0 0,3-2 0,0 0 0,0 0 0,0-1 0,0 1 0,0-1 0,-1 1 0,1-1 0,3-5 0,21-35 0,-2-2 0,-2 0 0,-2-1 0,-2-2 0,-1 0 0,-3 0 0,10-59 0,-19 70 0,4-75 0,-9 100 0,-1-1 0,-1 1 0,0 0 0,-1-1 0,0 1 0,-1 0 0,0 0 0,-1 0 0,-10-20 0,12 29 0,0 0 0,-1 0 0,1 0 0,-1 0 0,0 0 0,0 1 0,0-1 0,0 1 0,0 0 0,0-1 0,-1 2 0,1-1 0,-1 0 0,0 1 0,1 0 0,-1-1 0,0 1 0,0 1 0,0-1 0,0 1 0,1-1 0,-1 1 0,0 0 0,0 1 0,0-1 0,0 1 0,0-1 0,-7 3 0,-3 1 0,0 1 0,0 0 0,0 0 0,1 2 0,0 0 0,-16 11 0,16-9 0,0 0 0,0 1 0,2 1 0,-1 0 0,1 0 0,1 1 0,0 1 0,0 0 0,1 0 0,1 1 0,-10 21 0,13-21 0,1-1 0,0 1 0,1 0 0,0 1 0,2-1 0,-1 0 0,2 1 0,0-1 0,0 1 0,1-1 0,1 0 0,7 27 0,2-6 0,2 0 0,1-1 0,1-1 0,2 0 0,2-2 0,41 56 0,-56-82 0,0 0 0,0 0 0,1 0 0,-1 0 0,1-1 0,0 0 0,1 0 0,-1 0 0,0-1 0,1 0 0,0 0 0,0 0 0,9 2 0,-9-4 0,0 0 0,0 0 0,0-1 0,-1 0 0,1 0 0,0-1 0,0 0 0,0 0 0,-1 0 0,1-1 0,0 1 0,-1-1 0,1-1 0,9-5 0,26-16 0,0-2 0,-2-1 0,71-65 0,-91 68 0,-19 24 0,0-1 0,0 1 0,0 0 0,0 0 0,1-1 0,-1 1 0,0 0 0,0-1 0,0 1 0,0 0 0,0 0 0,0-1 0,0 1 0,0 0 0,0-1 0,0 1 0,0 0 0,0-1 0,0 1 0,0 0 0,0 0 0,0-1 0,-1 1 0,1 0 0,0-1 0,0 1 0,0 0 0,0 0 0,0-1 0,-1 1 0,1 0 0,0 0 0,0 0 0,-1-1 0,1 1 0,0 0 0,0 0 0,-1 0 0,1 0 0,0-1 0,-3 1 0,0 1 0,1-1 0,-1 0 0,0 1 0,1-1 0,-1 1 0,1 0 0,-1 0 0,1 0 0,-1 0 0,1 0 0,0 1 0,-1-1 0,1 1 0,0 0 0,-3 2 0,-13 13 0,0 1 0,1 0 0,1 1 0,0 1 0,2 1 0,0 0 0,-15 34 0,15-26 0,2 0 0,1 1 0,1 1 0,2 0 0,-8 48 0,15-67 0,-1-2 0,1 0 0,0 0 0,0 1 0,1-1 0,0 0 0,4 18 0,11-59 0,8-36 0,-3-1 0,13-77 0,-29 117 0,0-1 0,-2 1 0,-1-1 0,-1 0 0,-2 1 0,-1-1 0,-1 1 0,-9-33 0,9 49 0,-1 0 0,0 0 0,0 1 0,-2 0 0,1 0 0,-1 1 0,-1-1 0,0 2 0,-15-16 0,19 21 0,0 0 0,0 0 0,0 1 0,-1 0 0,1 0 0,-1 0 0,0 0 0,0 1 0,0-1 0,0 1 0,0 0 0,-1 1 0,1 0 0,-1-1 0,1 2 0,-1-1 0,1 1 0,-1-1 0,1 2 0,-1-1 0,1 1 0,-1-1 0,1 1 0,-7 3 0,8-2 0,0 0 0,0 0 0,0 1 0,0-1 0,0 1 0,1 0 0,-1 1 0,1-1 0,0 0 0,0 1 0,0 0 0,0-1 0,1 1 0,0 0 0,0 1 0,0-1 0,0 0 0,0 1 0,1-1 0,0 1 0,0-1 0,-1 7 0,0 10 0,0 0 0,1 0 0,3 31 0,-1-48 0,27 263 0,-10-100 0,-20-186 0,0 1 0,-1 0 0,-1 0 0,-1 0 0,0 1 0,-2-1 0,0 1 0,0 1 0,-2-1 0,0 1 0,-1 1 0,0 0 0,-14-15 0,23 28 0,0 1 0,-1-1 0,1 0 0,-1 1 0,1 0 0,-1-1 0,0 1 0,1 0 0,-1-1 0,0 1 0,0 0 0,0 0 0,0 1 0,0-1 0,0 0 0,0 1 0,0-1 0,0 1 0,-1 0 0,-2-1 0,4 2 0,0 0 0,-1 0 0,1-1 0,0 1 0,0 0 0,0 0 0,-1 0 0,1 0 0,0 1 0,0-1 0,0 0 0,1 0 0,-1 1 0,0-1 0,0 0 0,1 1 0,-1-1 0,1 1 0,-1-1 0,1 0 0,0 1 0,-1-1 0,1 1 0,0 0 0,0-1 0,0 1 0,0-1 0,0 2 0,1-3 0,-1 0 0,0 0 0,0 0 0,0 0 0,0 0 0,0 0 0,0 0 0,0 0 0,0 0 0,0 0 0,0 0 0,1 0 0,-1 0 0,0 0 0,0 0 0,0 0 0,0 0 0,0 0 0,0 1 0,0-1 0,0 0 0,6-22 0,2-31 0,-7 41 0,-2 0 0,1 0 0,-1 1 0,-1-1 0,0 0 0,-1 1 0,0-1 0,-1 1 0,0 0 0,-7-13 0,7 18 0,1-1 0,-1 1 0,-1 0 0,1 0 0,-1 0 0,0 1 0,0 0 0,-1 0 0,0 0 0,0 1 0,0 0 0,0 0 0,0 0 0,-1 1 0,0-1 0,0 2 0,-9-4 0,14 6 0,1 0 0,0-1 0,-1 1 0,1 0 0,0 0 0,-1 0 0,1 0 0,0 0 0,-1 0 0,1 0 0,0 0 0,-1 0 0,1 1 0,0-1 0,-1 1 0,1-1 0,0 1 0,0-1 0,-1 1 0,1 0 0,0-1 0,0 1 0,0 0 0,0 0 0,0 0 0,0 0 0,-1 1 0,0 2 0,0-1 0,1 0 0,-1 1 0,1 0 0,0-1 0,-1 1 0,2 0 0,-1-1 0,0 8 0,0 6 0,1-1 0,1 0 0,4 28 0,1-20 0,1 0 0,1-1 0,0 0 0,2 0 0,1 0 0,1-2 0,17 24 0,-29-43 0,1 0 0,1 0 0,-1-1 0,0 1 0,0-1 0,1 1 0,-1-1 0,1 1 0,-1-1 0,1 0 0,0 0 0,-1 1 0,1-1 0,0 0 0,2 0 0,-4-1 0,1 0 0,0 0 0,-1 0 0,1 0 0,-1 0 0,1-1 0,-1 1 0,1 0 0,0 0 0,-1-1 0,1 1 0,-1 0 0,1-1 0,-1 1 0,0 0 0,1-1 0,-1 1 0,1-1 0,-1 1 0,0-1 0,1 1 0,-1-1 0,0 1 0,1-1 0,-1 1 0,0-1 0,0 1 0,0-1 0,1 0 0,-1 1 0,0-1 0,1-6 0,0 1 0,0 0 0,-1 0 0,0 0 0,0-1 0,0 1 0,-1 0 0,-2-7 0,-2-9 0,-2 1 0,-15-34 0,18 45 0,-1 2 0,0-1 0,0 0 0,-1 1 0,1 0 0,-2 0 0,0 1 0,-9-9 0,16 15 0,-1 1 0,0-1 0,1 0 0,-1 1 0,0-1 0,1 1 0,-1-1 0,0 1 0,0 0 0,0-1 0,1 1 0,-1 0 0,0-1 0,0 1 0,0 0 0,0 0 0,0 0 0,0 0 0,0 0 0,1 0 0,-1 0 0,0 0 0,0 0 0,0 0 0,0 0 0,0 1 0,0-1 0,1 0 0,-1 1 0,-1 0 0,0 0 0,1 1 0,0-1 0,0 1 0,-1 0 0,1 0 0,0-1 0,0 1 0,1 0 0,-1 0 0,0 0 0,1 0 0,-1 4 0,-5 60 0,6-64 0,2 28 0,-2-17 0,-5-38 0,-6-30 0,-2 1 0,-3 0 0,-30-72 0,44 120 0,-1 1 0,0 0 0,1 0 0,-1 0 0,-1 0 0,1 0 0,-1 1 0,-7-8 0,10 11 0,-1 0 0,1 1 0,0-1 0,-1 0 0,1 1 0,0-1 0,-1 1 0,1 0 0,-1-1 0,1 1 0,0 0 0,-1 0 0,1 0 0,-1 0 0,1 0 0,-1 0 0,1 0 0,-1 0 0,1 1 0,0-1 0,-1 1 0,1-1 0,0 1 0,-1-1 0,1 1 0,0 0 0,-1-1 0,1 1 0,0 0 0,0 0 0,0 0 0,0 0 0,0 0 0,0 0 0,0 0 0,0 1 0,1-1 0,-2 2 0,-4 6 0,0 1 0,0 0 0,1 0 0,0 1 0,1-1 0,0 1 0,1 0 0,0 0 0,-2 22 0,0 10 0,2 49 0,3-90 0,2 14 0,2-31 0,3-36 0,-6 15 0,-1 0 0,-2 0 0,-2 0 0,-14-62 0,12 82 0,6 27 0,5 32 0,101 447 0,-117-633 0,-26-39 0,-4-30 0,71 269 0,-24-40 0,-4-11 0,0 1 0,0-1 0,1 1 0,0-1 0,0 0 0,0 0 0,1 0 0,-1 0 0,1-1 0,5 6 0,-8-11 0,0 0 0,-1 0 0,1-1 0,-1 1 0,1 0 0,-1 0 0,0 0 0,1-1 0,-1 1 0,1 0 0,-1 0 0,1-1 0,-1 1 0,0 0 0,1-1 0,-1 1 0,1 0 0,-1-1 0,0 1 0,0-1 0,1 1 0,-1-1 0,0 1 0,0-1 0,1 1 0,-1-1 0,0 1 0,0-1 0,0 1 0,0-1 0,0 1 0,0-1 0,6-22 0,-6 22 0,4-23 0,-2-1 0,0 0 0,-2 1 0,-1-1 0,-1 0 0,-1 0 0,-1 1 0,-8-28 0,5 25 0,-2 0 0,-1 0 0,-1 1 0,-1 0 0,-2 1 0,-29-43 0,23 47 0,23 35 0,25 41 0,-3-11 0,-2 1 0,26 73 0,-40-103 0,-6-33 0,-7-34 0,1 37 0,0 0 0,-1 0 0,0 1 0,-1-1 0,-1 1 0,0 0 0,-1 0 0,-1 1 0,-14-21 0,22 34 0,-1-1 0,1 0 0,0 1 0,-1-1 0,1 1 0,-1-1 0,1 0 0,-1 1 0,1 0 0,-1-1 0,0 1 0,1-1 0,-1 1 0,1 0 0,-1-1 0,0 1 0,1 0 0,-1-1 0,0 1 0,1 0 0,-1 0 0,0 0 0,0 0 0,1 0 0,-1 0 0,0 0 0,1 0 0,-1 0 0,0 0 0,0 0 0,1 0 0,-1 0 0,0 1 0,0-1 0,-1 2 0,1-1 0,0 1 0,0-1 0,0 1 0,0 0 0,0-1 0,0 1 0,1 0 0,-1 0 0,1 0 0,-1-1 0,0 5 0,0 4 0,-1 0 0,2 1 0,-1-1 0,2 11 0,3-5 0,0 1 0,0-1 0,2 0 0,0 0 0,1 0 0,13 22 0,-20-38 0,0 1 0,0-1 0,0 0 0,0 1 0,1-1 0,-1 1 0,0-1 0,0 0 0,0 1 0,0-1 0,1 0 0,-1 1 0,0-1 0,0 0 0,1 1 0,-1-1 0,0 0 0,0 0 0,1 1 0,-1-1 0,0 0 0,1 0 0,-1 0 0,1 1 0,-1-1 0,0 0 0,1 0 0,-1 0 0,0 0 0,1 0 0,-1 0 0,1 0 0,-1 0 0,0 0 0,1 0 0,-1 0 0,1 0 0,-1 0 0,0 0 0,1 0 0,4-18 0,-5-28 0,-1 32 0,-2 0 0,1 1 0,-2 0 0,0 0 0,0 0 0,-1 0 0,-1 1 0,0-1 0,-11-13 0,17 25 0,0 0 0,-1 0 0,1 0 0,-1 1 0,1-1 0,-1 0 0,1 0 0,-1 1 0,0-1 0,1 0 0,-1 1 0,0-1 0,0 1 0,1-1 0,-1 1 0,0 0 0,0-1 0,0 1 0,0-1 0,1 1 0,-1 0 0,0 0 0,0 0 0,-1-1 0,1 2 0,0-1 0,1 1 0,-1-1 0,0 1 0,0 0 0,1-1 0,-1 1 0,1 0 0,-1-1 0,1 1 0,-1 0 0,1 0 0,-1-1 0,1 1 0,-1 0 0,1 0 0,0 0 0,0 0 0,-1 1 0,-6 52 0,7-50 0,0 194 0,-7-249 0,-2 1 0,-3 0 0,-1 0 0,-3 1 0,-40-85 0,54 130 0,0 0 0,0 0 0,-1 0 0,1 0 0,-1 1 0,0-1 0,0 1 0,-1 0 0,1 0 0,-5-4 0,7 7 0,0-1 0,0 1 0,1-1 0,-1 1 0,0 0 0,0 0 0,0-1 0,1 1 0,-1 0 0,0 0 0,0 0 0,0 0 0,0 0 0,1 0 0,-1 0 0,0 0 0,0 0 0,0 0 0,0 1 0,1-1 0,-1 0 0,-1 1 0,1 0 0,-1 0 0,1 0 0,0 1 0,-1-1 0,1 0 0,0 1 0,0-1 0,0 1 0,1-1 0,-1 1 0,0 0 0,0-1 0,1 1 0,-1 0 0,0 1 0,-4 22 0,1-1 0,1 1 0,0 42 0,7 71 0,-2-94 0,0-109 0,-1 29 0,0 0 0,-9-61 0,1 80 0,-1 22 0,-2 27 0,5 15 0,3 83 0,-1-148 0,-2 1 0,0 0 0,-1 1 0,0 0 0,-1 0 0,-1 0 0,-12-17 0,20 33 0,0 0 0,-1 0 0,1 0 0,0 0 0,-1 0 0,1 0 0,0 0 0,0 0 0,-1 0 0,1 0 0,0 0 0,-1 0 0,1 0 0,0 0 0,-1 0 0,1 0 0,0 0 0,0 0 0,-1 1 0,1-1 0,0 0 0,-1 0 0,1 0 0,0 0 0,0 1 0,0-1 0,-1 0 0,1 0 0,0 1 0,0-1 0,0 0 0,-1 0 0,1 1 0,0-1 0,0 0 0,0 1 0,0-1 0,0 0 0,0 1 0,0-1 0,0 0 0,0 0 0,0 1 0,0-1 0,0 0 0,0 1 0,0-1 0,0 0 0,0 1 0,0-1 0,0 0 0,0 1 0,0-1 0,1 0 0,-4 23 0,4 177 0,-1-203 0,-4-61 0,3 56 0,0 1 0,0-1 0,-1 1 0,0 0 0,0 0 0,-1-1 0,0 2 0,-5-11 0,8 16 0,-1 1 0,1 0 0,0-1 0,0 1 0,0 0 0,0-1 0,0 1 0,-1 0 0,1 0 0,0-1 0,0 1 0,-1 0 0,1 0 0,0-1 0,0 1 0,-1 0 0,1 0 0,0-1 0,-1 1 0,1 0 0,0 0 0,0 0 0,-1 0 0,1 0 0,-1 0 0,1 0 0,0-1 0,-1 1 0,1 0 0,0 0 0,-1 0 0,1 0 0,0 0 0,-1 1 0,1-1 0,0 0 0,-1 0 0,1 0 0,-1 0 0,-4 15 0,3 23 0,8 34 0,-2-54 0,-2-52 0,-3 12 0,0-1 0,-1 1 0,-1-1 0,-1 1 0,-1 0 0,-11-29 0,9 37 0,2 13 0,2 29 0,5 45 0,-2-73 0,9 175 0,-8-190 0,-2 0 0,0 1 0,-1-1 0,0 1 0,-1 0 0,-10-28 0,13 42 0,0 0 0,0-1 0,0 1 0,0 0 0,0 0 0,0 0 0,0 0 0,0-1 0,0 1 0,0 0 0,0 0 0,0 0 0,0 0 0,0 0 0,0-1 0,0 1 0,0 0 0,0 0 0,-1 0 0,1 0 0,0 0 0,0-1 0,0 1 0,0 0 0,0 0 0,0 0 0,0 0 0,-1 0 0,1 0 0,0 0 0,0 0 0,0 0 0,0-1 0,-1 1 0,1 0 0,0 0 0,0 0 0,0 0 0,0 0 0,-1 0 0,1 0 0,0 0 0,0 0 0,0 0 0,0 0 0,-1 0 0,1 0 0,0 1 0,0-1 0,0 0 0,0 0 0,0 0 0,-1 0 0,1 0 0,0 0 0,0 0 0,0 0 0,0 0 0,-1 1 0,-3 14 0,0 20 0,3-16 0,0-10 0,0 0 0,1 0 0,0 0 0,1 0 0,0 0 0,3 16 0,-4-24 0,0-1 0,0 0 0,0 0 0,0 1 0,0-1 0,0 0 0,0 0 0,0 1 0,0-1 0,1 0 0,-1 0 0,0 1 0,0-1 0,0 0 0,0 0 0,0 1 0,0-1 0,1 0 0,-1 0 0,0 0 0,0 1 0,0-1 0,1 0 0,-1 0 0,0 0 0,0 0 0,1 1 0,-1-1 0,0 0 0,0 0 0,1 0 0,-1 0 0,0 0 0,0 0 0,1 0 0,-1 0 0,0 0 0,0 0 0,1 0 0,-1 0 0,0 0 0,0 0 0,1 0 0,-1 0 0,0 0 0,1 0 0,7-15 0,2-20 0,-8 21 0,0 0 0,-1-1 0,-1 1 0,-1-18 0,1 32 0,0 0 0,-1 0 0,1 0 0,0 0 0,0 0 0,0 0 0,0 0 0,0 0 0,0 0 0,0 0 0,-1 0 0,1 0 0,0 0 0,0 0 0,0 0 0,0 0 0,0 0 0,-1 0 0,1 0 0,0 0 0,0 0 0,0 0 0,0 0 0,0 0 0,0 0 0,0 0 0,-1-1 0,1 1 0,0 0 0,0 0 0,0 0 0,0 0 0,0 0 0,0 0 0,0 0 0,0 0 0,0 0 0,0-1 0,0 1 0,0 0 0,0 0 0,-1 0 0,1 0 0,0 0 0,0 0 0,0-1 0,0 1 0,0 0 0,0 0 0,0 0 0,0 0 0,0 0 0,0 0 0,1-1 0,-1 1 0,0 0 0,0 0 0,0 0 0,0 0 0,-5 16 0,-1 24 0,10-18 0,-4-22 0,1 0 0,-1 1 0,0-1 0,0 0 0,0 0 0,1 0 0,-1 0 0,0 0 0,0 0 0,0 0 0,1 1 0,-1-1 0,0 0 0,0 0 0,1 0 0,-1 0 0,0 0 0,0 0 0,0 0 0,1 0 0,-1 0 0,0 0 0,0-1 0,1 1 0,-1 0 0,0 0 0,0 0 0,0 0 0,1 0 0,-1 0 0,0 0 0,0 0 0,0-1 0,1 1 0,-1 0 0,0 0 0,0 0 0,0 0 0,0-1 0,0 1 0,1 0 0,-1 0 0,0-1 0,2-2 0,0 0 0,-1 0 0,1 0 0,0 0 0,-1-1 0,0 1 0,0 0 0,0-1 0,1-6 0,-2-1 0,0 0 0,0 0 0,-1 1 0,0-1 0,0 0 0,-1 1 0,-1-1 0,-6-15 0,9 26 0,0 0 0,0 0 0,0 1 0,0-1 0,0 0 0,0 0 0,0 0 0,-1 0 0,1 0 0,0 0 0,0 1 0,0-1 0,0 0 0,0 0 0,-1 0 0,1 0 0,0 0 0,0 0 0,0 0 0,0 0 0,0 0 0,-1 0 0,1 0 0,0 0 0,0 0 0,0 0 0,0 0 0,-1 0 0,1 0 0,0 0 0,0 0 0,0 0 0,0 0 0,-1 0 0,1 0 0,0 0 0,0 0 0,0 0 0,0 0 0,0 0 0,-1-1 0,1 1 0,0 0 0,0 0 0,0 0 0,0 0 0,0 0 0,0 0 0,0-1 0,0 1 0,-1 0 0,1 0 0,0 0 0,0 0 0,0 0 0,0-1 0,0 1 0,0 0 0,0 0 0,0 0 0,-5 23 0,5-20 0,0-1 0,0 1 0,-1-1 0,1 0 0,-1 1 0,1-1 0,-1 0 0,0 1 0,0-1 0,0 0 0,0 0 0,0 1 0,-3 2 0,-19-11 0,22 5 0,0 1 0,0-1 0,1 1 0,-1 0 0,0-1 0,0 1 0,0-1 0,1 1 0,-1 0 0,0 0 0,0-1 0,0 1 0,0 0 0,0 0 0,0 0 0,1 0 0,-1 0 0,0 0 0,0 0 0,0 0 0,0 1 0,0-1 0,0 0 0,1 0 0,-1 1 0,0-1 0,0 1 0,0-1 0,1 1 0,-1-1 0,0 1 0,0-1 0,1 1 0,-1-1 0,1 1 0,-1 0 0,0 0 0,1-1 0,-1 1 0,1 0 0,0 0 0,-1-1 0,1 1 0,0 0 0,-1 0 0,1 0 0,0 0 0,0 0 0,0 0 0,0-1 0,0 1 0,0 0 0,0 0 0,0 1 0,-2 6 0,-5 12 0,7-20 0,-1 1 0,0-1 0,0 0 0,1 1 0,-1-1 0,0 0 0,0 0 0,0 0 0,0 1 0,1-1 0,-1 0 0,0 0 0,0 0 0,0 0 0,0-1 0,1 1 0,-1 0 0,0 0 0,0 0 0,0-1 0,0 1 0,1 0 0,-2-1 0,2 1 0,0 0 0,0 0 0,-1 0 0,1 0 0,0 1 0,0-1 0,0 0 0,0 0 0,0 0 0,-1 1 0,1-1 0,0 0 0,0 0 0,0 0 0,0 0 0,0 1 0,0-1 0,0 0 0,0 0 0,0 1 0,0-1 0,0 0 0,0 0 0,0 0 0,0 1 0,0-1 0,0 0 0,0 0 0,0 1 0,0-1 0,0 0 0,0 0 0,0 0 0,0 1 0,0-1 0,0 0 0,0 0 0,1 0 0,-1 1 0,0-1 0,0 0 0,0 0 0,0 0 0,0 0 0,1 0 0,-1 1 0,0-1 0,0 0 0,0 0 0,1 0 0,-1 0 0,0 0 0,0 0 0,0 0 0,1 0 0,-1 0 0,0 0 0,8 1 0,-2-15 0,-6 4 0,1 0 0,-1-1 0,-1 1 0,0 0 0,-3-11 0,-2-28 0,7 48 0,-1 0 0,0 0 0,0 0 0,0 0 0,1 0 0,-1 0 0,0 0 0,1 0 0,-1 0 0,1 1 0,-1-1 0,1 0 0,0 0 0,-1 0 0,1 1 0,0-1 0,0 0 0,-1 0 0,1 1 0,0-1 0,0 1 0,0-1 0,0 1 0,0-1 0,0 1 0,0 0 0,0-1 0,0 1 0,0 0 0,0 0 0,0-1 0,0 1 0,0 0 0,0 0 0,0 0 0,0 0 0,0 1 0,0-1 0,0 0 0,0 0 0,0 1 0,0-1 0,1 1 0,49 15 0,-49-15 0,43 19 0,1-3 0,1-1 0,93 18 0,-11-22 0,191-6 0,-211-6 0,-103-1 0,-1 0 0,1 0 0,0-1 0,0 0 0,-1 0 0,1 0 0,-1-1 0,0 0 0,1 0 0,-1 0 0,-1 0 0,1-1 0,0 0 0,-1 0 0,0 0 0,0-1 0,0 1 0,0-1 0,-1 0 0,0 0 0,5-10 0,-3 6 0,0 0 0,-1 1 0,-1-1 0,0-1 0,0 1 0,0 0 0,-1-1 0,-1 1 0,1-1 0,-2 0 0,1 0 0,-3-19 0,1 24 0,-1 0 0,0 0 0,0 0 0,-1 0 0,1 1 0,-1-1 0,0 1 0,0-1 0,-1 1 0,1 0 0,-1 0 0,0 1 0,0-1 0,0 1 0,0 0 0,-1 0 0,-6-4 0,8 6 0,0-1 0,-1 0 0,1 1 0,-1-1 0,1 1 0,-1 0 0,0 0 0,1 1 0,-1-1 0,0 1 0,0-1 0,0 1 0,1 1 0,-1-1 0,0 0 0,0 1 0,1 0 0,-1 0 0,0 0 0,1 0 0,-1 0 0,1 1 0,-1 0 0,1 0 0,-5 3 0,-3 6 0,1-1 0,0 1 0,1 1 0,0 0 0,1 0 0,0 0 0,1 1 0,1 1 0,0-1 0,1 1 0,-5 16 0,2-2 0,2 1 0,1-1 0,1 1 0,0 54 0,4-75 0,1 0 0,-1 0 0,1 0 0,1 0 0,0 0 0,0 0 0,0 0 0,1 0 0,0-1 0,1 0 0,0 1 0,0-1 0,0-1 0,1 1 0,0 0 0,6 5 0,-4-6 0,1 1 0,-1-1 0,1-1 0,1 1 0,-1-1 0,1-1 0,0 0 0,0 0 0,1-1 0,-1 0 0,1 0 0,-1-1 0,12 1 0,-5-2 0,0 0 0,0-1 0,-1-1 0,1 0 0,0-2 0,0 1 0,-1-2 0,1 0 0,-1-1 0,0 0 0,-1-1 0,1-1 0,-1-1 0,0 0 0,-1 0 0,14-12 0,-17 12 0,0-1 0,0 0 0,-1 0 0,0-1 0,-1 0 0,0-1 0,0 0 0,-1 0 0,-1 0 0,0-1 0,0 0 0,-1 0 0,-1-1 0,0 0 0,-1 1 0,0-1 0,-1 0 0,0 0 0,-1-26 0,-2 33 0,0 0 0,0 0 0,-1 0 0,0 0 0,0 0 0,-1 0 0,0 0 0,0 1 0,0-1 0,0 1 0,-1 0 0,0 0 0,0 0 0,-1 1 0,1 0 0,-1-1 0,0 1 0,0 1 0,0-1 0,0 1 0,-1 0 0,0 0 0,-10-3 0,-6-3 0,0 1 0,-1 2 0,1 0 0,-1 1 0,-25-1 0,33 4 0,1 1 0,-1 0 0,0 2 0,0 0 0,1 0 0,-1 1 0,1 1 0,-1 1 0,1 0 0,0 0 0,0 2 0,1 0 0,0 0 0,0 1 0,0 1 0,1 0 0,0 1 0,0 0 0,1 0 0,1 2 0,-1-1 0,2 1 0,-1 1 0,-10 17 0,7-10 0,1 1 0,1 1 0,1-1 0,1 2 0,0 0 0,2 0 0,0 0 0,2 1 0,0 0 0,2 0 0,0 0 0,2 0 0,2 30 0,-1-49 0,0-1 0,0 0 0,1 0 0,0 0 0,-1 0 0,1 0 0,1 0 0,-1 0 0,0 0 0,1 0 0,-1 0 0,1 0 0,0-1 0,0 1 0,0-1 0,0 1 0,0-1 0,1 0 0,-1 0 0,1 0 0,-1 0 0,1 0 0,0-1 0,0 1 0,0-1 0,3 2 0,-2-2 0,1-1 0,-1 1 0,1-1 0,-1 1 0,1-1 0,-1-1 0,1 1 0,-1 0 0,1-1 0,-1 0 0,1 0 0,-1-1 0,0 1 0,0-1 0,0 0 0,0 0 0,0 0 0,7-5 0,17-15 0,-1-2 0,-1 0 0,-1-2 0,42-56 0,68-127 0,-86 123 0,-4-3 0,66-181 0,-108 261 0,-1-1 0,0 0 0,0 0 0,0-10 0,-2 19 0,0 0 0,1 0 0,-1 0 0,0 0 0,0 1 0,0-1 0,0 0 0,0 0 0,0 0 0,0 0 0,0 1 0,-1-1 0,1 0 0,0 0 0,0 0 0,-1 1 0,1-1 0,0 0 0,-1 0 0,1 1 0,-1-1 0,1 0 0,-1 1 0,1-1 0,-1 0 0,1 1 0,-1-1 0,0 1 0,1-1 0,-1 1 0,0-1 0,0 1 0,1 0 0,-1-1 0,0 1 0,0 0 0,0-1 0,1 1 0,-1 0 0,0 0 0,0 0 0,0 0 0,0 0 0,1 0 0,-1 0 0,0 0 0,0 0 0,0 0 0,0 1 0,1-1 0,-1 0 0,0 0 0,0 1 0,1-1 0,-1 1 0,0-1 0,0 1 0,1-1 0,-1 1 0,-1 0 0,-9 7 0,0-1 0,0 2 0,0-1 0,1 2 0,0-1 0,-15 22 0,-48 72 0,68-95 0,-14 21 0,1 1 0,1 0 0,2 2 0,1 0 0,2 0 0,1 1 0,1 0 0,2 1 0,-7 66 0,14-97 0,1 1 0,0-1 0,-1 0 0,2 1 0,-1-1 0,0 0 0,1 0 0,-1 1 0,1-1 0,0 0 0,0 0 0,2 5 0,-2-8 0,-1 1 0,0-1 0,1 1 0,-1-1 0,1 0 0,-1 1 0,1-1 0,-1 0 0,1 1 0,-1-1 0,1 0 0,-1 0 0,1 0 0,-1 0 0,1 1 0,0-1 0,-1 0 0,1 0 0,-1 0 0,1 0 0,0 0 0,-1 0 0,1 0 0,-1 0 0,1-1 0,0 1 0,25-16 0,-8-1 0,-1-1 0,0-1 0,-2 0 0,0-1 0,-1-1 0,-1 0 0,-1-1 0,-1 0 0,-1-1 0,12-39 0,-13 30 0,-2 1 0,-1-1 0,-1 0 0,-2-1 0,-1 1 0,-1-1 0,-8-58 0,7 88 0,0 0 0,0 0 0,0 0 0,-1 1 0,0-1 0,1 0 0,-1 1 0,0-1 0,0 0 0,0 1 0,-1-1 0,1 1 0,-1 0 0,1-1 0,-1 1 0,0 0 0,0 0 0,0 0 0,0 0 0,0 0 0,0 1 0,-1-1 0,1 1 0,0-1 0,-1 1 0,0 0 0,1 0 0,-1 0 0,1 0 0,-1 0 0,0 1 0,0-1 0,1 1 0,-1 0 0,0 0 0,0 0 0,0 0 0,1 0 0,-1 1 0,0-1 0,0 1 0,1 0 0,-6 1 0,-8 4 0,1 0 0,0 0 0,0 1 0,1 1 0,0 1 0,-15 11 0,-3 4 0,2 2 0,-32 34 0,47-44 0,1 0 0,1 1 0,0 1 0,1 0 0,-15 33 0,26-49 0,-1 1 0,1-1 0,0 1 0,1-1 0,-1 1 0,0-1 0,1 1 0,-1 0 0,1-1 0,0 1 0,0 0 0,0-1 0,0 1 0,1 3 0,-1-5 0,1 0 0,-1 0 0,1 0 0,-1 0 0,1-1 0,0 1 0,-1 0 0,1 0 0,0-1 0,0 1 0,-1 0 0,1-1 0,0 1 0,0-1 0,0 1 0,0-1 0,0 1 0,0-1 0,0 0 0,0 1 0,0-1 0,0 0 0,0 0 0,2 0 0,5 0 0,1-1 0,0 0 0,0 0 0,-1-1 0,1 0 0,15-6 0,29-12 0,58-30 0,-91 40 0,0-1 0,-2-1 0,1-1 0,-1 0 0,-1-1 0,15-17 0,-30 29 0,0 0 0,0 1 0,-1-1 0,1 0 0,-1 0 0,1-1 0,-1 1 0,0 0 0,0 0 0,0-1 0,0 1 0,0 0 0,0-1 0,-1 1 0,1-1 0,-1 1 0,0-1 0,0 1 0,0-1 0,0-4 0,-1 5 0,0 1 0,0-1 0,0 1 0,0-1 0,0 1 0,-1-1 0,1 1 0,0 0 0,-1-1 0,1 1 0,-1 0 0,0 0 0,1 0 0,-1 0 0,0 0 0,1 1 0,-1-1 0,0 0 0,0 1 0,0-1 0,0 1 0,0 0 0,1 0 0,-1 0 0,0 0 0,0 0 0,-3 0 0,-4 0 0,-1 0 0,1 1 0,-1 0 0,1 1 0,-1-1 0,1 2 0,0 0 0,0 0 0,0 0 0,0 1 0,1 0 0,0 1 0,-1 0 0,-12 11 0,12-8 0,0 1 0,0 1 0,1-1 0,1 1 0,0 0 0,0 1 0,1-1 0,0 1 0,1 1 0,-6 17 0,6-13 0,1 1 0,0 0 0,1 0 0,1 1 0,0-1 0,1 1 0,1-1 0,1 0 0,1 1 0,0-1 0,1 0 0,1 0 0,0 0 0,2 0 0,0-1 0,10 20 0,-11-26 0,2-1 0,-1 0 0,1 0 0,0 0 0,1-1 0,0 0 0,0 0 0,1-1 0,0 0 0,0-1 0,0 0 0,1 0 0,0-1 0,0 0 0,13 3 0,-15-6 0,0 0 0,0 0 0,1-1 0,-1 0 0,0 0 0,1-1 0,-1 0 0,1-1 0,-1 0 0,1 0 0,-1 0 0,0-1 0,0-1 0,0 1 0,0-2 0,0 1 0,0-1 0,-1 0 0,0 0 0,11-8 0,-3-2 0,1 0 0,-2 0 0,0-1 0,-1-1 0,0-1 0,-2 1 0,0-2 0,-1 0 0,0 0 0,-1-1 0,-2 0 0,0 0 0,-1 0 0,0-1 0,-2 0 0,0-1 0,-2 1 0,1-24 0,-4 34 0,0 1 0,-1-1 0,0 1 0,0-1 0,-1 1 0,0 0 0,-1 0 0,0 0 0,-1 1 0,1-1 0,-2 1 0,1 0 0,-1 1 0,0-1 0,-1 1 0,1 0 0,-2 1 0,1 0 0,-1 0 0,1 0 0,-2 1 0,1 0 0,0 1 0,-13-5 0,8 3 0,0 2 0,0 0 0,-1 0 0,1 1 0,-1 1 0,0 1 0,0 0 0,1 0 0,-1 1 0,0 1 0,0 0 0,0 1 0,1 1 0,-1 0 0,1 1 0,-17 7 0,10-2 0,1 2 0,1 0 0,-1 1 0,2 1 0,0 0 0,0 2 0,1 0 0,-19 24 0,25-27 0,0 1 0,1 1 0,0 0 0,1 0 0,0 0 0,2 1 0,0 0 0,0 1 0,1-1 0,1 1 0,-4 31 0,8-44 0,0 0 0,0 0 0,0-1 0,0 1 0,0 0 0,1 0 0,-1 0 0,1 0 0,0 0 0,0 0 0,0-1 0,0 1 0,0 0 0,1-1 0,-1 1 0,1-1 0,0 1 0,-1-1 0,1 0 0,0 0 0,0 0 0,1 0 0,-1 0 0,0 0 0,1-1 0,-1 1 0,1-1 0,-1 1 0,1-1 0,0 0 0,0 0 0,-1 0 0,1-1 0,0 1 0,0-1 0,0 1 0,0-1 0,5 0 0,13 0 0,1 0 0,-1-1 0,1-2 0,26-5 0,-27 4 0,22-4 0,1-2 0,-1-1 0,42-19 0,-66 23 0,-1-2 0,0 0 0,-1-1 0,0 0 0,0-2 0,-1 0 0,-1 0 0,0-2 0,16-18 0,-29 29 0,1 0 0,-1 0 0,0 0 0,0-1 0,0 1 0,0-1 0,-1 1 0,1-1 0,-1 0 0,0 1 0,0-1 0,0 0 0,0-5 0,-1 8 0,0 0 0,0 0 0,-1 0 0,1 0 0,0 0 0,0 0 0,-1 0 0,1 0 0,0 0 0,-1 1 0,1-1 0,-1 0 0,1 0 0,-1 0 0,1 1 0,-1-1 0,0 0 0,1 0 0,-1 1 0,0-1 0,0 1 0,0-1 0,-1 0 0,-1 0 0,1 0 0,0 1 0,0-1 0,-1 1 0,1-1 0,0 1 0,-1 0 0,1 0 0,0 0 0,-1 0 0,1 1 0,-3 0 0,-15 3 0,0 2 0,0 1 0,1 0 0,0 1 0,0 1 0,0 1 0,2 1 0,-1 0 0,1 1 0,1 1 0,-16 16 0,-6 8 0,3 2 0,1 0 0,-37 57 0,18-9 0,50-80 0,-1 0 0,1 0 0,1 0 0,-1 1 0,1-1 0,0 1 0,1-1 0,0 1 0,0-1 0,1 15 0,0-21 0,0 1 0,1 0 0,-1-1 0,1 1 0,-1 0 0,1-1 0,0 1 0,0-1 0,0 1 0,0-1 0,0 1 0,0-1 0,0 0 0,0 0 0,0 1 0,0-1 0,1 0 0,-1 0 0,1 0 0,-1 0 0,0 0 0,1-1 0,0 1 0,-1 0 0,1-1 0,-1 1 0,1-1 0,0 1 0,0-1 0,-1 0 0,1 0 0,0 0 0,-1 0 0,1 0 0,0 0 0,0 0 0,1-1 0,6 0 0,0-1 0,0 0 0,0 0 0,0-1 0,14-6 0,-1-3 0,-2 0 0,0-2 0,24-19 0,-25 17 0,2 1 0,34-20 0,-39 31 0,-14 11 0,-20 17 0,-7-6-1365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44:45.073"/>
    </inkml:context>
    <inkml:brush xml:id="br0">
      <inkml:brushProperty name="width" value="0.35" units="cm"/>
      <inkml:brushProperty name="height" value="0.35" units="cm"/>
      <inkml:brushProperty name="color" value="#FFFFFF"/>
    </inkml:brush>
  </inkml:definitions>
  <inkml:trace contextRef="#ctx0" brushRef="#br0">3616 383 24575,'14'22'0,"1"0"0,1-1 0,1-1 0,1 0 0,1-2 0,0 0 0,1-1 0,27 17 0,-32-23 0,1-2 0,0 0 0,1-1 0,0 0 0,1-1 0,-1-2 0,1 1 0,0-2 0,1 0 0,-1-2 0,0 0 0,26 0 0,-35-3 0,0-1 0,0 0 0,0 0 0,-1-1 0,1 0 0,-1 0 0,1-1 0,-1 0 0,-1-1 0,1 0 0,0 0 0,-1 0 0,0-1 0,-1 0 0,1-1 0,-1 1 0,0-1 0,-1 0 0,8-13 0,-4 5 0,0 0 0,-1 0 0,-1-1 0,0-1 0,-1 1 0,-1-1 0,0 0 0,-2 0 0,3-21 0,-6 30 0,1-1 0,-1 1 0,-1 0 0,0 0 0,0 0 0,-1 0 0,0 0 0,0 0 0,0 0 0,-1 0 0,-1 1 0,1-1 0,-1 1 0,-6-8 0,3 5 0,-1 1 0,0 0 0,-1 0 0,0 1 0,0 1 0,-1-1 0,0 2 0,0-1 0,-11-4 0,1 1 0,-1 2 0,1 0 0,-1 2 0,0 0 0,-1 1 0,1 2 0,-1 0 0,0 1 0,0 1 0,-31 3 0,39 0 0,1 0 0,-1 1 0,1 1 0,-1 0 0,1 1 0,1 1 0,-1 0 0,1 0 0,0 2 0,0-1 0,-19 18 0,25-20 0,0 0 0,0 1 0,1 0 0,0 0 0,0 0 0,0 1 0,1 0 0,0 0 0,0 0 0,1 0 0,-1 0 0,2 1 0,-1 0 0,1-1 0,0 1 0,1 0 0,0 0 0,0 0 0,1 0 0,0 0 0,2 15 0,-1-18 0,1 1 0,0-1 0,0 0 0,1 0 0,0 0 0,-1 0 0,2 0 0,-1-1 0,0 1 0,1-1 0,0 0 0,0 0 0,0 0 0,1-1 0,-1 1 0,1-1 0,0 0 0,0 0 0,0-1 0,0 0 0,0 0 0,10 3 0,-1-1 0,1 0 0,-1-1 0,1 0 0,0-1 0,0-1 0,0 0 0,22-3 0,-25 0 0,0-1 0,1 0 0,-2-1 0,1-1 0,0 0 0,-1 0 0,0-1 0,0-1 0,-1 0 0,1 0 0,-1-1 0,-1 0 0,0-1 0,0 0 0,-1 0 0,0-1 0,0 0 0,-1 0 0,-1-1 0,1 0 0,-2 0 0,7-17 0,-9 19 0,0 0 0,0 0 0,-1 0 0,-1 0 0,1 0 0,-1-1 0,-1 1 0,0 0 0,0-1 0,-1 1 0,0 0 0,0-1 0,-4-11 0,2 13 0,0 1 0,-1 0 0,1 0 0,-1 0 0,-1 1 0,1 0 0,-1-1 0,0 1 0,-1 1 0,1-1 0,-1 1 0,0 0 0,0 0 0,-1 1 0,0 0 0,1 0 0,-14-5 0,10 4 0,-1 1 0,1 0 0,-1 1 0,0 0 0,1 1 0,-1 0 0,-1 1 0,1 0 0,0 1 0,0 0 0,-21 3 0,25-2 0,0 1 0,0 0 0,0 1 0,1 0 0,-1 0 0,1 0 0,0 1 0,0-1 0,0 2 0,0-1 0,0 1 0,1-1 0,0 2 0,0-1 0,1 0 0,-1 1 0,1 0 0,0 0 0,-4 10 0,-1 4 0,2 0 0,0 0 0,2 0 0,0 1 0,1 0 0,1 0 0,1 0 0,0 0 0,2 1 0,1-1 0,1 0 0,7 40 0,-5-41 0,1 0 0,1-1 0,0 1 0,1-1 0,2 0 0,0-1 0,0 0 0,2 0 0,0-1 0,1-1 0,1 1 0,0-2 0,24 21 0,-34-33 0,1 0 0,-1 0 0,1 0 0,0-1 0,0 0 0,0 1 0,0-2 0,0 1 0,0 0 0,0-1 0,1 0 0,-1 0 0,0 0 0,1 0 0,-1-1 0,1 0 0,-1 1 0,1-2 0,-1 1 0,1-1 0,-1 1 0,0-1 0,1 0 0,7-3 0,-6 0 0,0 0 0,0 0 0,-1 0 0,1-1 0,-1 1 0,0-1 0,0-1 0,-1 1 0,1-1 0,-1 1 0,0-1 0,-1 0 0,1-1 0,-1 1 0,2-8 0,-1 4 0,0 0 0,0 0 0,-1 0 0,-1 0 0,0-1 0,0 0 0,-1 1 0,0-1 0,-1 0 0,0 0 0,-1 1 0,0-1 0,-1 0 0,0 1 0,-1-1 0,0 1 0,0 0 0,-1 0 0,0 0 0,-1 0 0,0 1 0,-1 0 0,0 0 0,0 0 0,-1 1 0,0 0 0,0 0 0,-1 1 0,0 0 0,-1 0 0,1 0 0,-12-5 0,-1-1 0,-2 0 0,1 1 0,-1 1 0,-1 2 0,0 0 0,0 2 0,-1 0 0,-50-6 0,68 13 0,0 0 0,-1 0 0,1 1 0,0 0 0,0 1 0,0-1 0,1 1 0,-1 0 0,0 1 0,1 0 0,-1 0 0,-10 7 0,6-2 0,1 0 0,0 1 0,0 0 0,1 0 0,1 1 0,-12 16 0,1 3 0,2 1 0,2 0 0,0 2 0,-14 46 0,13-27 0,-17 90 0,29-118 0,2 0 0,0 0 0,1 0 0,1 0 0,1 0 0,8 37 0,-8-54 0,0 0 0,1-1 0,0 1 0,0 0 0,1-1 0,0 0 0,0 1 0,0-1 0,0 0 0,1-1 0,0 1 0,8 8 0,-10-12 0,1 1 0,-1 0 0,1-1 0,0 0 0,-1 1 0,1-1 0,0 0 0,0-1 0,0 1 0,0 0 0,-1-1 0,1 1 0,0-1 0,0 0 0,0 0 0,0 0 0,0-1 0,0 1 0,0-1 0,0 1 0,0-1 0,0 0 0,-1 0 0,1 0 0,0-1 0,-1 1 0,1-1 0,3-2 0,4-4 0,0 0 0,-1-1 0,0 0 0,0-1 0,-1 1 0,0-2 0,0 1 0,-1-1 0,-1 0 0,0-1 0,-1 0 0,5-13 0,3-10 0,-2-1 0,11-72 0,-18 84 0,-1 0 0,-1 0 0,-1 0 0,-1 0 0,-2 0 0,-8-47 0,9 64 0,-1 0 0,1 1 0,-2-1 0,1 0 0,-1 1 0,0 0 0,0 0 0,-1 0 0,0 0 0,0 0 0,0 1 0,-1 0 0,0 0 0,0 0 0,0 0 0,0 1 0,-1 0 0,1 0 0,-1 1 0,0-1 0,-1 1 0,1 0 0,-1 1 0,1 0 0,-1 0 0,1 0 0,-1 1 0,-10-2 0,9 2 0,1 0 0,0 1 0,0-1 0,-1 1 0,1 1 0,0-1 0,-1 1 0,1 0 0,0 1 0,0 0 0,0 0 0,0 1 0,0-1 0,1 1 0,-1 1 0,1-1 0,0 1 0,0 1 0,0-1 0,1 1 0,-1 0 0,1 0 0,0 0 0,0 1 0,1 0 0,-7 11 0,-8 14 0,2 0 0,1 2 0,1 0 0,2 0 0,-10 43 0,10-23 0,2 1 0,-7 98 0,18-141 0,0 0 0,0 0 0,1 1 0,1-1 0,0 0 0,5 16 0,-7-26 0,1 1 0,-1 0 0,1-1 0,0 1 0,0-1 0,0 1 0,-1-1 0,2 1 0,-1-1 0,0 1 0,0-1 0,0 0 0,1 0 0,-1 0 0,0 0 0,1 0 0,-1 0 0,1 0 0,2 1 0,-2-2 0,0 0 0,1 0 0,-1 0 0,0 0 0,0-1 0,0 1 0,0-1 0,0 1 0,0-1 0,0 0 0,0 0 0,0 0 0,0 0 0,0 0 0,0 0 0,0 0 0,-1-1 0,1 1 0,0-1 0,1-2 0,6-5 0,-2-1 0,1 0 0,-1 0 0,-1 0 0,0-1 0,0 0 0,-1 0 0,0 0 0,-1-1 0,4-16 0,-3 6 0,-1 0 0,-1 0 0,0 0 0,-2-42 0,-2 57 0,1 0 0,-2 1 0,1-1 0,-1 0 0,0 1 0,0-1 0,-1 1 0,1-1 0,-2 1 0,1 0 0,-1 0 0,0 1 0,0-1 0,0 1 0,-1 0 0,0 0 0,0 0 0,0 0 0,0 1 0,-1 0 0,-10-5 0,1 1 0,-1 1 0,0 0 0,0 1 0,0 1 0,-1 1 0,0 0 0,-27-2 0,43 6 0,-1 0 0,0 0 0,1 0 0,-1 1 0,0-1 0,1 0 0,-1 0 0,1 1 0,-1-1 0,0 1 0,1 0 0,-1-1 0,1 1 0,0 0 0,-1 0 0,1 0 0,0 0 0,-1 0 0,1 0 0,0 0 0,0 0 0,0 1 0,0-1 0,0 0 0,0 1 0,0-1 0,1 1 0,-1-1 0,0 1 0,1-1 0,-1 1 0,0 1 0,-1 7 0,0 1 0,0-1 0,1 0 0,0 12 0,0-9 0,-3 42 0,2-1 0,3 0 0,9 72 0,-6-114 0,1-15 0,4-24 0,-5 3 0,0 0 0,-2-1 0,-1 0 0,-1 1 0,-1-1 0,-2 1 0,-8-44 0,7 53 0,0 0 0,-1 1 0,-1 0 0,0-1 0,-1 2 0,0-1 0,-1 1 0,0 0 0,-1 1 0,-1 0 0,0 1 0,-1 0 0,-20-17 0,15 16 0,-1 1 0,0 1 0,0 1 0,-1 0 0,-32-10 0,42 16 0,0 1 0,0-1 0,-1 2 0,1-1 0,0 1 0,-1 1 0,1-1 0,-1 1 0,1 1 0,-1 0 0,1 0 0,0 0 0,-1 1 0,1 1 0,-14 5 0,20-7 0,0 1 0,0-1 0,0 0 0,0 1 0,0 0 0,1-1 0,-1 1 0,1 0 0,0 0 0,-1 0 0,1 0 0,0 0 0,0 0 0,0 0 0,0 0 0,0 1 0,1-1 0,-1 0 0,1 0 0,-1 3 0,1 55 0,1-37 0,46 503 0,-39-457 0,-105-702 0,92 603 0,2 9 0,-1 1 0,-1 0 0,-1 0 0,-15-34 0,21 54 0,0 0 0,0 0 0,0 0 0,0 0 0,0 0 0,0 0 0,0 0 0,0 0 0,0 0 0,0 1 0,0-1 0,0 0 0,0 0 0,0 0 0,0 0 0,0 0 0,0 0 0,0 0 0,-1 0 0,1 0 0,0 0 0,0 0 0,0 0 0,0 0 0,0 0 0,0 1 0,0-1 0,0 0 0,0 0 0,-1 0 0,1 0 0,0 0 0,0 0 0,0 0 0,0 0 0,0 0 0,0 0 0,0 0 0,0 0 0,-1-1 0,1 1 0,0 0 0,0 0 0,0 0 0,0 0 0,0 0 0,0 0 0,0 0 0,0 21 0,6 31 0,59 242 0,-4-21 0,-57-255 0,-5-29 0,-6-34 0,-116-441 0,122 486 0,-2-12 0,0 0 0,-1 1 0,-1-1 0,0 1 0,0 0 0,-1 1 0,-1-1 0,-12-15 0,19 26 0,0 0 0,0 1 0,0-1 0,0 0 0,0 1 0,0-1 0,0 0 0,0 1 0,0-1 0,-1 0 0,1 1 0,0-1 0,0 0 0,0 0 0,0 1 0,0-1 0,0 0 0,-1 1 0,1-1 0,0 0 0,0 0 0,0 0 0,-1 1 0,1-1 0,0 0 0,0 0 0,-1 0 0,1 1 0,0-1 0,-1 0 0,1 0 0,0 0 0,0 0 0,-1 0 0,1 0 0,0 0 0,-1 0 0,1 0 0,0 0 0,-1 0 0,1 0 0,0 0 0,-1 0 0,1 0 0,0 0 0,-1 0 0,1 0 0,0 0 0,0 0 0,-1 0 0,1 0 0,0-1 0,0 1 0,-1 0 0,1 0 0,0 0 0,0-1 0,-1 1 0,1 0 0,0 0 0,0-1 0,0 1 0,-1 0 0,1 0 0,0-1 0,0 1 0,3 27 0,3 3 0,3 14 0,19 58 0,-23-96 0,-2-15 0,-1-20 0,2-62 0,-3 0 0,-16-112 0,2 156 0,5 36 0,2 32 0,5-8 0,1 0 0,0 0 0,1 0 0,1 0 0,0 0 0,0 0 0,6 15 0,-6-23 0,-1 0 0,1 0 0,0 0 0,0-1 0,0 1 0,1-1 0,0 0 0,0 1 0,0-1 0,0-1 0,0 1 0,1 0 0,0-1 0,0 0 0,0 0 0,0 0 0,0 0 0,1 0 0,-1-1 0,1 0 0,9 3 0,-12-5 0,1 1 0,-1-1 0,0 0 0,1 0 0,-1-1 0,0 1 0,1 0 0,-1-1 0,0 0 0,0 1 0,1-1 0,-1 0 0,0 0 0,0 0 0,0 0 0,0-1 0,0 1 0,0 0 0,0-1 0,-1 0 0,1 1 0,0-1 0,-1 0 0,0 0 0,1 0 0,-1 0 0,0 0 0,0 0 0,0 0 0,0 0 0,0 0 0,0 0 0,0-5 0,3-5 0,-1 0 0,-1 0 0,0 0 0,1-25 0,-3 30 0,0 0 0,-1 0 0,1 0 0,-2 0 0,1 0 0,-1 0 0,0 0 0,0 1 0,-1-1 0,0 1 0,0 0 0,-6-9 0,7 12 0,0 1 0,0-1 0,-1 1 0,1-1 0,-1 1 0,1 0 0,-1 0 0,0 0 0,0 0 0,0 0 0,0 1 0,0-1 0,0 1 0,0 0 0,0 0 0,-1 0 0,1 0 0,0 1 0,-1-1 0,1 1 0,0 0 0,-1 0 0,1 0 0,-1 0 0,1 1 0,0-1 0,-7 3 0,7-2 0,0 0 0,1 1 0,-1-1 0,0 1 0,1 0 0,-1-1 0,1 1 0,0 0 0,-1 1 0,1-1 0,0 0 0,0 1 0,1-1 0,-1 1 0,0-1 0,1 1 0,0 0 0,-1 0 0,1-1 0,0 1 0,1 0 0,-2 4 0,-1 7 0,1 0 0,0 0 0,1 24 0,3 43 0,4-1 0,16 80 0,49 158 0,-65-289 0,2 0 0,1 0 0,2-1 0,24 47 0,-34-73 0,0 0 0,0-1 0,0 1 0,0-1 0,0 1 0,0-1 0,0 1 0,0-1 0,1 0 0,-1 0 0,1 1 0,-1-1 0,1 0 0,1 1 0,-2-2 0,-1 0 0,1 0 0,-1 0 0,1 0 0,-1 0 0,1-1 0,-1 1 0,1 0 0,-1 0 0,1 0 0,-1 0 0,0 0 0,1-1 0,-1 1 0,1 0 0,-1-1 0,1 1 0,-1 0 0,0 0 0,1-1 0,-1 1 0,0-1 0,1 1 0,-1 0 0,0-1 0,0 1 0,1-1 0,-1 1 0,0-1 0,0 1 0,1-1 0,0-5 0,1 0 0,-1 0 0,0-1 0,0 1 0,0 0 0,-1 0 0,-1-7 0,-1-12 0,-1 0 0,-1 0 0,-2 0 0,0 0 0,-11-24 0,13 36 0,-1 1 0,0 0 0,-1 0 0,-1 1 0,0 0 0,0 0 0,-1 1 0,0 0 0,-1 0 0,0 0 0,-18-13 0,25 21 0,0 1 0,0 0 0,0 0 0,0-1 0,0 1 0,0 0 0,0 0 0,0 1 0,-1-1 0,1 0 0,0 1 0,0-1 0,-1 1 0,1 0 0,0 0 0,-1 0 0,1 0 0,-5 1 0,6 0 0,-1 0 0,1 0 0,-1 0 0,1 0 0,-1 0 0,1 0 0,0 0 0,-1 0 0,1 1 0,0-1 0,0 1 0,0-1 0,0 1 0,0-1 0,1 1 0,-1-1 0,0 1 0,1 0 0,-1 1 0,-2 12 0,0-1 0,2 0 0,0 1 0,1 26 0,1-23 0,-2 17 0,2-1 0,2 1 0,1-1 0,1 1 0,17 54 0,-17-84 0,-3-18 0,-2-22 0,-5-8 0,-1 1 0,-3 0 0,-1 0 0,-2 1 0,-23-51 0,24 66 0,-2 0 0,-1 0 0,-1 1 0,-1 1 0,-1 1 0,-1 0 0,-1 1 0,-40-35 0,56 54 0,-1 0 0,0 0 0,0 0 0,0 0 0,0 1 0,0-1 0,-1 1 0,1 0 0,-1 1 0,1-1 0,-10-1 0,13 3 0,-1 0 0,1 0 0,0 0 0,0 0 0,0 1 0,0-1 0,-1 0 0,1 1 0,0-1 0,0 1 0,0-1 0,0 1 0,0-1 0,0 1 0,0 0 0,0 0 0,0-1 0,0 1 0,0 1 0,-1 1 0,0 0 0,0 0 0,1 0 0,-1 0 0,1 0 0,0 0 0,0 1 0,0-1 0,0 5 0,-3 31 0,2-1 0,2 1 0,2-1 0,1 1 0,13 59 0,4 62 0,-19-159 0,-1 0 0,0-1 0,0 1 0,0 0 0,0 0 0,0 0 0,0-1 0,0 1 0,0 0 0,0 0 0,0-1 0,0 1 0,0 0 0,0 0 0,-1-1 0,1 1 0,0 0 0,-1-1 0,1 1 0,0 0 0,-1-1 0,0 2 0,-10-11 0,-11-30 0,-114-307 0,50 116 0,81 219 0,0 1 0,-1-1 0,0 1 0,0 0 0,-1 1 0,-1 0 0,-13-14 0,13 14 0,-13-21 0,20 26 0,-1 1 0,0-1 0,0 1 0,0 0 0,0 0 0,0 0 0,-1 0 0,1 0 0,-1 1 0,0-1 0,0 1 0,0-1 0,0 1 0,0 0 0,0 1 0,-5-3 0,-31-7 0,5 0 0,-1 2 0,0 2 0,-52-5 0,84 13 0,-1-1 0,1 1 0,0 0 0,0 0 0,0 0 0,0 0 0,0 0 0,0 1 0,0 0 0,0-1 0,0 1 0,0 0 0,1 0 0,-1 0 0,1 1 0,0-1 0,0 1 0,-1-1 0,2 1 0,-1 0 0,0 0 0,-2 5 0,-5 10 0,0 1 0,-8 29 0,13-38 0,-6 22 0,1 0 0,2 0 0,1 0 0,-1 35 0,5-51 0,2 0 0,0 1 0,1-1 0,0 0 0,1 0 0,1 0 0,1 0 0,0 0 0,1 0 0,9 17 0,51 69 0,-58-92 0,0 1 0,0-2 0,1 1 0,14 12 0,7 10 0,-27-30 0,-1 1 0,1-1 0,0 0 0,0 0 0,0 0 0,1 0 0,-1-1 0,0 1 0,1-1 0,-1 1 0,1-1 0,-1 0 0,1 0 0,0 0 0,-1 0 0,1 0 0,0-1 0,0 1 0,3-1 0,-4 0 0,-1 0 0,1-1 0,-1 1 0,1-1 0,-1 0 0,0 1 0,1-1 0,-1 0 0,0 0 0,0 0 0,1 0 0,-1 0 0,0 0 0,0 0 0,0 0 0,0-1 0,0 1 0,0 0 0,-1-1 0,1 1 0,0 0 0,-1-1 0,1 1 0,-1-1 0,1 1 0,-1-1 0,0 1 0,0-1 0,0 1 0,0-1 0,0 0 0,0 1 0,0-1 0,-1-2 0,1-6 0,-1 0 0,0 1 0,-1-1 0,0 1 0,-1-1 0,0 1 0,0 0 0,-7-11 0,-44-69 0,40 70 0,1-2 0,1 0 0,-14-31 0,25 46 0,-1 1 0,0 0 0,-1 0 0,1 0 0,-1 0 0,0 0 0,0 0 0,-4-4 0,3 6 0,1 1 0,-1-1 0,0 1 0,0 0 0,1 0 0,-1 1 0,0-1 0,0 1 0,-1 0 0,1 0 0,-5 0 0,-5-3 0,1 0 0,-1-1 0,1 0 0,1-1 0,-1-1 0,1 0 0,-21-16 0,-33-18 0,61 39 0,-1 0 0,1 1 0,-1-1 0,1 1 0,-1 0 0,0 1 0,1 0 0,-1-1 0,0 2 0,1-1 0,-1 1 0,0-1 0,1 2 0,-1-1 0,1 1 0,-1-1 0,-5 4 0,4-2 0,1 0 0,0 0 0,0 0 0,1 1 0,-1-1 0,1 1 0,-1 1 0,1-1 0,1 1 0,-1 0 0,1 0 0,-1 1 0,1-1 0,-4 8 0,7-8 0,-1 0 0,1 1 0,0-1 0,0 0 0,0 0 0,1 0 0,0 1 0,0-1 0,0 0 0,1 1 0,2 9 0,19 61 0,-13-50 0,8 30 0,66 182 0,-70-209 0,-5-12 0,0 0 0,-2 1 0,0 0 0,5 23 0,-7-20 0,-2-9 0,1 0 0,-1 0 0,-1-1 0,0 1 0,-1 0 0,0 0 0,-2 13 0,2-25 0,0 1 0,0 0 0,0-1 0,-1 1 0,1-1 0,0 1 0,0 0 0,0-1 0,0 1 0,-1-1 0,1 1 0,0 0 0,0-1 0,-1 1 0,1-1 0,0 1 0,-1-1 0,1 1 0,-1-1 0,1 0 0,-1 1 0,1-1 0,-1 1 0,1-1 0,-1 0 0,1 0 0,-1 1 0,1-1 0,-1 0 0,0 0 0,1 1 0,-2-1 0,-14-14 0,-6-28 0,13 6 0,2-1 0,1 0 0,1 0 0,2-56 0,1 41 0,-9-64 0,8 98 0,-2 0 0,1 0 0,-2 0 0,-1 1 0,0 0 0,-1 0 0,-13-20 0,16 28 0,0 1 0,-1-1 0,0 1 0,-1 1 0,0-1 0,0 1 0,-1 0 0,1 1 0,-15-10 0,-32-22 0,40 26 0,0 1 0,-1 1 0,0 1 0,-25-12 0,35 19 0,0 0 0,1 1 0,-1-1 0,0 1 0,0 0 0,0 1 0,0-1 0,0 1 0,-1 0 0,1 1 0,0-1 0,0 1 0,0 0 0,0 0 0,0 0 0,1 1 0,-1-1 0,0 1 0,1 1 0,-8 3 0,-22 19 0,0 1 0,2 1 0,-30 33 0,45-44 0,16-14 0,0 0 0,0-1 0,-1 1 0,1 0 0,0 0 0,1 0 0,-1 0 0,0 0 0,0 0 0,1 0 0,-1 0 0,1 0 0,0 0 0,0 0 0,0 0 0,0 0 0,0 4 0,8 40 0,-3-23 0,-2-7 0,4 37 0,3-1 0,18 55 0,-26-102 0,0-1 0,0 0 0,0 0 0,1 0 0,-1 0 0,1 0 0,0 0 0,0-1 0,0 1 0,1-1 0,-1 0 0,1 0 0,0 0 0,0-1 0,0 1 0,0-1 0,0 0 0,0 0 0,1 0 0,-1-1 0,1 0 0,8 2 0,5 0 0,-1-2 0,1 0 0,0-1 0,29-3 0,-44 2 0,-1 1 0,0-1 0,0 0 0,0 0 0,0 0 0,0 0 0,0 0 0,0 0 0,0-1 0,0 1 0,-1-1 0,1 1 0,0-1 0,-1 0 0,1 1 0,-1-1 0,0 0 0,0 0 0,0 0 0,0 0 0,0 0 0,0 0 0,0-1 0,0 1 0,-1 0 0,0 0 0,1-1 0,-1 1 0,0-5 0,2-11 0,-2-1 0,-2-32 0,1 29 0,1 9 0,-1 0 0,-1 1 0,0-1 0,0 1 0,-1 0 0,-1 0 0,0 0 0,-9-18 0,9 23 0,0 0 0,-1 0 0,0 0 0,0 0 0,-1 1 0,0 0 0,0 0 0,0 1 0,-1-1 0,0 1 0,0 1 0,0-1 0,-13-4 0,11 3 0,0 0 0,0-1 0,1 0 0,0 0 0,-12-14 0,0 1 0,-23-28 0,38 41 0,-1-1 0,0 1 0,0 0 0,-1 0 0,1 1 0,-1 0 0,-1 0 0,1 1 0,-1 0 0,0 0 0,0 1 0,-1 0 0,1 0 0,-1 1 0,-16-5 0,-1 5 0,15 0 0,-1 1 0,0 0 0,0 1 0,0 1 0,0 0 0,0 0 0,0 1 0,0 1 0,1 0 0,-18 5 0,19-4 0,0 0 0,1-1 0,-1 0 0,-1 0 0,1-1 0,0 0 0,0-1 0,-17-2 0,22 1 0,1 1 0,-1-1 0,0 0 0,1-1 0,0 1 0,-1-1 0,1 0 0,0 0 0,0 0 0,0-1 0,0 1 0,0-1 0,1 0 0,-1 0 0,1 0 0,0-1 0,0 1 0,0-1 0,0 0 0,-4-6 0,2 1 0,0 0 0,-1 0 0,0 1 0,0 0 0,-14-13 0,18 19 0,-1-1 0,1 1 0,-1 0 0,1 0 0,-1 0 0,0 0 0,0 0 0,0 1 0,0-1 0,0 1 0,0 0 0,0-1 0,-1 2 0,1-1 0,0 0 0,-1 1 0,1-1 0,0 1 0,-1 0 0,-6 1 0,9 0 0,-1 0 0,1-1 0,-1 1 0,1 1 0,-1-1 0,1 0 0,0 0 0,-1 0 0,1 1 0,0-1 0,0 1 0,0-1 0,0 1 0,0-1 0,0 1 0,1-1 0,-1 1 0,0 0 0,1 0 0,-1-1 0,1 1 0,0 0 0,0 0 0,-1-1 0,1 4 0,2 55 0,-1-41 0,0 2 0,-2-16 0,1 0 0,-1 0 0,1-1 0,1 1 0,-1 0 0,1 0 0,0 0 0,0-1 0,0 1 0,0 0 0,1-1 0,0 1 0,0-1 0,0 0 0,1 1 0,-1-1 0,4 4 0,-2-3 0,0 0 0,0 1 0,-1-1 0,0 1 0,0 0 0,-1 0 0,0 0 0,0 0 0,0 0 0,-1 0 0,1 1 0,-2-1 0,1 0 0,-1 1 0,0 11 0,5 38 0,30 132 0,-10-39 0,-23-144 0,0 0 0,0-1 0,0 1 0,1 0 0,0-1 0,0 0 0,0 0 0,0 0 0,1 0 0,4 4 0,-7-13 0,0 1 0,0 0 0,-1 0 0,1-1 0,-1 1 0,1 0 0,-2-6 0,2-94 0,-4-70 0,0 159 0,0-1 0,-1 1 0,-1 1 0,0-1 0,-1 1 0,0 0 0,-16-24 0,-14-34 0,35 69 0,0 1 0,0 0 0,0-1 0,-1 1 0,1 0 0,0 0 0,-1 0 0,1 0 0,-1 0 0,0 0 0,0 0 0,0 1 0,0-1 0,0 1 0,0-1 0,0 1 0,0 0 0,-1 0 0,1 0 0,-4-1 0,5 1 0,0 1 0,0 0 0,0 0 0,0 0 0,1 0 0,-1 1 0,0-1 0,0 0 0,0 0 0,0 0 0,0 1 0,0-1 0,1 0 0,-1 1 0,0-1 0,0 1 0,0-1 0,1 1 0,-1-1 0,0 1 0,0 1 0,-1 0 0,1 0 0,0 0 0,0 0 0,0 0 0,0 0 0,0 0 0,1 0 0,-1 0 0,1 0 0,-1 0 0,1 1 0,0 3 0,-1 272 0,3-128 0,-1-144 0,0-9 0,4-19 0,2-34 0,-9 13-37,1 31-152,0 1-1,1 0 0,0-1 0,1 1 1,0 0-1,5-21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39:30.007"/>
    </inkml:context>
    <inkml:brush xml:id="br0">
      <inkml:brushProperty name="width" value="0.35" units="cm"/>
      <inkml:brushProperty name="height" value="0.35" units="cm"/>
      <inkml:brushProperty name="color" value="#FFFFFF"/>
    </inkml:brush>
  </inkml:definitions>
  <inkml:trace contextRef="#ctx0" brushRef="#br0">5698 1176 24575,'-3'-27'0,"0"0"0,-2 1 0,-1-1 0,-1 1 0,-1 1 0,-14-29 0,12 27 0,-18-51 0,13 31 0,-2 1 0,-3 0 0,-30-53 0,48 97 0,1 0 0,-1-1 0,0 1 0,0 0 0,0 0 0,0 0 0,0 0 0,0 0 0,0 1 0,0-1 0,-1 1 0,1-1 0,-1 1 0,1 0 0,-1 0 0,0 0 0,1 0 0,-1 0 0,0 1 0,-3-1 0,1 1 0,-1 0 0,1 1 0,0-1 0,0 1 0,0 0 0,0 1 0,0-1 0,0 1 0,0 0 0,-6 4 0,-9 6 0,0 1 0,1 1 0,-31 30 0,44-38 0,-11 9 0,1 1 0,0 1 0,-23 31 0,35-43 0,1 0 0,0 1 0,0-1 0,0 1 0,1-1 0,0 1 0,0 0 0,1 0 0,-1 0 0,1 0 0,0 0 0,1 0 0,0 0 0,0 0 0,0 1 0,0-1 0,1 0 0,0 0 0,2 6 0,-1-9 0,0 0 0,-1-1 0,1 1 0,0-1 0,1 1 0,-1-1 0,0 0 0,0 0 0,1 0 0,0 0 0,-1 0 0,1-1 0,0 1 0,0-1 0,-1 0 0,1 0 0,0 0 0,0 0 0,1 0 0,-1-1 0,0 1 0,0-1 0,0 0 0,0 0 0,0 0 0,4-1 0,11 1 0,0-1 0,0-1 0,20-5 0,-16 2 0,0-1 0,0-1 0,-1-1 0,0-1 0,0 0 0,-1-2 0,0-1 0,36-27 0,-46 30 0,0 0 0,0 0 0,-1-1 0,0 0 0,-1-1 0,0 0 0,-1-1 0,0 1 0,-1-1 0,0 0 0,-1-1 0,0 1 0,-1-1 0,0 0 0,-1-1 0,2-19 0,-5 29 0,0 0 0,0 0 0,0 0 0,0 0 0,0 0 0,-1 1 0,0-1 0,0 0 0,0 0 0,0 0 0,-1 1 0,1-1 0,-1 1 0,0-1 0,0 1 0,0 0 0,0 0 0,-1-1 0,1 2 0,-1-1 0,0 0 0,0 0 0,0 1 0,0 0 0,0 0 0,-1 0 0,1 0 0,-1 0 0,1 0 0,-1 1 0,0 0 0,1 0 0,-1 0 0,0 0 0,0 0 0,-4 1 0,-2-2 0,-1 2 0,1-1 0,-1 1 0,1 1 0,-1 0 0,1 1 0,-1 0 0,1 0 0,0 1 0,0 0 0,0 1 0,-16 8 0,0 6 0,1 1 0,0 1 0,2 1 0,1 1 0,0 1 0,-26 36 0,-101 166 0,124-182 0,2 0 0,-28 74 0,42-90 0,1 0 0,1 1 0,1-1 0,1 1 0,-1 56 0,6-82 0,-1 0 0,1 0 0,0 0 0,0 0 0,0 0 0,0 0 0,1 0 0,-1 0 0,0 0 0,1 0 0,0 0 0,-1 0 0,1 0 0,0 0 0,0 0 0,0-1 0,0 1 0,0 0 0,0-1 0,1 1 0,-1-1 0,0 1 0,3 1 0,-1-3 0,-1 1 0,1-1 0,0 1 0,0-1 0,0 0 0,0 0 0,0-1 0,0 1 0,0 0 0,0-1 0,0 0 0,-1 0 0,1 0 0,0 0 0,0 0 0,3-3 0,43-22 0,-2-3 0,0-2 0,-2-1 0,50-49 0,-57 49 0,32-27 0,-4-4 0,-2-2 0,68-91 0,-102 117 0,-3-1 0,-1-2 0,-2 0 0,-2-2 0,-2 0 0,-1-2 0,20-81 0,-37 120 0,1-6 0,0 1 0,-1-1 0,-1 0 0,0-15 0,-1 27 0,1-1 0,-1 0 0,0 1 0,-1-1 0,1 1 0,0-1 0,0 1 0,-1-1 0,1 1 0,-1-1 0,1 1 0,-1-1 0,1 1 0,-1-1 0,0 1 0,0 0 0,0-1 0,0 1 0,0 0 0,0 0 0,0 0 0,0 0 0,-1 0 0,1 0 0,0 0 0,-1 0 0,1 0 0,0 1 0,-1-1 0,1 0 0,-1 1 0,1-1 0,-1 1 0,1 0 0,-1-1 0,1 1 0,-1 0 0,0 0 0,1 0 0,-1 0 0,-2 1 0,-7 1 0,0 1 0,0 0 0,0 1 0,1 0 0,0 0 0,0 1 0,0 1 0,0 0 0,1 0 0,0 1 0,0 0 0,1 0 0,-9 9 0,-8 12 0,0 1 0,-30 48 0,37-52 0,1 2 0,1 0 0,1 1 0,2 1 0,1 0 0,-16 58 0,27-85 0,0 1 0,1-1 0,-1 1 0,1-1 0,0 1 0,0-1 0,-1 1 0,2-1 0,-1 1 0,0-1 0,0 1 0,1-1 0,-1 1 0,1-1 0,0 0 0,0 1 0,0-1 0,0 0 0,0 0 0,0 1 0,1-1 0,-1 0 0,1 0 0,0-1 0,-1 1 0,1 0 0,0 0 0,0-1 0,0 1 0,0-1 0,0 0 0,0 1 0,1-1 0,-1 0 0,0 0 0,1-1 0,-1 1 0,4 0 0,0 0 0,1 0 0,-1-1 0,1 0 0,-1 0 0,1 0 0,-1-1 0,0 0 0,1-1 0,-1 1 0,0-1 0,0 0 0,0-1 0,0 1 0,7-5 0,1-3 0,0-1 0,0 0 0,-1 0 0,-1-1 0,0-1 0,-1 0 0,0-1 0,-1 0 0,10-18 0,-13 21 0,-1-1 0,-1 0 0,0 0 0,0 0 0,-1-1 0,-1 1 0,0-1 0,-1 0 0,0 0 0,-1 0 0,0 0 0,-2-24 0,0 33 0,0 1 0,0 0 0,0 0 0,0-1 0,-1 1 0,1 0 0,-1 0 0,0 0 0,0 1 0,0-1 0,0 0 0,-1 1 0,1-1 0,0 1 0,-1 0 0,0 0 0,0 0 0,1 0 0,-1 0 0,0 1 0,-1-1 0,1 1 0,0 0 0,0-1 0,0 2 0,-1-1 0,1 0 0,-1 1 0,1-1 0,-7 1 0,-3 0 0,1 0 0,-1 0 0,0 2 0,1-1 0,-1 1 0,1 1 0,-14 5 0,-3 3 0,1 2 0,0 1 0,2 2 0,-1 0 0,2 2 0,-28 24 0,-129 135 0,178-173 0,-39 47 0,42-51 0,1 0 0,0 0 0,0 0 0,-1 0 0,1 1 0,0-1 0,0 0 0,-1 0 0,1 0 0,0 1 0,0-1 0,0 0 0,0 0 0,-1 0 0,1 1 0,0-1 0,0 0 0,0 0 0,0 1 0,0-1 0,0 0 0,0 0 0,0 1 0,-1-1 0,1 0 0,0 1 0,0-1 0,0 0 0,0 0 0,0 1 0,1-1 0,-1 0 0,0 0 0,0 1 0,0-1 0,0 0 0,0 0 0,0 1 0,0-1 0,0 0 0,1 0 0,-1 1 0,0-1 0,0 0 0,0 0 0,0 0 0,1 1 0,16-6 0,25-18 0,0-7 0,-1-1 0,-1-2 0,36-40 0,99-123 0,-162 180 0,91-116 0,-94 118 0,-1-1 0,0 0 0,-1 0 0,-1-1 0,0 0 0,-2 0 0,7-25 0,-12 39 0,1-1 0,-1 0 0,1 0 0,-1 0 0,0 0 0,0 0 0,0 1 0,-1-1 0,1 0 0,0 0 0,-1 0 0,0 0 0,0 1 0,0-1 0,0 0 0,0 1 0,-1-1 0,1 1 0,-1-1 0,1 1 0,-1 0 0,0 0 0,0-1 0,0 1 0,0 1 0,-1-1 0,1 0 0,0 0 0,-1 1 0,1 0 0,-1-1 0,0 1 0,1 0 0,-1 0 0,0 0 0,1 1 0,-1-1 0,0 1 0,0-1 0,-6 1 0,-5-1 0,0 1 0,0 0 0,0 1 0,0 0 0,0 2 0,1-1 0,-15 6 0,7 0 0,1 1 0,0 0 0,0 2 0,1 0 0,1 1 0,0 1 0,1 1 0,0 1 0,-26 28 0,-8 17 0,-58 89 0,85-115 0,21-30 0,-91 139 0,79-118 0,1 0 0,2 1 0,-18 53 0,30-79 0,0 1 0,0-1 0,-1 1 0,1-1 0,0 1 0,0-1 0,0 1 0,0-1 0,0 1 0,0-1 0,0 1 0,0-1 0,0 1 0,0-1 0,0 1 0,0-1 0,0 1 0,0-1 0,0 1 0,1-1 0,-1 1 0,0-1 0,0 1 0,0-1 0,1 0 0,-1 1 0,0-1 0,1 1 0,-1-1 0,0 0 0,1 1 0,-1-1 0,1 0 0,-1 1 0,0-1 0,1 0 0,-1 0 0,1 1 0,-1-1 0,1 0 0,-1 0 0,1 0 0,-1 0 0,1 0 0,-1 0 0,1 0 0,-1 0 0,1 0 0,-1 0 0,1 0 0,-1 0 0,1 0 0,-1 0 0,1 0 0,-1 0 0,1 0 0,-1-1 0,1 1 0,35-13 0,-35 12 0,49-24 0,0-3 0,-2-2 0,-1-2 0,-2-2 0,63-61 0,-15 0 0,100-130 0,-174 202 0,-6 9 0,-1-1 0,-1 0 0,-1 0 0,0-1 0,-1 0 0,12-28 0,-21 43 0,0 1 0,1-1 0,-1 0 0,0 0 0,1 1 0,-1-1 0,0 0 0,0 1 0,0-1 0,0 0 0,0 0 0,0 1 0,0-1 0,0 0 0,0 0 0,0 1 0,0-1 0,0 0 0,0 0 0,-1 1 0,1-1 0,0 0 0,-1 1 0,1-1 0,0 0 0,-1 1 0,1-1 0,-1 0 0,1 1 0,-1-1 0,0 0 0,-1 1 0,1-1 0,-1 1 0,0 0 0,1 0 0,-1-1 0,0 1 0,1 1 0,-1-1 0,1 0 0,-1 0 0,0 1 0,1-1 0,-1 1 0,1-1 0,-2 1 0,-13 6 0,0 1 0,1 1 0,0 0 0,1 0 0,0 2 0,1-1 0,-17 18 0,-82 96 0,102-112 0,-41 51 0,2 3 0,3 1 0,3 2 0,3 3 0,-52 130 0,90-199 0,0 0 0,1 1 0,0 0 0,0-1 0,0 1 0,0 0 0,1 0 0,-1-1 0,1 1 0,0 7 0,0-11 0,1 1 0,-1-1 0,0 1 0,0-1 0,0 0 0,1 1 0,-1-1 0,0 0 0,1 0 0,-1 1 0,0-1 0,1 0 0,-1 1 0,0-1 0,1 0 0,-1 0 0,0 0 0,1 0 0,-1 1 0,1-1 0,-1 0 0,0 0 0,1 0 0,-1 0 0,1 0 0,-1 0 0,0 0 0,1 0 0,-1 0 0,1 0 0,-1 0 0,1 0 0,-1-1 0,30-13 0,5-11 0,0-1 0,-2-2 0,53-59 0,72-111 0,-118 141 0,34-65 0,-70 116 0,-1 0 0,0 0 0,-1-1 0,0 1 0,0-1 0,2-8 0,-4 15 0,0-1 0,0 1 0,0-1 0,0 1 0,0-1 0,0 1 0,0-1 0,0 1 0,0-1 0,0 1 0,0-1 0,0 1 0,0 0 0,-1-1 0,1 1 0,0-1 0,0 1 0,0-1 0,-1 1 0,1-1 0,0 1 0,-1 0 0,1-1 0,0 1 0,-1 0 0,1-1 0,0 1 0,-1 0 0,1-1 0,-1 1 0,1 0 0,-1 0 0,1-1 0,0 1 0,-1 0 0,1 0 0,-1 0 0,1 0 0,-1 0 0,1 0 0,-1 0 0,1 0 0,-1 0 0,1 0 0,-1 0 0,1 0 0,-1 0 0,1 0 0,-2 0 0,-9 4 0,-1 1 0,1 0 0,0 0 0,0 1 0,0 0 0,1 1 0,-17 14 0,5-4 0,-454 377 0,244-192 0,179-158 0,-73 81 0,119-116 0,9-9 0,20-18 0,-13 11 0,674-637 0,-665 624 0,-7 8 0,0 0 0,1 1 0,19-15 0,-26 26 0,-7 8 0,-10 16 0,-37 45 0,-4-2 0,-2-2 0,-3-2 0,-73 60 0,21-30 0,-132 83 0,241-175 0,0 0 0,0 0 0,-1 0 0,1 0 0,0 0 0,-1 0 0,1-1 0,-1 1 0,1-1 0,-1 1 0,1-1 0,-1 1 0,0-1 0,1 0 0,-4 0 0,5 0 0,0-1 0,-1 1 0,1 0 0,0-1 0,-1 1 0,1-1 0,0 1 0,0-1 0,-1 1 0,1-1 0,0 1 0,0-1 0,0 1 0,0-1 0,0 1 0,0-1 0,0 1 0,0-1 0,0 1 0,0-1 0,0 1 0,0-1 0,0 1 0,0-1 0,0 1 0,0-1 0,1 1 0,-1-1 0,0 1 0,1-1 0,2-8 0,1 0 0,0 1 0,1 0 0,7-11 0,244-292 0,-27 35 0,-173 203 0,70-121 0,-125 192 0,1-1 0,-1 1 0,0 0 0,1-1 0,-1 1 0,0-1 0,-1 1 0,1-1 0,0 0 0,-1-4 0,0 7 0,0-1 0,0 1 0,-1 0 0,1 0 0,0-1 0,0 1 0,-1 0 0,1 0 0,0 0 0,-1 0 0,1-1 0,-1 1 0,1 0 0,0 0 0,-1 0 0,1 0 0,0 0 0,-1 0 0,1 0 0,-1 0 0,1 0 0,0 0 0,-1 0 0,1 0 0,0 0 0,-1 0 0,1 0 0,-1 0 0,1 1 0,0-1 0,-1 0 0,1 0 0,0 0 0,-1 0 0,1 1 0,0-1 0,0 0 0,-1 0 0,1 1 0,0-1 0,-54 42 0,-72 76 0,5 6 0,6 5 0,-122 177 0,221-284 0,1 1 0,1 1 0,-16 37 0,28-48 0,9-13 0,20-18 0,36-33 0,-2-3 0,56-64 0,95-138 0,-209 251 0,18-20 0,-1-2 0,-2 0 0,-1-1 0,25-54 0,-39 55 0,-3 27 0,0-1 0,0 0 0,0 1 0,-1-1 0,1 1 0,0-1 0,0 1 0,-1 0 0,1-1 0,0 1 0,-1-1 0,1 1 0,0-1 0,-1 1 0,1 0 0,-1-1 0,1 1 0,-1 0 0,1 0 0,0-1 0,-1 1 0,1 0 0,-1 0 0,1 0 0,-1-1 0,0 1 0,-3 0 0,1 0 0,-1 1 0,0-1 0,1 1 0,-1 0 0,1 0 0,-1 0 0,1 0 0,-7 4 0,-26 12 0,1 3 0,0 1 0,-40 33 0,-92 85 0,164-136 0,-37 34 0,1 2 0,2 2 0,2 2 0,1 1 0,3 1 0,-41 79 0,42-61 0,2 0 0,4 2 0,2 1 0,-22 121 0,40-171 0,2 1 0,0 0 0,1 1 0,0-1 0,2 0 0,3 24 0,-4-38 0,1 0 0,-1 0 0,1 0 0,0 0 0,0 0 0,0 0 0,1 0 0,-1 0 0,1 0 0,-1-1 0,1 1 0,0-1 0,0 1 0,0-1 0,0 1 0,1-1 0,-1 0 0,1 0 0,-1 0 0,1-1 0,-1 1 0,1-1 0,0 1 0,0-1 0,0 0 0,0 0 0,0 0 0,0 0 0,0-1 0,0 1 0,1-1 0,-1 0 0,0 0 0,0 0 0,0 0 0,0-1 0,0 1 0,1-1 0,-1 1 0,0-1 0,4-2 0,7-2 0,0 0 0,0-1 0,-1-1 0,1 0 0,-1 0 0,-1-2 0,0 1 0,0-2 0,13-12 0,4-7 0,-2-1 0,31-43 0,-18 17 0,-4-1 0,-2-2 0,-2-1 0,-3-2 0,-3-1 0,-2-1 0,20-90 0,-44 151 0,3-6 0,-2-1 0,1 1 0,-1 0 0,-1 0 0,0-13 0,0 21 0,0-1 0,-1 0 0,1 0 0,-1 1 0,1-1 0,-1 0 0,1 1 0,-1-1 0,0 0 0,0 1 0,0-1 0,0 1 0,0-1 0,0 1 0,0 0 0,-1-1 0,1 1 0,0 0 0,-1 0 0,1 0 0,-1 0 0,1 0 0,-1 0 0,0 0 0,1 1 0,-1-1 0,0 1 0,1-1 0,-1 1 0,0-1 0,0 1 0,-2 0 0,-10 0 0,0 0 0,0 1 0,0 0 0,0 1 0,1 1 0,-1 0 0,1 1 0,-16 7 0,-104 51 0,102-45 0,0 1 0,1 2 0,1 1 0,1 2 0,1 0 0,1 2 0,1 1 0,1 1 0,1 1 0,2 1 0,1 1 0,1 1 0,2 0 0,-23 58 0,36-79 0,0 1 0,1 0 0,1 0 0,0-1 0,0 2 0,1-1 0,0 0 0,1 0 0,1 0 0,1 15 0,-1-25 0,-1 1 0,0-1 0,1 1 0,-1-1 0,1 0 0,0 1 0,-1-1 0,1 0 0,0 1 0,0-1 0,0 0 0,0 0 0,0 0 0,0 0 0,0 0 0,0 0 0,1 0 0,-1 0 0,0 0 0,0 0 0,1-1 0,-1 1 0,3 0 0,0 0 0,-1-1 0,1 1 0,-1-1 0,1 0 0,-1 0 0,0-1 0,1 1 0,-1-1 0,1 0 0,3-1 0,7-3 0,0-1 0,-1 0 0,0-1 0,13-9 0,13-12 0,-1-2 0,-1-2 0,-2-2 0,-1-1 0,32-43 0,130-209 0,-97 104 0,-88 158 0,0 0 0,-2 0 0,-2-1 0,0 0 0,5-40 0,-12 63 0,1 0 0,-1 0 0,1 0 0,-1 0 0,0 0 0,0 0 0,0 0 0,0 0 0,-1 0 0,1 0 0,-1 1 0,0-1 0,0 0 0,0 0 0,0 0 0,0 1 0,-1-1 0,1 0 0,-1 1 0,0-1 0,0 1 0,1 0 0,-2 0 0,1-1 0,0 1 0,0 1 0,-1-1 0,1 0 0,-1 0 0,1 1 0,-1 0 0,0-1 0,1 1 0,-1 0 0,0 0 0,0 1 0,0-1 0,-4 0 0,-5 1 0,1 0 0,-1 0 0,0 1 0,1 1 0,-1 0 0,1 0 0,0 1 0,-19 8 0,-35 17 0,2 4 0,1 2 0,1 2 0,3 4 0,-96 82 0,109-80 0,2 1 0,2 3 0,-47 65 0,65-76 0,0 1 0,3 1 0,0 1 0,3 1 0,-21 66 0,37-101 0,0 0 0,0 0 0,0 0 0,0 0 0,1 1 0,0-1 0,0 7 0,0-10 0,0 0 0,0-1 0,0 1 0,1-1 0,-1 1 0,0-1 0,0 1 0,0-1 0,1 1 0,-1-1 0,0 1 0,1-1 0,-1 1 0,0-1 0,1 1 0,-1-1 0,1 1 0,-1-1 0,1 0 0,-1 1 0,1-1 0,-1 0 0,1 1 0,-1-1 0,1 0 0,-1 0 0,1 0 0,-1 1 0,1-1 0,0 0 0,-1 0 0,1 0 0,5-1 0,0-1 0,0 0 0,0 0 0,-1 0 0,1 0 0,-1-1 0,0 0 0,0 0 0,8-7 0,53-38 0,-1-3 0,-3-3 0,97-110 0,-76 65 0,119-186 0,-194 273 0,7-10 0,-1-1 0,-1 0 0,-2-1 0,11-28 0,-22 51 0,1 0 0,-1-1 0,1 1 0,-1 0 0,1-1 0,-1 1 0,0-1 0,0 1 0,0-1 0,0 1 0,0 0 0,0-1 0,0 1 0,0-1 0,-1 1 0,1-1 0,0 1 0,-1 0 0,1-1 0,-1 1 0,0 0 0,1-1 0,-1 1 0,0 0 0,0 0 0,-1-2 0,-1 2 0,1-1 0,-1 1 0,1 0 0,-1 1 0,1-1 0,-1 0 0,0 1 0,0-1 0,1 1 0,-1 0 0,0 0 0,1 0 0,-5 1 0,-29 4 0,1 2 0,0 2 0,1 1 0,0 2 0,-46 22 0,46-19 0,-14 4 0,1 3 0,1 2 0,1 1 0,1 3 0,1 1 0,2 2 0,1 3 0,1 0 0,2 3 0,-49 62 0,57-59 0,1 1 0,2 2 0,2 1 0,2 0 0,-24 71 0,45-111 0,-1-1 0,1 0 0,0 0 0,1 0 0,-1 1 0,1-1 0,-1 0 0,1 1 0,0-1 0,0 0 0,0 1 0,1-1 0,-1 0 0,3 7 0,-2-9 0,0 1 0,1-1 0,-1 0 0,1 0 0,-1 0 0,1 0 0,-1 0 0,1 0 0,0 0 0,0-1 0,-1 1 0,1 0 0,0-1 0,0 0 0,-1 1 0,1-1 0,0 0 0,0 0 0,0 0 0,0 0 0,0 0 0,-1 0 0,1-1 0,0 1 0,0-1 0,0 1 0,-1-1 0,4-1 0,18-6 0,0 0 0,-1-2 0,0 0 0,-1-2 0,0 0 0,-1-1 0,35-30 0,-3-4 0,69-77 0,-64 61 0,-2-3 0,-3-2 0,79-137 0,-125 193 0,-1 0 0,0 0 0,0-1 0,4-18 0,-8 28 0,-1-1 0,1 1 0,-1 0 0,0-1 0,0 1 0,0 0 0,0-1 0,-1 1 0,1-1 0,-1 1 0,0 0 0,0 0 0,0-1 0,0 1 0,-1 0 0,1 0 0,-1 0 0,0 0 0,0 1 0,0-1 0,0 0 0,-3-2 0,-3-1 0,0 0 0,-1 1 0,0 0 0,1 1 0,-2 0 0,1 0 0,0 1 0,-1 0 0,1 0 0,-1 1 0,0 1 0,0-1 0,-19 2 0,-2 0 0,0 1 0,0 2 0,-40 9 0,3 4 0,0 4 0,1 2 0,-105 52 0,85-29 0,2 4 0,-84 63 0,125-79 0,-76 73 0,104-89 0,1 1 0,0 0 0,1 0 0,1 1 0,1 1 0,1 0 0,-11 27 0,21-45 0,1-1 0,-1 1 0,0 0 0,1-1 0,-1 1 0,1 0 0,-1 0 0,1 0 0,0-1 0,0 1 0,0 0 0,0 0 0,0 0 0,0-1 0,0 1 0,2 3 0,-2-4 0,1-1 0,-1 1 0,1-1 0,-1 0 0,1 1 0,0-1 0,-1 1 0,1-1 0,0 0 0,-1 1 0,1-1 0,0 0 0,-1 0 0,1 0 0,0 0 0,0 0 0,-1 0 0,1 0 0,0 0 0,0 0 0,-1 0 0,1 0 0,0 0 0,-1 0 0,1 0 0,0-1 0,1 1 0,7-4 0,0 0 0,1-1 0,-1 1 0,-1-2 0,10-6 0,19-16 0,-1-1 0,61-67 0,-82 79 0,0 0 0,-1-1 0,-1-1 0,-1 0 0,-1-1 0,-1-1 0,0 1 0,8-29 0,-16 45 0,-1-1 0,0 1 0,0-1 0,0 0 0,0 1 0,-1-1 0,0 0 0,0 1 0,0-1 0,0 0 0,-1 0 0,0 1 0,0-1 0,0 1 0,-1-1 0,1 1 0,-1-1 0,0 1 0,-3-5 0,1 5 0,1 1 0,-1 0 0,0 0 0,0 0 0,0 0 0,0 1 0,-1-1 0,1 1 0,-1 0 0,1 0 0,-1 1 0,0 0 0,1-1 0,-1 2 0,0-1 0,0 0 0,0 1 0,0 0 0,-5 1 0,-14 0 0,-1 1 0,1 2 0,0 0 0,0 2 0,1 0 0,-1 2 0,2 0 0,-23 12 0,-3 5 0,2 1 0,-71 53 0,67-41 0,2 3 0,-61 67 0,88-84 0,1 0 0,1 1 0,1 1 0,2 0 0,0 2 0,-23 56 0,37-78 0,0 0 0,0 0 0,1 0 0,0 0 0,0 1 0,0-1 0,1 0 0,-1 1 0,3 11 0,-2-15 0,1-1 0,0 0 0,0 1 0,0-1 0,0 0 0,0 1 0,1-1 0,-1 0 0,1 0 0,-1 0 0,1 0 0,0-1 0,0 1 0,0 0 0,0-1 0,0 1 0,0-1 0,0 0 0,0 0 0,1 0 0,-1 0 0,0 0 0,1 0 0,-1 0 0,1-1 0,-1 1 0,5-1 0,19 3 0,1-2 0,0-1 0,-1-1 0,1-1 0,-1-1 0,0-1 0,0-2 0,0-1 0,0-1 0,30-13 0,17-12 0,-2-3 0,75-50 0,-102 58 0,-1-2 0,52-48 0,-78 62 0,0-1 0,-1 0 0,-1-2 0,-1 0 0,0 0 0,-2-1 0,16-34 0,-26 52 0,-1-1 0,1 0 0,-1-1 0,0 1 0,0 0 0,0 0 0,0 0 0,-1-1 0,1 1 0,-1 0 0,0-1 0,0 1 0,0 0 0,0-1 0,-1 1 0,1 0 0,-1-1 0,0 1 0,0 0 0,0 0 0,0 0 0,-1 0 0,1 0 0,-1 0 0,-2-3 0,0 2 0,0 1 0,-1 0 0,1 0 0,-1 0 0,0 0 0,1 1 0,-1 0 0,0 0 0,-1 0 0,1 1 0,0 0 0,0 0 0,-1 0 0,1 0 0,-6 1 0,-7 0 0,1 0 0,-1 2 0,1 0 0,0 1 0,0 1 0,0 0 0,0 1 0,1 1 0,-1 1 0,1 0 0,1 1 0,0 0 0,0 2 0,-17 13 0,-7 9 0,1 1 0,1 2 0,-52 66 0,47-50 0,-39 64 0,70-97 0,0 1 0,2 0 0,0 1 0,0-1 0,2 2 0,1-1 0,-7 34 0,13-51 0,0-1 0,0 0 0,0 0 0,0 0 0,0 1 0,1-1 0,-1 0 0,0 0 0,1 0 0,0 0 0,-1 0 0,1 1 0,0-1 0,0-1 0,0 1 0,1 0 0,-1 0 0,0 0 0,1-1 0,-1 1 0,1 0 0,-1-1 0,1 1 0,0-1 0,0 0 0,-1 0 0,1 0 0,0 0 0,0 0 0,0 0 0,1 0 0,-1 0 0,0-1 0,0 1 0,4-1 0,6 2 0,1 0 0,0-1 0,0 0 0,24-3 0,5-3 0,1-2 0,-1-2 0,0-2 0,-1-2 0,46-20 0,189-104 0,-202 95 0,106-80 0,-155 102 0,0 0 0,-2-2 0,-1 0 0,-1-2 0,-1 0 0,0-1 0,23-42 0,-42 66 0,0 0 0,0-1 0,-1 1 0,1 0 0,0-1 0,0 1 0,-1-1 0,1 1 0,-1-1 0,1 1 0,-1-1 0,0 1 0,1-1 0,-1 0 0,0 1 0,0-1 0,0 1 0,0-1 0,-1 0 0,1 1 0,0-1 0,-1 1 0,1-1 0,-2-2 0,1 3 0,-1 0 0,1 1 0,0-1 0,-1 0 0,1 1 0,-1-1 0,0 1 0,1-1 0,-1 1 0,1 0 0,-1-1 0,0 1 0,1 0 0,-1 0 0,0 0 0,1 1 0,-1-1 0,0 0 0,-1 1 0,-13 3 0,0 0 0,0 1 0,-21 11 0,-3 4 0,1 2 0,1 2 0,1 1 0,-58 53 0,48-33 0,1 1 0,-64 87 0,101-122 0,1 1 0,1 0 0,-8 16 0,15-28 0,0 1 0,0-1 0,-1 0 0,1 0 0,0 0 0,0 0 0,0 1 0,0-1 0,-1 0 0,1 0 0,0 1 0,0-1 0,0 0 0,0 0 0,0 0 0,0 1 0,0-1 0,0 0 0,0 0 0,0 1 0,0-1 0,0 0 0,0 0 0,0 1 0,0-1 0,0 0 0,0 0 0,0 1 0,0-1 0,0 0 0,0 0 0,0 0 0,0 1 0,1-1 0,-1 0 0,0 0 0,0 1 0,0-1 0,0 0 0,0 0 0,1 0 0,-1 0 0,0 1 0,0-1 0,0 0 0,1 0 0,-1 0 0,0 0 0,0 0 0,1 0 0,-1 0 0,0 0 0,0 0 0,1 1 0,-1-1 0,0 0 0,21-8 0,23-21 0,-21 12 0,-1-2 0,-1 0 0,0-1 0,-2-1 0,17-24 0,-25 31 0,-1-2 0,-1 1 0,-1-1 0,0 0 0,-1-1 0,0 0 0,-2 0 0,0-1 0,3-19 0,-7 33 0,-1-1 0,1 0 0,-1 0 0,0 0 0,0 1 0,0-1 0,-1 0 0,1 0 0,-1 0 0,0 1 0,-1-1 0,1 1 0,-1-1 0,0 1 0,0-1 0,0 1 0,-1 0 0,-3-5 0,1 5 0,1 0 0,-1 0 0,1 0 0,-1 1 0,0-1 0,-1 1 0,1 1 0,-1-1 0,1 1 0,-1 0 0,0 0 0,-10-2 0,-6 1 0,-1 1 0,1 1 0,-1 1 0,1 1 0,-1 0 0,-38 9 0,14 1 0,0 2 0,0 2 0,2 2 0,-62 32 0,76-33 0,1 2 0,1 1 0,0 2 0,2 0 0,0 2 0,-45 51 0,66-68 0,1 1 0,0 0 0,1 0 0,-1 1 0,1-1 0,1 1 0,-4 11 0,6-18 0,0 1 0,1 0 0,0 0 0,-1-1 0,1 1 0,0 0 0,0 0 0,0-1 0,0 1 0,0 0 0,1 0 0,-1 0 0,1-1 0,-1 1 0,1 0 0,-1 0 0,1-1 0,0 1 0,0-1 0,0 1 0,0-1 0,0 1 0,0-1 0,0 1 0,0-1 0,1 0 0,-1 0 0,0 0 0,1 0 0,-1 0 0,1 0 0,-1 0 0,1 0 0,0 0 0,-1-1 0,1 1 0,0 0 0,0-1 0,-1 0 0,5 1 0,14 2 0,0-1 0,0 0 0,1-2 0,-1 0 0,0-1 0,32-7 0,122-31 0,-166 37 0,3-1 0,175-51 0,-152 42 0,-1-1 0,0-1 0,40-26 0,-52 19 0,-38 37 0,-10 23 0,0 2 0,3 0 0,1 1 0,3 1 0,1 1 0,-17 59 0,34-94 0,0 1 0,0 0 0,1 0 0,0 0 0,1 0 0,0 0 0,0 0 0,1 0 0,1 0 0,4 20 0,-4-26 0,0 1 0,0 0 0,0-1 0,0 1 0,1-1 0,0 0 0,0 0 0,0 0 0,0 0 0,1 0 0,-1-1 0,1 1 0,0-1 0,0 0 0,0 0 0,0-1 0,1 1 0,-1-1 0,1 0 0,0 0 0,-1 0 0,1-1 0,8 2 0,3-1 0,1-1 0,-1-1 0,0 0 0,0-1 0,1 0 0,-1-2 0,0 0 0,28-9 0,-11 1 0,0-2 0,-1-2 0,33-19 0,-19 6 0,-2-2 0,-1-2 0,-1-1 0,-2-3 0,36-42 0,-53 53 0,-1-1 0,-1-1 0,-2-1 0,-1-1 0,-1-1 0,-2 0 0,0-1 0,-3-1 0,10-34 0,-21 63 0,0-1 0,0 1 0,0 0 0,0-1 0,-1 1 0,0 0 0,0-1 0,0 1 0,0-1 0,0 1 0,-1-1 0,1 1 0,-1 0 0,0-1 0,0 1 0,0 0 0,-1 0 0,1 0 0,-4-5 0,3 6 0,-1-1 0,0 1 0,0 0 0,0 0 0,0 0 0,0 1 0,0-1 0,0 1 0,-1-1 0,1 1 0,0 0 0,-1 1 0,1-1 0,-1 0 0,1 1 0,-1 0 0,0 0 0,-4 0 0,-11 2 0,0-1 0,0 2 0,1 1 0,0 0 0,-31 12 0,-88 45 0,98-43 0,32-15 0,-183 95 0,168-84 0,1 0 0,1 0 0,0 2 0,1 1 0,1 0 0,-24 30 0,41-46 0,-1 1 0,1 0 0,0-1 0,0 1 0,0 0 0,0 0 0,0 0 0,0 0 0,0 0 0,1 0 0,-1 0 0,0 4 0,1-6 0,0 1 0,0-1 0,0 1 0,1-1 0,-1 1 0,0-1 0,0 1 0,0-1 0,1 1 0,-1-1 0,0 1 0,0-1 0,1 1 0,-1-1 0,1 1 0,-1-1 0,0 0 0,1 1 0,-1-1 0,1 0 0,-1 1 0,1-1 0,-1 0 0,1 1 0,-1-1 0,1 0 0,-1 0 0,1 0 0,0 1 0,4-1 0,0 0 0,-1 0 0,1 0 0,-1 0 0,1-1 0,0 0 0,-1 0 0,1 0 0,-1 0 0,6-3 0,13-7 0,-1 0 0,0-2 0,0 0 0,-2-2 0,1 0 0,-2-2 0,0 0 0,-1-1 0,-1 0 0,-1-2 0,0 0 0,-2 0 0,0-2 0,-1 0 0,-1 0 0,-2-1 0,0-1 0,-1 1 0,-1-2 0,-2 1 0,0-1 0,-2 0 0,3-43 0,-7 60 0,-1 0 0,0 1 0,0-1 0,-1 0 0,1 1 0,-2-1 0,1 1 0,-1-1 0,0 1 0,-1 0 0,0 0 0,0 0 0,0 1 0,-1 0 0,0-1 0,0 2 0,0-1 0,-1 1 0,0-1 0,0 1 0,0 1 0,-1-1 0,0 1 0,-13-6 0,-7-1 0,-1 0 0,1 2 0,-2 1 0,1 1 0,-40-4 0,21 5 0,0 2 0,0 3 0,0 1 0,-93 14 0,109-9 0,-1 2 0,1 1 0,0 2 0,0 0 0,1 2 0,1 2 0,0 1 0,-30 21 0,54-33 0,0 0 0,1 1 0,0-1 0,0 1 0,0 0 0,0 1 0,0-1 0,1 1 0,0-1 0,-5 10 0,8-12 0,-1-1 0,1 1 0,0 0 0,-1-1 0,1 1 0,0 0 0,0-1 0,0 1 0,0 0 0,0-1 0,1 1 0,-1 0 0,0 0 0,1-1 0,-1 1 0,1-1 0,0 1 0,-1 0 0,1-1 0,0 1 0,0-1 0,0 0 0,0 1 0,0-1 0,1 0 0,-1 0 0,0 1 0,0-1 0,1 0 0,-1 0 0,1-1 0,-1 1 0,1 0 0,-1 0 0,1-1 0,-1 1 0,1-1 0,2 1 0,4 2 0,0-1 0,0-1 0,0 1 0,0-1 0,1-1 0,-1 1 0,0-1 0,0-1 0,0 0 0,1 0 0,-1 0 0,0-1 0,0 0 0,10-5 0,3-1 0,1-2 0,-1 0 0,36-24 0,-41 22 0,1 0 0,-2 0 0,0-2 0,27-30 0,-38 40 0,-1 0 0,1-1 0,-1 0 0,0 1 0,0-1 0,0 0 0,-1-1 0,0 1 0,0 0 0,0-1 0,-1 1 0,0-1 0,0 0 0,0 1 0,-1-1 0,1 0 0,-2 1 0,1-1 0,0 0 0,-1 1 0,0-1 0,-2-6 0,1 9 0,1 0 0,-1 1 0,1-1 0,-1 1 0,0-1 0,0 1 0,0 0 0,0 0 0,-1 0 0,1 0 0,0 0 0,-1 0 0,1 1 0,-1-1 0,0 1 0,1 0 0,-1 0 0,0 0 0,0 0 0,0 0 0,0 0 0,0 1 0,0 0 0,0-1 0,-4 1 0,-6 0 0,0 0 0,0 1 0,0 1 0,-22 5 0,2 3 0,1 1 0,0 2 0,1 1 0,1 1 0,0 2 0,2 1 0,-1 1 0,2 2 0,1 0 0,-46 49 0,17-8 0,3 2 0,3 2 0,-57 99 0,90-138 0,0 0 0,2 0 0,1 1 0,2 1 0,0 0 0,-10 48 0,21-75 0,-1-1 0,1 0 0,0 1 0,0-1 0,-1 1 0,1-1 0,0 1 0,0-1 0,0 1 0,1-1 0,-1 1 0,0-1 0,1 1 0,-1-1 0,1 1 0,-1-1 0,1 1 0,-1-1 0,1 0 0,0 0 0,0 1 0,0-1 0,0 0 0,0 0 0,0 0 0,0 0 0,0 0 0,0 0 0,0 0 0,1 0 0,-1 0 0,0-1 0,1 1 0,-1 0 0,0-1 0,1 1 0,-1-1 0,1 0 0,-1 1 0,1-1 0,-1 0 0,1 0 0,-1 0 0,1 0 0,-1 0 0,1 0 0,1-1 0,9 0 0,1-2 0,-1 1 0,0-1 0,20-9 0,29-12 0,-1-4 0,-1-1 0,-2-4 0,61-44 0,-82 50 0,-1-1 0,-1-2 0,-2-1 0,-1-2 0,-1-1 0,-2-2 0,23-38 0,-45 64 0,0 0 0,0 0 0,-2-1 0,1 1 0,-1-1 0,-1 0 0,1 0 0,1-19 0,-5 27 0,0-1 0,0 0 0,0 1 0,-1-1 0,1 1 0,-1-1 0,0 1 0,0-1 0,0 1 0,0 0 0,-1-1 0,1 1 0,-1 0 0,0 0 0,0 0 0,0 0 0,0 0 0,-1 1 0,1-1 0,-1 1 0,0 0 0,1-1 0,-1 1 0,0 0 0,0 0 0,0 1 0,-1-1 0,1 1 0,0 0 0,-1-1 0,-5 0 0,-5-1 0,-1 0 0,0 0 0,0 2 0,0 0 0,0 0 0,0 2 0,0 0 0,0 0 0,0 2 0,-18 4 0,7 0 0,1 1 0,0 1 0,1 2 0,0 0 0,-24 15 0,7 2 0,2 1 0,2 2 0,0 1 0,2 2 0,-32 41 0,20-16 0,3 1 0,-60 108 0,103-167 0,-3 7 0,-1 0 0,1 1 0,1-1 0,-4 14 0,7-21 0,-1 0 0,1 0 0,0 0 0,0 0 0,0 0 0,0 0 0,0 0 0,0 0 0,0 0 0,0 0 0,0 0 0,1 0 0,-1 0 0,0 0 0,1 0 0,-1 0 0,0-1 0,1 1 0,-1 0 0,2 1 0,-1-1 0,0 0 0,1-1 0,-1 1 0,0-1 0,0 1 0,1-1 0,-1 0 0,0 1 0,1-1 0,-1 0 0,0 0 0,1 0 0,-1 0 0,1 0 0,-1 0 0,0 0 0,1 0 0,-1-1 0,2 0 0,8-2 0,0-1 0,-1 0 0,1-1 0,-1 0 0,0 0 0,-1-1 0,1-1 0,-1 0 0,12-12 0,8-8 0,34-44 0,-33 34 0,-2-1 0,27-49 0,-43 66 0,-2 0 0,0-1 0,-1 0 0,-1 0 0,-2-1 0,6-30 0,-11 50 0,-1 0 0,1-1 0,-1 1 0,0 0 0,0-1 0,0 1 0,0-1 0,-1 1 0,1 0 0,-1 0 0,0-1 0,0 1 0,0 0 0,0 0 0,-1 0 0,1 0 0,-3-4 0,2 5 0,0 0 0,-1 0 0,1 0 0,0 1 0,0-1 0,-1 1 0,1 0 0,-1-1 0,1 1 0,-1 0 0,0 1 0,1-1 0,-1 0 0,0 1 0,1-1 0,-6 1 0,-6 1 0,0 0 0,0 1 0,0 0 0,1 1 0,-1 1 0,1 0 0,-15 7 0,-33 17 0,1 2 0,2 3 0,1 3 0,-65 53 0,18-3 0,-103 112 0,194-185 0,-86 94 0,86-90 0,0 1 0,0 0 0,2 0 0,-14 30 0,23-45 0,1 1 0,-1 0 0,1-1 0,0 1 0,0 0 0,0 0 0,0 0 0,1 0 0,-1 0 0,1 0 0,0 0 0,0 0 0,1 0 0,-1 0 0,1 0 0,0 0 0,0 0 0,0 0 0,4 7 0,-3-8 0,0-1 0,0 1 0,1-1 0,-1 0 0,1 0 0,-1 0 0,1 0 0,0 0 0,-1-1 0,1 1 0,0-1 0,0 0 0,0 0 0,1 0 0,-1 0 0,0 0 0,0-1 0,0 1 0,1-1 0,-1 0 0,0 0 0,0 0 0,1 0 0,4-2 0,18-2 0,-1-2 0,1 0 0,-1-2 0,0 0 0,32-18 0,-12 4 0,79-55 0,-103 62 0,0-1 0,-1-1 0,-1-1 0,0 0 0,-1-2 0,-2 0 0,0-1 0,-1-1 0,-1 0 0,0-1 0,-2 0 0,16-45 0,-26 62 0,0-1 0,-1 1 0,0-1 0,0 0 0,0 0 0,-1 1 0,0-1 0,0 0 0,-1 0 0,0 0 0,0 1 0,0-1 0,-1 1 0,0-1 0,0 1 0,-1-1 0,0 1 0,0 0 0,0 0 0,-1 0 0,0 1 0,0-1 0,-1 1 0,1 0 0,-1 0 0,0 1 0,0-1 0,-1 1 0,1 0 0,-1 1 0,0-1 0,0 1 0,0 0 0,0 1 0,-1-1 0,1 1 0,-12-2 0,12 3 0,0 1 0,0 0 0,0 0 0,0 1 0,1-1 0,-1 1 0,0 0 0,0 1 0,0 0 0,1 0 0,-1 0 0,1 0 0,0 1 0,-1 0 0,1 0 0,-8 7 0,-7 6 0,0 1 0,-25 29 0,36-36 0,-40 44 0,-46 66 0,74-90 0,1 1 0,1 0 0,2 2 0,-14 39 0,29-67 0,0 0 0,0 0 0,1 1 0,0-1 0,0 0 0,0 1 0,1-1 0,0 1 0,0-1 0,0 1 0,0-1 0,2 8 0,-1-11 0,1 1 0,-1-1 0,0 0 0,0 1 0,1-1 0,-1 0 0,1 0 0,0 0 0,0 0 0,0 0 0,0-1 0,0 1 0,0 0 0,0-1 0,0 0 0,1 1 0,-1-1 0,0 0 0,1 0 0,-1 0 0,1-1 0,-1 1 0,1 0 0,0-1 0,-1 0 0,1 0 0,3 0 0,6 0 0,0 0 0,-1-1 0,1-1 0,0 0 0,-1-1 0,0 0 0,1 0 0,-1-1 0,17-10 0,9-5 0,47-34 0,-53 30 0,-1-1 0,0-1 0,-2-2 0,-2 0 0,0-2 0,-2-1 0,-1-1 0,-1-1 0,-2-1 0,-1-1 0,-2-1 0,-1 0 0,-2-1 0,14-53 0,-24 75 0,-1 0 0,0 0 0,-1-1 0,-1 1 0,-1-29 0,0 39 0,0-1 0,-1 1 0,0 0 0,0 0 0,0 0 0,-1 0 0,1 0 0,-1 0 0,0 0 0,0 0 0,0 1 0,-1-1 0,1 1 0,-1 0 0,0-1 0,0 1 0,0 0 0,0 1 0,-1-1 0,1 1 0,-1-1 0,1 1 0,-8-3 0,-4-1 0,-1 1 0,1 1 0,-1 0 0,-1 2 0,1-1 0,0 2 0,0 0 0,-22 2 0,0 2 0,0 2 0,-55 14 0,70-12 0,1 1 0,0 1 0,0 1 0,1 1 0,0 0 0,1 2 0,1 1 0,0 0 0,0 1 0,2 1 0,-18 20 0,2 3 0,1 1 0,2 1 0,2 1 0,-25 51 0,44-78 0,1 0 0,0 1 0,2 0 0,-1 1 0,2-1 0,0 1 0,-4 31 0,9-47 0,0 0 0,0 0 0,0-1 0,0 1 0,0 0 0,0 0 0,0 0 0,0 0 0,0 0 0,0 0 0,0 0 0,1-1 0,-1 1 0,0 0 0,1 0 0,-1 0 0,1-1 0,-1 1 0,1 0 0,-1 0 0,1-1 0,-1 1 0,1 0 0,0-1 0,-1 1 0,1-1 0,0 1 0,-1-1 0,1 1 0,0-1 0,0 1 0,0-1 0,-1 0 0,1 1 0,0-1 0,0 0 0,0 0 0,0 0 0,0 0 0,0 0 0,0 0 0,-1 0 0,1 0 0,0 0 0,0 0 0,0 0 0,1-1 0,47-17 0,-40 14 0,16-9 0,-1-1 0,0-1 0,-1-2 0,-1 0 0,0-1 0,-1-1 0,-2-1 0,1-1 0,-2-1 0,-1 0 0,-1-1 0,-1-1 0,-1-1 0,-1 0 0,-1 0 0,-1-2 0,11-41 0,-20 60 0,-1 1 0,1-1 0,-1 0 0,-1 1 0,1-1 0,-1 0 0,0 0 0,-1 1 0,0-1 0,-1 0 0,1 1 0,-1-1 0,-6-13 0,6 17 0,0 1 0,-1-1 0,1 0 0,-1 1 0,0-1 0,0 1 0,-1 0 0,1 0 0,-1 0 0,1 0 0,-1 1 0,0-1 0,0 1 0,0 0 0,0 0 0,0 1 0,-1-1 0,1 1 0,0 0 0,-1 0 0,1 0 0,-1 1 0,1-1 0,-1 1 0,-4 1 0,-8 0 0,1 1 0,-1 1 0,1 0 0,0 1 0,0 1 0,0 1 0,1 0 0,-1 1 0,2 1 0,-23 14 0,-3 6 0,1 1 0,-49 49 0,3 3 0,5 4 0,3 3 0,4 3 0,-73 119 0,137-195 0,0 1 0,1-1 0,1 1 0,0 1 0,-6 26 0,12-40 0,0 0 0,1 0 0,-1 0 0,1 0 0,0 0 0,0 0 0,0 0 0,0 0 0,0 0 0,1 0 0,-1 0 0,1 0 0,0 0 0,0 0 0,0 0 0,0 0 0,1-1 0,-1 1 0,1 0 0,0-1 0,-1 0 0,1 1 0,0-1 0,1 0 0,-1 0 0,0 0 0,0 0 0,1 0 0,-1 0 0,1-1 0,0 1 0,0-1 0,-1 0 0,1 0 0,0 0 0,0 0 0,0 0 0,0-1 0,4 1 0,7 1 0,0-1 0,-1-1 0,1 0 0,0-1 0,0 0 0,-1-1 0,1-1 0,0 0 0,-1-1 0,0 0 0,0-1 0,0-1 0,18-10 0,9-7 0,-2-2 0,62-52 0,-62 45 0,41-46 0,-68 67 0,-2 0 0,1-1 0,-2 0 0,0-1 0,0 0 0,-1-1 0,-1 1 0,8-24 0,-13 34 0,0 0 0,-1 1 0,1-1 0,-1 0 0,0 0 0,0 0 0,0 1 0,0-1 0,0 0 0,-1 0 0,1 1 0,-1-1 0,0 0 0,1 0 0,-1 1 0,-1-1 0,1 1 0,0-1 0,-1 1 0,1 0 0,-1-1 0,0 1 0,0 0 0,1 0 0,-1 0 0,-1 0 0,1 0 0,0 1 0,0-1 0,-1 1 0,1-1 0,-1 1 0,1 0 0,-1 0 0,0 0 0,-5-1 0,-1 0 0,-1-1 0,0 1 0,0 1 0,0 0 0,0 1 0,0 0 0,0 0 0,0 1 0,-12 2 0,-3 4 0,1 0 0,1 2 0,0 1 0,0 0 0,-25 17 0,-1 4 0,-50 42 0,84-60 0,1 0 0,1 1 0,0 1 0,0 0 0,1 1 0,1 0 0,1 0 0,1 1 0,0 1 0,-9 26 0,13-33 0,1 1 0,1 1 0,0-1 0,1 0 0,0 1 0,1-1 0,0 1 0,1 0 0,0-1 0,1 1 0,1 0 0,0-1 0,0 0 0,2 1 0,-1-1 0,11 23 0,-12-31 0,1 0 0,-1 1 0,1-1 0,0 0 0,0 0 0,1-1 0,-1 1 0,1-1 0,-1 0 0,1 1 0,0-1 0,0-1 0,1 1 0,-1-1 0,0 0 0,1 0 0,7 2 0,-5-2 0,0-1 0,0 0 0,1-1 0,-1 1 0,0-2 0,1 1 0,-1-1 0,0 0 0,1 0 0,11-5 0,2-2 0,0-1 0,-1 0 0,1-2 0,-2 0 0,0-2 0,28-23 0,12-15 0,-2-3 0,-3-2 0,-2-2 0,-3-3 0,-3-2 0,61-106 0,-101 157 0,-1 1 0,1-1 0,-2 0 0,0-1 0,0 1 0,-1-1 0,-1 0 0,2-19 0,-4 29 0,0-1 0,0 0 0,-1 1 0,1-1 0,-1 0 0,0 1 0,0-1 0,0 1 0,0-1 0,-1 1 0,1 0 0,-1-1 0,0 1 0,0 0 0,0 0 0,0 0 0,-1 0 0,1 1 0,-1-1 0,0 1 0,0-1 0,1 1 0,-2 0 0,1 0 0,0 0 0,0 0 0,-1 1 0,1 0 0,0-1 0,-1 1 0,0 0 0,1 1 0,-1-1 0,-4 0 0,-11-1 0,-1 2 0,1 0 0,0 1 0,0 0 0,0 2 0,0 0 0,1 2 0,-1 0 0,-26 11 0,-20 11 0,-69 40 0,130-65 0,-182 103 0,148-81 0,1 1 0,-59 55 0,85-68 0,0-1 0,1 2 0,1-1 0,0 1 0,1 1 0,0 0 0,1 0 0,0 0 0,2 1 0,-1 0 0,2 0 0,0 0 0,1 1 0,-3 31 0,6-46 0,0 1 0,0-1 0,0 0 0,0 1 0,0-1 0,0 0 0,0 1 0,0-1 0,0 1 0,0-1 0,1 0 0,-1 1 0,1-1 0,-1 0 0,1 0 0,-1 1 0,1-1 0,0 0 0,0 0 0,-1 0 0,1 0 0,0 0 0,0 0 0,0 0 0,0 0 0,0 0 0,1 0 0,-1-1 0,0 1 0,0 0 0,0-1 0,1 1 0,-1-1 0,0 1 0,1-1 0,-1 0 0,0 1 0,1-1 0,-1 0 0,0 0 0,3 0 0,1-1 0,0 1 0,0-1 0,0 0 0,0-1 0,0 1 0,0-1 0,0 0 0,0-1 0,0 1 0,5-5 0,6-4 0,-1-1 0,-1-1 0,1-1 0,-2 0 0,0-1 0,-1 0 0,20-33 0,-25 36 0,-1 0 0,0 0 0,0-1 0,-1 0 0,-1 0 0,0 0 0,-1 0 0,0-1 0,-1 0 0,0 1 0,-2-1 0,0-17 0,-1 25 0,0 1 0,-1-1 0,0 0 0,0 0 0,-1 1 0,1 0 0,-1-1 0,0 1 0,-1 0 0,1 0 0,-1 1 0,0-1 0,0 1 0,0 0 0,-1 0 0,0 0 0,1 0 0,-1 1 0,-1 0 0,1 0 0,0 0 0,-1 1 0,1 0 0,-1 0 0,-7-1 0,-2-2 0,-1 1 0,0 1 0,0 1 0,0 0 0,0 1 0,0 1 0,0 0 0,-20 4 0,23-2 0,1 0 0,0 1 0,-1 1 0,1 0 0,1 0 0,-1 2 0,1-1 0,0 1 0,0 1 0,0 0 0,1 1 0,0 0 0,1 0 0,0 1 0,0 0 0,0 1 0,2-1 0,-1 2 0,1-1 0,1 1 0,0 0 0,0 1 0,1-1 0,0 1 0,1 0 0,1 0 0,0 1 0,0-1 0,1 1 0,0 24 0,2-33 0,0 0 0,1 0 0,-1 0 0,1 0 0,0-1 0,0 1 0,0 0 0,1 0 0,-1-1 0,1 1 0,0 0 0,0-1 0,0 0 0,0 1 0,1-1 0,-1 0 0,1 0 0,0 0 0,0-1 0,0 1 0,0-1 0,1 0 0,-1 1 0,0-1 0,1-1 0,6 3 0,-4-2 0,0 0 0,0-1 0,0 1 0,0-2 0,0 1 0,0-1 0,0 0 0,0 0 0,0 0 0,0-1 0,0 0 0,0 0 0,0-1 0,0 1 0,-1-1 0,1-1 0,6-3 0,8-6 0,-2-2 0,0 0 0,0-1 0,-2 0 0,0-2 0,0 0 0,-2-1 0,0 0 0,-1-1 0,-1-1 0,-1 0 0,0 0 0,-2-1 0,0 0 0,-2-1 0,0 0 0,5-31 0,-11 46 0,0 0 0,-1 0 0,0 1 0,0-1 0,0 0 0,-1 0 0,0 0 0,0 0 0,-4-10 0,4 14 0,0 1 0,0-1 0,-1 1 0,1-1 0,-1 1 0,0 0 0,1 0 0,-1 0 0,0 0 0,0 0 0,0 0 0,-1 1 0,1-1 0,0 1 0,-1-1 0,1 1 0,-1 0 0,1 0 0,-1 0 0,1 0 0,-1 0 0,0 1 0,0-1 0,1 1 0,-1 0 0,-4 0 0,-4 0 0,1 1 0,-1 1 0,0-1 0,1 2 0,-1 0 0,1 0 0,0 1 0,0 0 0,0 0 0,1 1 0,-1 1 0,-14 10 0,-8 9 0,-55 56 0,54-46 0,2 1 0,1 2 0,2 1 0,2 1 0,-31 65 0,12-7 0,-41 134 0,84-227 0,-6 17 0,0 0 0,2 1 0,0 0 0,2 1 0,1-1 0,-2 41 0,5-64 0,0-1 0,0 1 0,0 0 0,0 0 0,0 0 0,0 0 0,0 0 0,1 0 0,-1 0 0,0 0 0,0-1 0,0 1 0,0 0 0,0 0 0,0 0 0,0 0 0,0 0 0,0 0 0,0 0 0,0 0 0,0 0 0,0 0 0,1-1 0,-1 1 0,0 0 0,0 0 0,0 0 0,0 0 0,0 0 0,0 0 0,0 0 0,0 0 0,1 0 0,-1 0 0,0 0 0,0 0 0,0 0 0,0 0 0,0 0 0,0 0 0,0 0 0,1 0 0,-1 0 0,0 0 0,0 0 0,0 0 0,0 0 0,0 0 0,0 1 0,0-1 0,0 0 0,1 0 0,-1 0 0,0 0 0,0 0 0,0 0 0,0 0 0,0 0 0,0 0 0,0 0 0,0 0 0,0 1 0,0-1 0,0 0 0,0 0 0,0 0 0,0 0 0,0 0 0,11-15 0,9-22 0,-2-12 0,-1-1 0,-3-1 0,-3 0 0,-1-1 0,-3 0 0,-2 0 0,-2-72 0,-3 104 0,-1 1 0,-1-1 0,-1 0 0,-6-26 0,8 41 0,-1 1 0,1-1 0,-1 1 0,0-1 0,0 1 0,0 0 0,-1 0 0,0 0 0,1 0 0,-1 0 0,-1 1 0,1-1 0,0 1 0,-1 0 0,0 0 0,0 0 0,0 0 0,0 1 0,0-1 0,0 1 0,-1 0 0,1 1 0,-8-3 0,1 3 0,0 0 0,0 0 0,0 1 0,0 1 0,0 0 0,1 1 0,-1 0 0,0 0 0,0 1 0,1 0 0,0 1 0,-20 10 0,7-1 0,0 0 0,1 2 0,1 0 0,-28 25 0,15-6 0,1 1 0,2 1 0,-53 80 0,66-88 0,2 0 0,1 2 0,2 0 0,0 0 0,3 1 0,-14 57 0,22-77 0,0-1 0,1 1 0,0 0 0,1 0 0,0 0 0,1 0 0,2 12 0,-3-21 0,1 0 0,0 1 0,0-1 0,0 0 0,0 0 0,0 0 0,0 0 0,1 0 0,-1 0 0,0 0 0,1 0 0,0 0 0,0 0 0,-1-1 0,1 1 0,0-1 0,0 0 0,0 1 0,0-1 0,1 0 0,-1 0 0,0 0 0,0 0 0,1-1 0,-1 1 0,0-1 0,1 1 0,-1-1 0,1 0 0,-1 0 0,0 0 0,1 0 0,-1 0 0,1-1 0,-1 1 0,0-1 0,5-1 0,2 0 0,0-1 0,0 0 0,0-1 0,-1 0 0,0 0 0,1-1 0,-1 0 0,-1 0 0,1-1 0,-1 0 0,10-10 0,9-13 0,34-48 0,-60 77 0,59-85 0,-5-3 0,-3-2 0,-4-2 0,-5-2 0,44-140 0,-81 219 0,-1 0 0,0 0 0,-1 0 0,-1 0 0,0 0 0,-1-22 0,-1 33 0,0 1 0,-1 0 0,1 0 0,-1-1 0,0 1 0,0 0 0,0 0 0,-1 0 0,1 0 0,-1 0 0,0 0 0,1 0 0,-1 1 0,-1-1 0,1 1 0,0-1 0,0 1 0,-1 0 0,0 0 0,1 0 0,-1 0 0,0 0 0,0 1 0,0-1 0,0 1 0,0 0 0,0 0 0,0 0 0,0 0 0,-1 0 0,1 1 0,0-1 0,-1 1 0,-5 0 0,-10 1-80,0 0 0,1 1-1,-1 0 1,1 2 0,0 0-1,0 1 1,0 1 0,0 1-1,1 0 1,0 1 0,1 1 0,0 1-1,0 0 1,1 1 0,0 1-1,-19 19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39:48.409"/>
    </inkml:context>
    <inkml:brush xml:id="br0">
      <inkml:brushProperty name="width" value="0.35" units="cm"/>
      <inkml:brushProperty name="height" value="0.35" units="cm"/>
      <inkml:brushProperty name="color" value="#FFFFFF"/>
    </inkml:brush>
  </inkml:definitions>
  <inkml:trace contextRef="#ctx0" brushRef="#br0">4058 664 24575,'0'25'0,"2"0"0,1 0 0,0 0 0,2-1 0,1 1 0,1-1 0,1-1 0,1 1 0,1-1 0,1-1 0,1 0 0,1-1 0,1 0 0,17 19 0,-28-36 0,1 0 0,0 0 0,0 0 0,0-1 0,0 0 0,0 0 0,1 0 0,-1 0 0,1-1 0,0 1 0,0-1 0,0 0 0,0-1 0,0 1 0,0-1 0,0 0 0,10 0 0,-8-1 0,0-1 0,0 0 0,0 0 0,0-1 0,0 0 0,-1 0 0,1 0 0,-1-1 0,1 0 0,-1 0 0,11-9 0,-1 0 0,-1-1 0,-1 0 0,0-1 0,-1-1 0,-1 0 0,0 0 0,-1-1 0,16-31 0,-19 28 0,1 0 0,-2 0 0,-1 0 0,0-1 0,-2 0 0,0 0 0,-1-1 0,-1 1 0,-1-1 0,-3-36 0,2 48 0,-2 0 0,0 0 0,0 0 0,0 0 0,-1 0 0,0 0 0,-1 1 0,0-1 0,0 1 0,-1 0 0,0 1 0,-1-1 0,0 1 0,0 0 0,0 0 0,-1 1 0,1-1 0,-2 2 0,1-1 0,-1 1 0,0 0 0,0 0 0,0 1 0,0 0 0,-17-4 0,14 4 0,0 1 0,-1 1 0,1 0 0,-1 0 0,-15 1 0,21 1 0,1 0 0,-1 1 0,1 0 0,0 0 0,-1 0 0,1 0 0,0 1 0,0 0 0,0 0 0,0 1 0,0-1 0,0 1 0,0 0 0,-4 4 0,-15 16 0,0 1 0,2 2 0,1 0 0,-24 38 0,-62 125 0,101-178 0,-1 2 0,0 0 0,1 0 0,0 1 0,1 0 0,1 0 0,0 0 0,-3 23 0,6-36 0,1 0 0,0 0 0,0 1 0,0-1 0,0 0 0,0 0 0,1 0 0,-1 0 0,0 0 0,0 0 0,1 0 0,-1 0 0,0 0 0,1 0 0,-1 0 0,1 0 0,-1 0 0,1-1 0,0 1 0,-1 0 0,1 0 0,0 0 0,0-1 0,0 1 0,-1 0 0,2 0 0,0-1 0,0 1 0,0 0 0,0-1 0,0 0 0,0 1 0,0-1 0,0 0 0,0 0 0,0 0 0,0 0 0,1-1 0,2 0 0,5-1 0,-1-1 0,1-1 0,-1 0 0,14-8 0,-6 2 0,0-1 0,-1 0 0,0-1 0,-1-1 0,-1-1 0,22-25 0,-31 32 0,0 1 0,0-2 0,0 1 0,-1 0 0,0-1 0,0 1 0,-1-1 0,0 0 0,-1-1 0,1 1 0,-2 0 0,1-1 0,-1 1 0,0-1 0,-1 1 0,0-1 0,0 1 0,-2-11 0,1 17 0,1 0 0,-1 0 0,1 1 0,-1-1 0,0 0 0,0 1 0,1-1 0,-1 1 0,0-1 0,0 1 0,-1-1 0,1 1 0,0 0 0,0-1 0,-1 1 0,1 0 0,-1 0 0,1 0 0,-1 0 0,1 0 0,-3-1 0,0 1 0,0 0 0,0 0 0,0 0 0,0 0 0,-1 1 0,1 0 0,0 0 0,-8 0 0,-5 3 0,1 0 0,0 0 0,-28 12 0,-3 5 0,1 2 0,0 2 0,2 2 0,1 2 0,1 1 0,2 3 0,1 1 0,-63 69 0,80-69 0,20-22 0,20-19 0,22-24 0,-1-1 0,-1-2 0,-2-2 0,55-72 0,-81 97 0,-4 5 0,0 0 0,0 0 0,-1-1 0,1 1 0,-1-1 0,-1-1 0,0 1 0,0-1 0,-1 1 0,0-1 0,3-16 0,-5 24 0,-1 0 0,0-1 0,-1 1 0,1-1 0,0 1 0,0 0 0,0-1 0,-1 1 0,1-1 0,-1 1 0,1 0 0,-1 0 0,0-1 0,1 1 0,-1 0 0,0 0 0,0 0 0,0 0 0,0 0 0,0 0 0,0 0 0,0 0 0,0 0 0,-2-1 0,0 1 0,0-1 0,-1 1 0,1 0 0,0 1 0,0-1 0,-1 0 0,1 1 0,-1 0 0,1 0 0,-4 0 0,-7 1 0,1 1 0,-1 1 0,-25 8 0,7 0 0,2 1 0,-56 32 0,74-37 0,0 1 0,1 0 0,0 0 0,0 1 0,1 1 0,0 0 0,0 0 0,2 1 0,-14 20 0,14-8 0,8-22 0,0-1 0,0 0 0,1 0 0,-1 1 0,0-1 0,0 0 0,0 0 0,0 1 0,1-1 0,-1 0 0,0 0 0,0 1 0,1-1 0,-1 0 0,0 0 0,0 0 0,1 0 0,-1 1 0,0-1 0,0 0 0,1 0 0,-1 0 0,0 0 0,1 0 0,-1 0 0,0 0 0,1 0 0,-1 0 0,0 0 0,0 0 0,1 0 0,-1 0 0,0 0 0,1 0 0,-1 0 0,0 0 0,1 0 0,-1-1 0,6-1 0,-1 0 0,0 0 0,1-1 0,-1 0 0,0 0 0,6-5 0,32-28 0,-2-1 0,-1-2 0,-1-2 0,40-57 0,-74 93 0,-1-1 0,-1 0 0,1 0 0,-1 0 0,5-12 0,-8 17 0,0 0 0,1 0 0,-1 0 0,0 0 0,0 0 0,0 0 0,0-1 0,0 1 0,0 0 0,0 0 0,0 0 0,0 0 0,-1 0 0,1 0 0,0 0 0,-1 0 0,1 0 0,-1 0 0,1 0 0,-1 0 0,1 0 0,-1 0 0,0 1 0,1-1 0,-1 0 0,0 0 0,0 1 0,1-1 0,-1 0 0,0 1 0,0-1 0,0 1 0,0-1 0,0 1 0,0-1 0,0 1 0,0 0 0,0-1 0,0 1 0,0 0 0,0 0 0,0 0 0,0 0 0,0 0 0,-2 0 0,-8-1 0,0 1 0,1 0 0,-1 1 0,0 0 0,1 1 0,-1 0 0,1 1 0,-18 6 0,-82 42 0,75-33 0,-17 8 0,-58 38 0,95-49 0,15-15 0,0 0 0,0 0 0,0 0 0,0 1 0,0-1 0,0 0 0,0 0 0,0 0 0,0 1 0,0-1 0,0 0 0,0 0 0,0 0 0,0 0 0,0 1 0,0-1 0,0 0 0,0 0 0,1 0 0,-1 0 0,0 0 0,0 1 0,0-1 0,0 0 0,0 0 0,1 0 0,-1 0 0,0 0 0,0 0 0,0 0 0,0 1 0,1-1 0,-1 0 0,0 0 0,0 0 0,0 0 0,1 0 0,-1 0 0,0 0 0,0 0 0,0 0 0,0 0 0,1 0 0,-1 0 0,0 0 0,0-1 0,5 1 0,-1 0 0,0-1 0,0 0 0,0 0 0,0 0 0,0 0 0,6-3 0,10-7 0,0-1 0,-2 0 0,1-1 0,-2-1 0,1-1 0,-2 0 0,0-2 0,-1 1 0,-1-2 0,-1 0 0,0-1 0,10-20 0,-21 37 0,-1-1 0,0 1 0,0-1 0,0 1 0,0-1 0,0 1 0,0-1 0,-1 0 0,1 1 0,-1-1 0,0 0 0,0 0 0,0 1 0,0-1 0,0 0 0,-1 1 0,1-1 0,-1 0 0,0 1 0,-1-4 0,0 4 0,0-1 0,0 0 0,-1 1 0,1 0 0,-1-1 0,1 1 0,-1 0 0,0 0 0,0 1 0,0-1 0,0 1 0,0-1 0,-1 1 0,1 0 0,-7-1 0,-15-4 0,0 2 0,0 0 0,0 2 0,-1 1 0,-46 4 0,-126 27 0,190-29 0,-62 18 0,68-19 0,0 1 0,0-1 0,0 1 0,0 0 0,0 0 0,0 0 0,0 0 0,0 0 0,0 0 0,0 1 0,0-1 0,1 1 0,-1-1 0,1 1 0,-1 0 0,1-1 0,0 1 0,-1 0 0,1 0 0,0 0 0,0 0 0,0 0 0,1 0 0,-1 0 0,0 0 0,0 3 0,1-4 0,1 0 0,-1 0 0,0 0 0,1 0 0,-1-1 0,1 1 0,-1 0 0,0 0 0,1-1 0,0 1 0,-1 0 0,1 0 0,-1-1 0,1 1 0,0-1 0,0 1 0,-1-1 0,1 1 0,0-1 0,0 1 0,0-1 0,-1 0 0,1 1 0,0-1 0,0 0 0,2 1 0,26 3 0,-26-4 0,12-1 0,-1 1 0,1-2 0,-1 0 0,0-1 0,1-1 0,-2 0 0,1 0 0,0-2 0,-1 0 0,0 0 0,0-1 0,-1-1 0,0 0 0,0 0 0,10-11 0,-22 19 0,1 0 0,-1-1 0,1 1 0,-1 0 0,1 0 0,-1-1 0,0 1 0,1 0 0,-1-1 0,0 1 0,1-1 0,-1 1 0,0 0 0,1-1 0,-1 1 0,0-1 0,0 1 0,0-1 0,1 1 0,-1-1 0,0 1 0,0-1 0,0 1 0,0-1 0,0 1 0,0-1 0,0 1 0,0-1 0,0 1 0,0-1 0,0 0 0,-18 4 0,-11 13 0,0 2 0,2 1 0,0 1 0,1 1 0,-30 32 0,10-10 0,0-3 0,9-10 0,2 3 0,1 0 0,-55 71 0,86-100 0,1-1 0,0 1 0,0 0 0,1 0 0,-1 0 0,1 0 0,-2 8 0,3-12 0,-1 1 0,1 0 0,0 0 0,0 0 0,0-1 0,1 1 0,-1 0 0,0 0 0,0 0 0,0-1 0,1 1 0,-1 0 0,0 0 0,0-1 0,1 1 0,-1 0 0,1-1 0,-1 1 0,1 0 0,-1-1 0,1 1 0,-1-1 0,1 1 0,0-1 0,-1 1 0,1-1 0,0 1 0,-1-1 0,1 0 0,0 1 0,-1-1 0,1 0 0,0 1 0,0-1 0,-1 0 0,1 0 0,0 0 0,0 0 0,0 0 0,-1 0 0,1 0 0,0 0 0,0 0 0,0 0 0,-1 0 0,1-1 0,0 1 0,1-1 0,6 0 0,0-1 0,0 0 0,0-1 0,-1 0 0,1 0 0,-1 0 0,1-1 0,7-6 0,57-44 0,-59 43 0,28-24 0,0-3 0,-3-1 0,-1-1 0,-2-3 0,-2 0 0,39-68 0,-66 100 0,0 0 0,-1-1 0,0 1 0,-1-1 0,0 0 0,3-25 0,-6 34 0,-1 0 0,0 0 0,0 1 0,0-1 0,0 0 0,0 0 0,-1 0 0,1 0 0,-1 0 0,0 1 0,0-1 0,0 0 0,0 1 0,0-1 0,-1 0 0,1 1 0,-1 0 0,0-1 0,1 1 0,-1 0 0,0 0 0,-1 0 0,1 0 0,0 0 0,0 0 0,-1 1 0,1-1 0,-1 1 0,1 0 0,-1 0 0,0 0 0,0 0 0,1 0 0,-1 0 0,-5 0 0,-1-1 0,-1 0 0,0 0 0,0 1 0,0 0 0,0 1 0,0 0 0,0 1 0,0 0 0,0 0 0,0 1 0,0 1 0,0-1 0,1 2 0,0-1 0,-1 1 0,1 1 0,0-1 0,1 2 0,-1-1 0,1 1 0,0 0 0,1 1 0,0 0 0,0 0 0,0 1 0,1 0 0,0 0 0,-7 11 0,5-5 0,1 1 0,0-1 0,1 1 0,0 1 0,1-1 0,1 1 0,0 0 0,2 0 0,0 0 0,0 0 0,1 0 0,1 1 0,4 23 0,-4-36 0,1-1 0,0 1 0,0-1 0,1 0 0,-1 1 0,1-1 0,-1 0 0,1 0 0,0 0 0,0 0 0,1 0 0,-1 0 0,0 0 0,1-1 0,0 1 0,0-1 0,-1 0 0,1 0 0,1 0 0,-1 0 0,0 0 0,0-1 0,1 0 0,-1 1 0,1-1 0,-1 0 0,1-1 0,-1 1 0,1-1 0,0 1 0,4-1 0,0 0 0,-1-1 0,0 0 0,1 0 0,-1 0 0,0-1 0,0 0 0,0 0 0,0-1 0,0 0 0,-1 0 0,1-1 0,-1 1 0,0-1 0,11-9 0,-6 1 0,0 0 0,-1 0 0,-1 0 0,1-2 0,-2 1 0,0-1 0,-1 0 0,0 0 0,7-24 0,-13 37 0,-1-1 0,1 1 0,0-1 0,-1 1 0,1-1 0,-1 1 0,0-1 0,0 0 0,1 1 0,-1-1 0,0 1 0,0-1 0,-1 0 0,1 1 0,0-1 0,0 0 0,-1 1 0,1-1 0,-1 1 0,1-1 0,-1 1 0,0-1 0,0 1 0,0-1 0,1 1 0,-1 0 0,0 0 0,-1-1 0,1 1 0,0 0 0,0 0 0,0 0 0,-1 0 0,1 0 0,-1 0 0,1 1 0,0-1 0,-1 0 0,0 1 0,1-1 0,-1 1 0,1-1 0,-1 1 0,1 0 0,-1 0 0,0 0 0,1 0 0,-1 0 0,-1 0 0,-8 0 0,0 1 0,1 0 0,-1 1 0,1 0 0,0 1 0,-13 5 0,3 0 0,0 1 0,1 1 0,0 0 0,1 2 0,-32 25 0,40-29 0,1 1 0,0 0 0,0 1 0,1 0 0,0 0 0,0 1 0,1 0 0,1 1 0,0-1 0,0 1 0,-3 13 0,8-22 0,0 0 0,0 1 0,0-1 0,1 0 0,0 1 0,-1-1 0,1 0 0,1 1 0,-1-1 0,0 0 0,1 1 0,0-1 0,-1 0 0,1 1 0,0-1 0,1 0 0,-1 0 0,1 0 0,-1 0 0,1 0 0,0 0 0,0-1 0,0 1 0,0 0 0,1-1 0,-1 0 0,1 0 0,0 1 0,-1-1 0,1-1 0,0 1 0,0 0 0,0-1 0,0 0 0,0 1 0,4 0 0,9 3 0,-1-1 0,1 0 0,1-1 0,-1-1 0,0 0 0,20-1 0,-7-1 0,0-2 0,0-1 0,0-1 0,0-2 0,0 0 0,30-12 0,-47 14 0,0-1 0,0 0 0,-1-1 0,0 0 0,0 0 0,0-1 0,-1-1 0,0 0 0,0 0 0,-1-1 0,0 0 0,0-1 0,-1 0 0,-1 0 0,1-1 0,7-16 0,-13 23 0,0 1 0,-1-1 0,1 0 0,-1 0 0,0 0 0,-1 0 0,1 0 0,0 0 0,-1 0 0,0 0 0,0 0 0,0 0 0,-1 0 0,1 0 0,-1 1 0,0-1 0,0 0 0,0 0 0,-3-6 0,2 7 0,0 1 0,0 0 0,0 0 0,0 0 0,-1 0 0,1 0 0,0 1 0,-1-1 0,1 1 0,-1-1 0,0 1 0,1 0 0,-1 0 0,0 0 0,0 0 0,0 1 0,0-1 0,0 1 0,1 0 0,-1 0 0,0 0 0,0 0 0,0 0 0,0 0 0,0 1 0,0 0 0,-3 1 0,-7 1 0,0 1 0,1 1 0,-1 0 0,1 0 0,1 2 0,-1-1 0,1 1 0,-12 11 0,19-16 0,1 1 0,1 0 0,-1 0 0,0 0 0,1 0 0,-1 0 0,1 1 0,0-1 0,0 1 0,0-1 0,1 1 0,-1 0 0,-1 6 0,3-7 0,0 0 0,0-1 0,0 1 0,0 0 0,1 0 0,-1 0 0,1-1 0,0 1 0,0 0 0,0 0 0,0-1 0,0 1 0,0-1 0,1 1 0,-1-1 0,1 1 0,0-1 0,0 0 0,0 0 0,0 0 0,4 3 0,2 2 0,1-1 0,1 0 0,-1-1 0,1 0 0,0 0 0,0-1 0,1 0 0,-1-1 0,1 0 0,0-1 0,0 0 0,0 0 0,0-2 0,0 1 0,18-2 0,-10-1 0,0 0 0,-1 0 0,0-2 0,1-1 0,-2 0 0,1-1 0,0-1 0,24-13 0,-24 9 0,0 0 0,-2-2 0,29-25 0,-40 33 0,1-1 0,-1 0 0,0 0 0,0 0 0,-1 0 0,0-1 0,0 0 0,0 0 0,-1 0 0,0 0 0,-1-1 0,1 1 0,1-11 0,-4 15 0,0 1 0,0-1 0,0 1 0,0-1 0,-1 1 0,1-1 0,-1 1 0,0 0 0,1-1 0,-1 1 0,0 0 0,0-1 0,0 1 0,-1 0 0,1 0 0,-1 0 0,1 0 0,-1 0 0,1 0 0,-1 1 0,0-1 0,0 1 0,0-1 0,0 1 0,0-1 0,0 1 0,-1 0 0,1 0 0,-3-1 0,-5-1 0,1 0 0,-1 0 0,0 1 0,0 0 0,0 1 0,-11 0 0,-8 2 0,-1 1 0,1 1 0,0 2 0,1 0 0,-1 2 0,1 2 0,1 0 0,-29 15 0,-11 8 0,2 3 0,-62 43 0,116-70 0,-3 0 0,1 0 0,1 1 0,-1 0 0,1 1 0,1 1 0,0 0 0,0 0 0,1 1 0,-9 15 0,18-27 0,0 1 0,1 0 0,-1 0 0,1 0 0,-1 0 0,1 0 0,-1 0 0,1 0 0,0 0 0,0 1 0,-1-1 0,1 0 0,0 0 0,0 0 0,0 0 0,0 0 0,0 0 0,0 0 0,0 1 0,1-1 0,-1 0 0,0 0 0,1 0 0,-1 0 0,0 0 0,1 0 0,-1 0 0,1 0 0,0 0 0,-1 0 0,2 1 0,1-1 0,-1 1 0,1-1 0,-1 0 0,1 0 0,-1 0 0,1 0 0,0-1 0,0 1 0,-1-1 0,1 1 0,0-1 0,3 0 0,13-1 0,-1 0 0,32-8 0,-50 9 0,24-4 0,-1-1 0,0-2 0,0 0 0,-1-1 0,28-15 0,-49 22 0,1 1 0,-1-1 0,0 1 0,1-1 0,-1 0 0,0 0 0,1 0 0,-1 0 0,0 0 0,0 0 0,0 0 0,0 0 0,0 0 0,0-1 0,-1 1 0,1 0 0,0 0 0,0-1 0,-1 1 0,1-1 0,-1 1 0,1 0 0,-1-1 0,0 1 0,1-3 0,-2 2 0,0 0 0,0 0 0,1 0 0,-1 1 0,0-1 0,0 1 0,-1-1 0,1 1 0,0-1 0,0 1 0,-1-1 0,1 1 0,-1 0 0,1 0 0,-1 0 0,1 0 0,-3-1 0,-6-3 0,0 0 0,0 1 0,0 1 0,0-1 0,-21-3 0,3 5 0,-1 2 0,1 0 0,-1 2 0,1 1 0,0 2 0,0 0 0,0 2 0,1 1 0,0 1 0,0 1 0,1 2 0,1 0 0,-41 28 0,63-39 0,1 1 0,-1 0 0,0 0 0,1 0 0,-1 0 0,1 1 0,0-1 0,0 0 0,0 1 0,0 0 0,0 0 0,0-1 0,1 1 0,-1 0 0,1 0 0,0 0 0,0 1 0,0-1 0,0 5 0,1-6 0,1 0 0,-1 1 0,1-1 0,0 0 0,0 1 0,0-1 0,0 0 0,0 0 0,1 0 0,-1 0 0,0 0 0,1 0 0,0 0 0,-1-1 0,1 1 0,0 0 0,0-1 0,0 1 0,0-1 0,0 0 0,0 0 0,1 0 0,-1 0 0,0 0 0,1 0 0,1 0 0,20 6 0,-1 0 0,1-1 0,0-2 0,45 3 0,100-7 0,-141-1 0,-60 2 0,-8-2 0,0 1 0,0 3 0,-72 14 0,109-17 0,1 1 0,-1 0 0,0 0 0,0 0 0,1 1 0,-1-1 0,1 1 0,-1-1 0,1 1 0,-4 3 0,5-4 0,1 0 0,-1-1 0,1 1 0,-1 0 0,1 0 0,-1 0 0,1 0 0,-1 0 0,1 0 0,0 0 0,-1-1 0,1 1 0,0 0 0,0 0 0,0 0 0,0 0 0,0 0 0,0 0 0,0 0 0,0 0 0,0 2 0,2-1 0,-1 1 0,0-1 0,1 0 0,0 1 0,-1-1 0,1 0 0,0 0 0,0 0 0,0 0 0,0-1 0,0 1 0,1-1 0,-1 1 0,0-1 0,1 0 0,-1 1 0,1-1 0,0-1 0,-1 1 0,5 1 0,8 1 0,1 0 0,-1-1 0,1-1 0,0 0 0,0-1 0,-1 0 0,1-2 0,0 0 0,-1 0 0,1-2 0,-1 0 0,0 0 0,0-2 0,0 0 0,-1 0 0,0-1 0,0-1 0,-1-1 0,18-14 0,-29 22 0,0-1 0,0 0 0,0 1 0,0-1 0,-1 0 0,1 0 0,-1 0 0,1 0 0,-1-1 0,0 1 0,0 0 0,0 0 0,0-1 0,1-4 0,-2 6 0,0 0 0,0 0 0,0 0 0,0 0 0,-1 0 0,1 0 0,0 0 0,-1-1 0,1 1 0,0 0 0,-1 0 0,1 1 0,-1-1 0,0 0 0,1 0 0,-1 0 0,0 0 0,0 0 0,1 1 0,-1-1 0,0 0 0,0 1 0,-1-2 0,-3 0 0,-1-1 0,1 1 0,-1 0 0,1 1 0,-1-1 0,0 1 0,0 0 0,0 1 0,1-1 0,-11 1 0,-32 6 0,0 2 0,1 2 0,0 2 0,0 2 0,2 2 0,-66 32 0,101-43 0,-1 1 0,2 0 0,-1 0 0,1 1 0,0 0 0,0 1 0,1 0 0,-8 9 0,15-15 0,-1-1 0,1 1 0,-1 0 0,1 0 0,0-1 0,-1 1 0,1 0 0,0 0 0,0 1 0,1-1 0,-1 0 0,0 0 0,1 0 0,-1 0 0,1 1 0,0-1 0,0 0 0,0 0 0,0 1 0,0-1 0,0 0 0,0 1 0,1-1 0,-1 0 0,1 0 0,0 0 0,0 0 0,0 0 0,0 1 0,0-1 0,0-1 0,0 1 0,1 0 0,-1 0 0,0 0 0,1-1 0,0 1 0,-1-1 0,1 1 0,0-1 0,0 0 0,0 1 0,0-1 0,0 0 0,4 1 0,-1 0 0,0 0 0,-1 0 0,1 0 0,0-1 0,0 0 0,0 0 0,0 0 0,0 0 0,0-1 0,0 0 0,0 0 0,0-1 0,0 1 0,0-1 0,0 0 0,0 0 0,0-1 0,0 1 0,0-1 0,0 0 0,-1 0 0,1-1 0,-1 0 0,6-4 0,-4 3 0,0-1 0,-1 0 0,1-1 0,-1 1 0,0-1 0,-1 0 0,0 0 0,1-1 0,-2 1 0,1-1 0,-1 0 0,0 0 0,0 0 0,-1 0 0,2-13 0,-2 12 0,-1 1 0,0-1 0,-1 0 0,0 1 0,0-1 0,-1 0 0,0 1 0,0-1 0,-1 0 0,1 1 0,-2-1 0,1 1 0,-1 0 0,0 0 0,-1 0 0,0 0 0,0 1 0,-6-8 0,4 8 0,-1 0 0,1 0 0,-1 1 0,0 0 0,-1 0 0,1 1 0,-1 0 0,0 1 0,0-1 0,0 1 0,-1 1 0,1 0 0,-1 0 0,1 0 0,-18 0 0,-3 1 0,0 2 0,-1 1 0,1 1 0,-30 8 0,-6 0 0,11-6 0,0-3 0,-57-4 0,14 0 0,91 2 0,0-1 0,0 0 0,0 0 0,0-1 0,0 0 0,1 0 0,-1 0 0,0-1 0,-7-4 0,-52-38 0,21 14 0,35 25 0,1-2 0,0 1 0,1-1 0,0 0 0,0-1 0,0 1 0,1-1 0,-5-11 0,-21-26 0,32 46 0,0 0 0,0 0 0,0 0 0,0 0 0,0-1 0,0 1 0,0 0 0,0 0 0,-1 0 0,1 0 0,0 0 0,0 0 0,0-1 0,0 1 0,-1 0 0,1 0 0,0 0 0,0 0 0,0 0 0,0 0 0,-1 0 0,1 0 0,0 0 0,0 0 0,0 0 0,-1 0 0,1 0 0,0 0 0,0 0 0,0 0 0,0 0 0,-1 0 0,1 0 0,0 0 0,0 0 0,0 0 0,-1 0 0,1 0 0,0 0 0,0 1 0,0-1 0,0 0 0,0 0 0,-1 0 0,1 0 0,0 0 0,0 0 0,0 1 0,0-1 0,0 0 0,0 0 0,0 0 0,-1 0 0,1 1 0,0-1 0,0 0 0,0 0 0,0 0 0,0 0 0,0 1 0,-4 20 0,3 27 0,1-47 0,0 21 0,-1-10 0,1-1 0,0 1 0,1 0 0,4 20 0,-5-30 0,1 0 0,-1 0 0,1 0 0,0-1 0,-1 1 0,1 0 0,0 0 0,0 0 0,0 0 0,1-1 0,-1 1 0,0-1 0,1 1 0,-1-1 0,1 1 0,-1-1 0,1 0 0,0 0 0,-1 0 0,1 0 0,0 0 0,0 0 0,0 0 0,0 0 0,0-1 0,0 1 0,0-1 0,0 0 0,0 1 0,0-1 0,0 0 0,0 0 0,2-1 0,7 0 0,0-1 0,0 0 0,-1-1 0,1-1 0,-1 1 0,0-2 0,15-7 0,67-47 0,-63 40 0,19-14 0,-6 4 0,71-37 0,-99 59 0,1 1 0,0 0 0,1 1 0,-1 0 0,1 2 0,0 0 0,0 0 0,0 2 0,19 0 0,-32 0 0,0 1 0,0 0 0,0 0 0,0 1 0,0-1 0,0 1 0,0-1 0,0 1 0,0 0 0,-1 0 0,1 0 0,0 1 0,0-1 0,-1 1 0,5 2 0,-6-2 0,1 1 0,-1-1 0,0 1 0,0-1 0,0 1 0,-1-1 0,1 1 0,0-1 0,-1 1 0,0 0 0,1-1 0,-1 1 0,0 0 0,-1 0 0,1-1 0,0 1 0,-1 0 0,0 2 0,-4 19 0,-2 0 0,0 0 0,-13 27 0,-9 31 0,29-79 0,-1-1 0,1 1 0,0 0 0,0 0 0,0 0 0,1 0 0,-1-1 0,1 1 0,-1 0 0,1 0 0,0-1 0,0 1 0,2 2 0,-2-2 0,1 1 0,-1-1 0,0 0 0,0 0 0,0 1 0,-1-1 0,1 0 0,-1 1 0,0-1 0,0 0 0,0 6 0,-5 8 0,0 0 0,0-1 0,-2 1 0,-12 22 0,14-30 0,-1 0 0,0 1 0,0-2 0,0 1 0,-1-1 0,-1 0 0,0 0 0,-12 9 0,12-13 0,1 0 0,-1-1 0,1 0 0,-1 0 0,0-1 0,0 0 0,0 0 0,0-1 0,0 0 0,-1 0 0,1-1 0,0 0 0,-15-3 0,7 1 0,1-1 0,0-1 0,-1 0 0,1-1 0,1-1 0,-19-9 0,21 10 0,0 1 0,0 0 0,0 0 0,-1 1 0,1 1 0,-1 0 0,0 0 0,0 2 0,1 0 0,-15 1 0,6-1 0,1 0 0,-37-6 0,-35-20 0,87 24 0,-1 0 0,1 1 0,-1-2 0,1 1 0,0-1 0,0 1 0,0-2 0,0 1 0,1 0 0,-1-1 0,1 0 0,0 0 0,0 0 0,0 0 0,1-1 0,-1 0 0,1 1 0,-4-11 0,1-1 0,1 0 0,0 0 0,1-1 0,-3-32 0,5 28 0,-1 1 0,-1 0 0,-8-23 0,9 33 0,1 0 0,0 0 0,0-1 0,1 1 0,0-1 0,1-13 0,-3-30 0,0 45 0,0 1 0,-1-1 0,1 0 0,-2 1 0,1 0 0,-11-14 0,0-1 0,10 17 0,0 0 0,0 0 0,-1 0 0,0 0 0,0 1 0,0 0 0,-1 0 0,-11-6 0,10 6 0,-1-1 0,1 0 0,0-1 0,-13-12 0,10 6 0,-1 0 0,2 0 0,0-1 0,1 0 0,0-1 0,1 0 0,1-1 0,-7-17 0,14 31 0,-1 1 0,0-1 0,1 0 0,-1 0 0,1 1 0,-1-1 0,1 0 0,0 0 0,0 0 0,-1 0 0,1 1 0,1-1 0,-1 0 0,0 0 0,0 0 0,1 0 0,-1 1 0,1-1 0,0 0 0,0-1 0,1 1 0,0 1 0,0 0 0,0 0 0,1 0 0,-1 1 0,0-1 0,0 0 0,1 1 0,-1-1 0,0 1 0,1 0 0,-1 0 0,0 0 0,1 0 0,-1 0 0,3 1 0,1 0 0,-1 0 0,1 0 0,0 1 0,0 0 0,-1 0 0,1 0 0,-1 1 0,0-1 0,0 1 0,6 5 0,51 41 0,-37-27 0,-6-5 0,0 2 0,20 25 0,2 3 0,-40-47 0,-1 0 0,0 1 0,0-1 0,0 0 0,0 0 0,1 0 0,-1 0 0,0 1 0,0-1 0,0 0 0,0 0 0,0 0 0,0 1 0,0-1 0,0 0 0,0 0 0,1 0 0,-1 1 0,0-1 0,0 0 0,0 0 0,0 0 0,0 1 0,0-1 0,0 0 0,-1 0 0,1 0 0,0 1 0,0-1 0,0 0 0,0 0 0,0 0 0,0 1 0,0-1 0,0 0 0,0 0 0,-1 0 0,1 1 0,0-1 0,0 0 0,0 0 0,-1 0 0,-12 6 0,-29 2 0,24-5 0,9-1 0,3-1 0,0 0 0,0 0 0,0 1 0,1 0 0,-1 0 0,1 0 0,-1 1 0,1 0 0,0 0 0,0 0 0,0 0 0,-8 8 0,13-9 0,1 0 0,-1 0 0,1 0 0,0 0 0,0 0 0,-1 0 0,1 0 0,0 0 0,0 0 0,1-1 0,-1 1 0,0 0 0,1-1 0,2 3 0,8 14 0,-7-2 0,0 0 0,-2 0 0,0 1 0,1 27 0,4 25 0,-4-55 0,-2 0 0,0 1 0,0-1 0,-2 0 0,0 1 0,0-1 0,-1 1 0,-1-1 0,0 0 0,-1 1 0,-1-1 0,0-1 0,-1 1 0,-9 18 0,-31 69 0,45-100 0,-1 0 0,1 0 0,-1 0 0,1 0 0,-1 0 0,0 0 0,1 0 0,-1 0 0,0 0 0,0 0 0,0 0 0,0 0 0,0-1 0,0 1 0,0 0 0,0-1 0,0 1 0,0-1 0,0 1 0,0-1 0,0 0 0,0 1 0,-1-1 0,1 0 0,-2 0 0,0 0 0,1 0 0,0-1 0,-1 0 0,1 1 0,0-1 0,-1 0 0,1 0 0,0 0 0,0 0 0,0-1 0,0 1 0,-2-3 0,-2 0 0,1-2 0,0 1 0,0 0 0,0-1 0,1 0 0,-1 0 0,-5-12 0,5 4 0,2-1 0,-1 1 0,2 0 0,0-1 0,0 0 0,1 1 0,1-1 0,3-20 0,23-122 0,-16 106 0,-7 35 0,8-48 0,-11 60 0,0 1 0,0-1 0,0 0 0,0 0 0,0 1 0,-1-1 0,0 0 0,0 1 0,0-1 0,0 0 0,0 1 0,-1-1 0,-2-3 0,2 9 0,0 1 0,0 0 0,0 0 0,1 0 0,-1 0 0,1 0 0,-1 1 0,1-1 0,0 0 0,-1 7 0,2-8 0,-55 162 0,-24 89 0,71-172 0,7-64 0,0-1 0,-1 1 0,-5 23 0,6-37 0,0 0 0,1 0 0,-1-1 0,0 1 0,0 0 0,-1-1 0,1 1 0,0-1 0,-1 1 0,0-1 0,1 0 0,-1 0 0,0 0 0,0 0 0,0 0 0,-1 0 0,1 0 0,0 0 0,-1-1 0,-3 3 0,2-4 0,0 1 0,0 0 0,0-1 0,0 0 0,0 0 0,0 0 0,0 0 0,0-1 0,0 0 0,1 1 0,-1-2 0,0 1 0,0 0 0,-6-4 0,2 1 0,0 0 0,0-1 0,0 0 0,1 0 0,0-1 0,0 0 0,0 0 0,1-1 0,0 1 0,0-1 0,1-1 0,0 1 0,0-1 0,1 0 0,-1 0 0,-3-14 0,-12-29 0,15 39 0,0-1 0,0 0 0,1 0 0,1 0 0,0 0 0,-2-24 0,4 28 0,0 1 0,-1-1 0,-1 1 0,1-1 0,-1 1 0,-1 0 0,0 0 0,-8-13 0,-14-33 0,25 50 0,-1 0 0,0 1 0,0-1 0,0 0 0,0 1 0,-1-1 0,1 1 0,-1 0 0,0 0 0,0 0 0,0 0 0,0 0 0,0 1 0,-1-1 0,0 1 0,1 0 0,-1 0 0,0 0 0,0 1 0,0-1 0,0 1 0,0 0 0,0 0 0,-4 0 0,-10-1 0,0 1 0,1 0 0,-1 1 0,-23 4 0,40-4 0,-1 1 0,0-1 0,1 1 0,-1 0 0,1-1 0,-1 1 0,1 0 0,0 0 0,-1 0 0,1 0 0,0 0 0,0 0 0,-1 0 0,1 1 0,0-1 0,0 0 0,0 1 0,0-1 0,1 1 0,-1-1 0,0 1 0,1-1 0,-1 1 0,1-1 0,-1 1 0,1-1 0,0 1 0,0 0 0,-1-1 0,1 4 0,2 63 0,0-44 0,-2-17 0,0 0 0,-1-1 0,0 1 0,0 0 0,-1-1 0,0 1 0,0-1 0,0 0 0,-1 0 0,0 1 0,-4 5 0,0 2 0,2 4 0,5-16 0,0 0 0,0 0 0,0 0 0,0 0 0,-1 0 0,1-1 0,-1 1 0,1 0 0,-1 0 0,0-1 0,0 1 0,0 0 0,0-1 0,0 1 0,0-1 0,0 1 0,0-1 0,0 1 0,-1-1 0,-2 2 0,3-3 0,1 0 0,-1-1 0,0 1 0,1-1 0,-1 1 0,1-1 0,-1 1 0,1-1 0,-1 1 0,1-1 0,-1 0 0,1 1 0,-1-1 0,1 0 0,0 1 0,0-1 0,-1 0 0,1 1 0,0-1 0,0 0 0,0 0 0,-1 1 0,1-1 0,0 0 0,0-1 0,-2-25 0,2 24 0,0-65 0,1 52 0,-1 1 0,0-1 0,-1 0 0,0 1 0,-1-1 0,-1 1 0,-9-27 0,6 28 0,0 1 0,0 0 0,-1 0 0,-1 1 0,0 0 0,-1 0 0,0 1 0,0 0 0,-2 0 0,-18-14 0,28 24 0,0 0 0,1 0 0,-1 0 0,0 1 0,0-1 0,0 1 0,0-1 0,0 1 0,0-1 0,0 1 0,0-1 0,0 1 0,0 0 0,0-1 0,0 1 0,0 0 0,0 0 0,0 0 0,0 0 0,0 0 0,0 0 0,0 0 0,-1 0 0,1 0 0,0 1 0,0-1 0,0 0 0,0 1 0,0-1 0,0 1 0,0-1 0,0 1 0,1-1 0,-1 1 0,0 0 0,0 0 0,0-1 0,1 1 0,-1 0 0,0 0 0,1 0 0,-1 0 0,0 0 0,1-1 0,-1 1 0,1 0 0,0 0 0,-1 2 0,-1 0 0,1 0 0,-1 0 0,0-1 0,0 1 0,0-1 0,0 0 0,0 1 0,-4 2 0,-17 8 0,0-1 0,-1-2 0,1 0 0,-2-2 0,0 0 0,-32 5 0,20-4 0,36-9 0,-1 1 0,1 0 0,-1 0 0,1 0 0,-1 0 0,1 0 0,-1 0 0,1 0 0,0 0 0,0 0 0,0 1 0,0-1 0,0 1 0,0-1 0,0 0 0,0 1 0,0 0 0,1-1 0,-1 1 0,0-1 0,1 1 0,-1 2 0,-6 45 0,4-27 0,-8 25 0,6-29 0,1-1 0,1 1 0,-2 30 0,17-12 0,-10-33 0,0 0 0,-1 0 0,0 0 0,0 0 0,1 0 0,-2 0 0,1 0 0,0 0 0,0 6 0,-2-8 0,1 0 0,-1 1 0,1-1 0,-1 0 0,0 0 0,1 0 0,-1 0 0,0 0 0,0 0 0,0 0 0,0 0 0,0-1 0,0 1 0,0 0 0,0 0 0,0-1 0,0 1 0,0-1 0,-1 1 0,1-1 0,0 1 0,0-1 0,0 0 0,-1 0 0,1 1 0,0-1 0,0 0 0,-1 0 0,1 0 0,0 0 0,-2-1 0,-2 1 0,-1 0 0,1-1 0,0 0 0,0 0 0,0 0 0,0-1 0,1 1 0,-1-1 0,0 0 0,1 0 0,-1-1 0,1 0 0,0 1 0,0-1 0,0-1 0,-7-5 0,4 2 0,-1 1 0,0 0 0,0 1 0,-10-5 0,12 7 0,0-1 0,0 0 0,1 0 0,0 0 0,0-1 0,0 1 0,0-1 0,1-1 0,0 1 0,0 0 0,0-1 0,1 0 0,-1 0 0,2 0 0,-1 0 0,0 0 0,1-1 0,-2-10 0,1 5 0,1-1 0,0 0 0,1 1 0,1-1 0,-1 0 0,2 0 0,0 0 0,1 0 0,3-16 0,9-16 0,3-1 0,1 2 0,28-51 0,83-119 0,-47 82 0,-81 131 0,0 0 0,0-1 0,0 1 0,0-1 0,0 0 0,0 1 0,0-1 0,0 0 0,-1 1 0,1-1 0,-1 0 0,1 0 0,-1 0 0,0 0 0,1 1 0,-1-1 0,0 0 0,0 0 0,-1 0 0,1-3 0,-1 4 0,0 1 0,0-1 0,-1 1 0,1-1 0,0 1 0,0-1 0,0 1 0,0 0 0,0 0 0,0 0 0,-1-1 0,1 1 0,0 0 0,0 0 0,0 1 0,-1-1 0,1 0 0,0 0 0,0 0 0,0 1 0,0-1 0,0 1 0,-1 0 0,-14 5 0,0 0 0,-28 19 0,42-25 0,0 1 0,1-1 0,-1 1 0,1 0 0,-1 0 0,1 0 0,-1 0 0,1 0 0,-1 0 0,1 1 0,0-1 0,0 0 0,-1 1 0,1-1 0,0 1 0,0-1 0,1 1 0,-1-1 0,0 1 0,0 0 0,1-1 0,-1 1 0,1 0 0,0 0 0,-1 3 0,2-2 0,1 0 0,0 0 0,-1 0 0,1-1 0,0 1 0,1 0 0,-1-1 0,0 0 0,1 1 0,-1-1 0,1 0 0,5 3 0,-4-2 0,0 0 0,-1 1 0,0-1 0,1 1 0,-1 0 0,-1 0 0,1 0 0,0 0 0,-1 0 0,3 7 0,-4-9 0,-1 0 0,1 0 0,0 0 0,-1 1 0,1-1 0,-1 0 0,1 0 0,-1 1 0,0-1 0,0 0 0,0 1 0,-1-1 0,1 0 0,0 1 0,-1-1 0,0 0 0,1 0 0,-1 1 0,0-1 0,0 0 0,0 0 0,0 0 0,-3 3 0,3-4 0,0-1 0,0 1 0,1-1 0,-1 0 0,0 0 0,0 1 0,0-1 0,0 0 0,1 0 0,-1 0 0,0 0 0,0 0 0,0 0 0,0 0 0,0 0 0,1 0 0,-1 0 0,0-1 0,0 1 0,0 0 0,0 0 0,1-1 0,-1 1 0,0-1 0,0 1 0,1-1 0,-1 1 0,0-1 0,1 1 0,-1-1 0,1 0 0,-1 1 0,0-1 0,0-1 0,-27-30 0,20 23 0,-44-46 0,-24-29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6:37.306"/>
    </inkml:context>
    <inkml:brush xml:id="br0">
      <inkml:brushProperty name="width" value="0.35" units="cm"/>
      <inkml:brushProperty name="height" value="0.35" units="cm"/>
      <inkml:brushProperty name="color" value="#FFFFFF"/>
    </inkml:brush>
  </inkml:definitions>
  <inkml:trace contextRef="#ctx0" brushRef="#br0">4912 1009 24575,'66'16'0,"479"99"0,-496-108 0,152 28 0,-200-33 0,-14-1 0,-29-2 0,-512-13 0,173 6 0,147-8 0,176 11 0,39 4 0,22 4 0,35 5 0,655 66 0,-606-67 0,12 2 0,0-5 0,148-12 0,-243 7 0,50-8 0,-51 8 0,0 1 0,0-1 0,0 0 0,0 0 0,-1-1 0,1 1 0,0 0 0,-1-1 0,1 0 0,-1 0 0,1 0 0,-1 0 0,3-4 0,-4 5 0,0 0 0,-1 0 0,0 0 0,1 0 0,-1 0 0,0 0 0,1 0 0,-1 0 0,0-1 0,0 1 0,0 0 0,0 0 0,0 0 0,0 0 0,-1-1 0,1 1 0,0 0 0,0 0 0,-1 0 0,1 0 0,-1 0 0,1 0 0,-1 0 0,1 0 0,-1 0 0,0 0 0,0 0 0,1 0 0,-1 0 0,0 0 0,-1 0 0,-34-27 0,32 25 0,-44-26 0,0 2 0,-2 3 0,-1 1 0,0 3 0,-2 2 0,-72-15 0,-337-65 0,440 88 0,22 10 0,0-1 0,0 1 0,0 0 0,-1-1 0,1 1 0,0 0 0,0-1 0,0 1 0,0 0 0,0-1 0,0 1 0,0 0 0,0-1 0,0 1 0,0-1 0,0 1 0,1 0 0,-1-1 0,0 1 0,0 0 0,0-1 0,0 1 0,0 0 0,1 0 0,-1-1 0,0 1 0,0 0 0,0-1 0,1 1 0,-1 0 0,0 0 0,1-1 0,-1 1 0,1 0 0,43-22 0,-41 20 0,69-24 0,128-29 0,89 0 0,-179 36 0,451-81 0,-521 94 0,-20 4 0,-1-1 0,1 0 0,-1-2 0,0 0 0,0-1 0,28-14 0,-46 20 0,-1 0 0,1 0 0,-1 0 0,0-1 0,1 1 0,-1 0 0,1 0 0,-1-1 0,0 1 0,1 0 0,-1-1 0,1 1 0,-1-1 0,0 1 0,0 0 0,1-1 0,-1 1 0,0-1 0,0 1 0,1-1 0,-1 1 0,0 0 0,0-1 0,0 1 0,0-1 0,0 1 0,0-1 0,0 1 0,0-1 0,0 1 0,0-1 0,0 1 0,0-1 0,0 1 0,0-1 0,0 1 0,0-1 0,-1 1 0,1-1 0,0 1 0,0-1 0,-1 1 0,1 0 0,0-1 0,0 1 0,-1-1 0,1 1 0,-1 0 0,1-1 0,0 1 0,-1 0 0,1 0 0,-1-1 0,1 1 0,0 0 0,-1 0 0,1 0 0,-1-1 0,-12-4 0,1 0 0,-1 1 0,0 1 0,0 0 0,0 0 0,0 1 0,-1 1 0,1 0 0,-16 2 0,-11-3 0,-222-10 0,-1 11 0,-307 39 0,563-37 0,-3 0 0,-1 1 0,0 0 0,0 0 0,-13 6 0,22-7 0,0-1 0,1 1 0,-1 0 0,1-1 0,-1 1 0,1 0 0,0 0 0,-1 0 0,1 0 0,0 0 0,0 0 0,-1 1 0,1-1 0,0 0 0,0 0 0,0 1 0,1-1 0,-1 1 0,0-1 0,0 1 0,1-1 0,-1 1 0,1 0 0,-1-1 0,1 1 0,0-1 0,0 1 0,0 0 0,0-1 0,0 1 0,0 0 0,0-1 0,0 1 0,1 0 0,0 2 0,1 2 0,1 1 0,1 0 0,-1-1 0,1 0 0,0 0 0,1 0 0,-1 0 0,1 0 0,0-1 0,1 0 0,-1 0 0,1-1 0,0 1 0,10 5 0,7 2 0,0 0 0,48 16 0,-34-17 0,1-2 0,0-1 0,0-2 0,1-1 0,0-2 0,43-3 0,235-30 0,-302 28 0,64-7 0,0-5 0,-1-2 0,-1-4 0,136-56 0,-161 47 0,-43 17 0,-18 7 0,-28 8 0,-30 11 0,1 3 0,-123 51 0,-124 76 0,311-143 0,-20 10 0,-17 7 0,1 1 0,1 2 0,0 1 0,-51 43 0,84-62 0,1 0 0,0 0 0,0 0 0,0 0 0,0 1 0,0-1 0,1 1 0,0 0 0,-1 0 0,1-1 0,1 2 0,-1-1 0,1 0 0,-2 7 0,3-9 0,0 1 0,0-1 0,1 1 0,-1-1 0,1 1 0,0-1 0,0 0 0,-1 1 0,2-1 0,-1 0 0,0 0 0,0 0 0,1 0 0,-1 0 0,1 0 0,0 0 0,-1 0 0,1 0 0,0-1 0,0 1 0,0-1 0,0 0 0,0 1 0,1-1 0,-1 0 0,0 0 0,0 0 0,3 0 0,15 6 0,1-1 0,-1 0 0,1-2 0,0-1 0,0 0 0,1-1 0,-1-2 0,0 0 0,1-1 0,36-7 0,23-8 0,111-36 0,-107 25 0,-1-3 0,-1-3 0,-2-5 0,97-59 0,-168 91 0,8-6 0,-1 0 0,30-27 0,-44 37 0,0-1 0,-1 1 0,1-1 0,-1 1 0,0-1 0,0 0 0,0 0 0,0 0 0,0 0 0,-1 0 0,1-1 0,-1 1 0,0 0 0,0-1 0,0 1 0,-1-1 0,1 1 0,-1-1 0,0 1 0,0-1 0,0 1 0,0-1 0,-2-6 0,1 7 0,-1 0 0,0-1 0,0 1 0,0 0 0,-1 0 0,1 1 0,-1-1 0,1 0 0,-1 1 0,0-1 0,0 1 0,0 0 0,0 0 0,-1 0 0,1 0 0,0 1 0,-1-1 0,1 1 0,-1 0 0,-5-1 0,-11-2 0,0 0 0,-31-1 0,42 4 0,-81-2 0,0 3 0,-167 22 0,-178 58 0,279-49 0,74-15 0,-685 155 0,751-167 0,-5 2 0,0 0 0,0 1 0,-36 18 0,55-24 0,0 0 0,1 0 0,-1 0 0,0 1 0,1-1 0,-1 0 0,0 1 0,1-1 0,0 1 0,-1-1 0,1 1 0,0 0 0,0-1 0,0 1 0,-1 3 0,1-4 0,1 0 0,0 0 0,0 0 0,0 0 0,0 0 0,0 0 0,0 0 0,0 0 0,1 0 0,-1 0 0,0 0 0,1 0 0,-1 0 0,0-1 0,1 1 0,-1 0 0,1 0 0,-1 0 0,1 0 0,0 0 0,-1-1 0,2 2 0,3 2 0,0-1 0,0 1 0,0-1 0,0 0 0,1 0 0,-1-1 0,1 1 0,-1-1 0,9 1 0,16 3 0,-1-2 0,1-2 0,-1 0 0,1-2 0,0-1 0,0-2 0,-1-1 0,51-12 0,16-11 0,114-46 0,-163 55 0,0-3 0,44-26 0,-79 41 0,-1-1 0,0-1 0,0 0 0,-1-1 0,0 0 0,0 0 0,-1-1 0,0 0 0,-1 0 0,0-1 0,-1-1 0,10-19 0,-16 28 0,1 0 0,-1 1 0,0-1 0,0 0 0,-1 0 0,1 0 0,-1 0 0,1 1 0,-1-1 0,0 0 0,0 0 0,0 0 0,0 0 0,-1 0 0,1 0 0,-1 0 0,0 0 0,0 0 0,0 1 0,0-1 0,0 0 0,-1 1 0,1-1 0,-1 1 0,1-1 0,-1 1 0,0 0 0,0-1 0,-3-1 0,-4-2 0,0-1 0,-1 2 0,0-1 0,0 1 0,-1 1 0,-17-6 0,-40-10 2,-1 2 0,0 4-1,-1 3 1,-112-4 0,-289 23-107,291 3 25,1 8 0,1 7 0,1 9 0,2 7-1,-259 98 1,288-81 80,3 7 0,-213 131 0,346-190 0,-2 0 0,-1 2 0,1 0 0,-17 16 0,27-24 0,1 1 0,0-1 0,-1 0 0,1 0 0,0 1 0,0-1 0,0 0 0,0 1 0,0-1 0,0 1 0,0-1 0,1 1 0,-1 0 0,0-1 0,1 1 0,-1 0 0,1 0 0,0-1 0,0 1 0,0 0 0,-1 0 0,2-1 0,-1 1 0,0 0 0,0 0 0,0-1 0,1 1 0,-1 0 0,1-1 0,0 1 0,-1 0 0,1-1 0,0 1 0,0-1 0,0 1 0,0-1 0,2 3 0,2 0-2,-1-1 0,1 1 0,0-1 0,0 0 0,0 0-1,0-1 1,0 1 0,1-1 0,-1 0 0,10 1 0,64 7 74,-63-8-25,72 2 208,163-12 0,92-33-335,-197 21 38,83-7-87,43-5-38,277-69 0,-520 95 167,1-2 0,-2-1 0,1-1 0,-1-1 0,34-20 0,-60 30 0,0-1 0,0 1 0,0-1 0,0 0 0,0 1 0,0-1 0,0 0 0,-1 0 0,1-1 0,1-2 0,-3 5 0,0-1 0,1 0 0,-1 0 0,0 1 0,0-1 0,0 0 0,1 0 0,-1 0 0,0 1 0,0-1 0,0 0 0,0 0 0,-1 0 0,1 0 0,0 1 0,0-1 0,0 0 0,-1 0 0,1 1 0,0-1 0,-1 0 0,0-1 0,-2-1 0,0 1 0,0-1 0,0 1 0,-1 0 0,1 0 0,-1 0 0,0 0 0,1 0 0,-1 1 0,0 0 0,0-1 0,0 2 0,-4-2 0,-21-3 0,0 1 0,0 2 0,-53 2 0,-102 15 0,178-14 0,-362 53-342,-395 111 0,423-67 342,284-79 0,1 4 0,2 1 0,-94 59 0,135-75-4,1 0-1,0 0 1,0 2 0,1-1 0,0 1 0,1 1-1,0-1 1,-9 15 0,15-20 43,1 0 0,0 0 0,-1 0 1,1 0-1,1 0 0,-1 1 0,1-1 0,0 0 0,0 1 0,1-1 0,-1 1 0,1 0 1,1-1-1,-1 1 0,1-1 0,0 1 0,0-1 0,0 0 0,1 1 0,0-1 1,0 0-1,5 9 0,-2-5-11,1 0 1,1-1-1,0 1 1,0-1-1,0-1 1,1 1-1,0-1 1,1-1-1,-1 0 1,1 0-1,0 0 0,1-1 1,14 5-1,7 2-33,0-2 0,0-2 0,42 7 0,13-4-35,0-3 0,0-4-1,0-4 1,1-3-1,114-21 1,-61-1-211,-1-7 0,199-72 0,136-101 249,-381 156 2,-1-5 0,153-119 0,-224 157 0,0-1 0,-2-1 0,0-1 0,0-1 0,-2-1 0,-1 0 0,19-31 0,-33 49 0,-1 0 0,1 0 0,0 0 0,-1 0 0,0 0 0,0 0 0,0-1 0,0 1 0,0-1 0,-1 1 0,1 0 0,-1-1 0,0 1 0,0-1 0,0 1 0,-1-1 0,1 1 0,-1-1 0,0 1 0,0 0 0,0-1 0,0 1 0,0 0 0,-1 0 0,0 0 0,1 0 0,-1 0 0,0 0 0,-4-4 0,-2 1 0,0 0 0,0 1 0,0 0 0,-1 0 0,0 1 0,0 0 0,0 0 0,0 1 0,-14-2 0,-32-8 166,0 2 1,-74-3-1,-116 6 387,172 7-610,-527 5-260,403 6 121,-199 39-1,357-43 197,1 3 0,0 1 0,0 2 0,-46 21 0,60-20 0,0 0 0,1 1 0,1 1 0,1 1 0,0 1 0,1 1 0,-19 22 0,2 3 0,1 2 0,2 2 0,3 1 0,1 1 0,3 2 0,2 1 0,2 1 0,3 0 0,2 2 0,-18 90 0,33-124 31,0 0 0,1 0 0,2 0 0,0 0 0,1 0 0,1-1 0,1 1 0,1 0 0,1-1-1,1 0 1,0 0 0,2 0 0,0-1 0,1 0 0,1-1 0,0 0 0,2 0 0,0-1 0,1-1 0,1 0 0,0-1 0,25 21 0,-14-16-31,2-2 0,1 0 0,0-2 0,1-1 0,0-1 0,2-2 0,-1 0 0,53 10 0,-34-12 0,0-2 0,0-2 0,0-2 0,1-3 0,49-5 0,-90 4 0,1-1 0,-1-1 0,1 1 0,-1-2 0,0 1 0,0-1 0,0-1 0,0 1 0,-1-1 0,1-1 0,-1 0 0,0 0 0,0-1 0,9-8 0,-11 8 0,-1-1 0,0 0 0,0 0 0,-1 0 0,1 0 0,-1-1 0,-1 0 0,0 0 0,0 0 0,0 0 0,-1 0 0,0 0 0,-1-1 0,0 1 0,0-1 0,-1-10 0,0 4 0,-1 1 0,0-1 0,-2 1 0,1 0 0,-1 0 0,-1 0 0,-1 0 0,0 1 0,-1-1 0,0 1 0,-9-14 0,3 10 0,0 1 0,-1 0 0,-1 1 0,0 0 0,-1 1 0,-1 1 0,-19-13 0,-5 1 0,-2 1 0,0 3 0,-1 2 0,-1 1 0,-1 3 0,-50-12 0,-8 5-68,0 4 0,-1 5 1,-1 4-1,-157 7 0,143 10 16,2 4 0,0 6 0,-200 57 0,310-73 52,-152 53 0,143-48 0,0 1 0,0 0 0,1 2 0,0 0 0,0 0 0,-25 25 0,38-32 0,-1-1-1,1 1 1,-1 0-1,1 0 1,0 0-1,0 1 1,0-1 0,0 0-1,1 1 1,0-1-1,-1 1 1,1 0-1,0-1 1,1 1 0,-1 4-1,1-7 2,0 0-1,0 0 1,0 0 0,0 0-1,1 0 1,-1 0 0,0 0-1,1 0 1,-1 0 0,1 0-1,-1 0 1,1 0-1,-1 0 1,1 0 0,0 0-1,-1-1 1,1 1 0,0 0-1,0 0 1,0-1 0,-1 1-1,2 0 1,1 0 6,0 0 0,0 0 0,0 0 0,0 0 0,0-1 0,0 1-1,0-1 1,0 0 0,0 0 0,0 0 0,5-1 0,13-3 71,1 0 0,0-2 0,-1 0 0,26-12 0,94-50-12,-60 22-66,-2-3 0,-2-4 0,107-95 0,-141 109 0,-2-2 0,-1-1 0,-3-2 0,-2-2 0,-1-1 0,52-101 0,-79 133 0,0-1 0,-1 0 0,-1 0 0,0 0 0,-1 0 0,3-25 0,-7 36 0,0 0 0,0 0 0,0 0 0,0 0 0,-1 1 0,0-1 0,0 0 0,0 0 0,0 1 0,-1-1 0,0 1 0,0-1 0,0 1 0,-1 0 0,1-1 0,-1 1 0,0 1 0,0-1 0,0 0 0,-1 1 0,1-1 0,-1 1 0,0 0 0,0 0 0,0 1 0,-8-5 0,-4 0 0,-1 1 0,1 1 0,-1 0 0,0 1 0,-28-3 0,-98-2 0,118 8 0,-219-2 0,1 10 0,-388 62 0,587-62 0,1 3 0,0 1 0,-81 34 0,107-37 0,0 0 0,1 1 0,0 1 0,1 1 0,0 0 0,0 1 0,2 1 0,-1 0 0,2 1 0,0 0 0,0 1 0,-9 16 0,8-8 0,1 2 0,1-1 0,1 2 0,2-1 0,0 1 0,1 0 0,2 1 0,1 0 0,1 0 0,1 0 0,1 0 0,4 33 0,-1-40 0,1 1 0,1-1 0,0 0 0,2 0 0,0 0 0,1-1 0,1 0 0,1 0 0,1-1 0,0 0 0,1-1 0,1 0 0,1-1 0,0 0 0,1-1 0,27 22 0,-19-21 0,1-1 0,1-1 0,0-1 0,0-2 0,1 0 0,1-1 0,37 8 0,-5-5 0,1-3 0,78 4 0,-87-12 0,-1-3 0,1-2 0,-1-2 0,0-2 0,0-2 0,84-29 0,-62 13 0,-2-4 0,-1-3 0,114-72 0,-124 65 0,-1-4 0,-3-1 0,79-84 0,-96 88 0,-2-2 0,-2-1 0,-2-2 0,-2-1 0,28-61 0,-47 86 0,-1 0 0,-1 0 0,-1-1 0,6-33 0,-12 48 0,0 1 0,-1-1 0,1 0 0,-1 1 0,-1-1 0,1 0 0,-1 0 0,0 1 0,0-1 0,-1 1 0,0-1 0,0 1 0,-1 0 0,0-1 0,0 1 0,0 1 0,-1-1 0,1 0 0,-7-6 0,2 5 0,0 0 0,-1 0 0,0 1 0,0 0 0,0 0 0,-1 1 0,1 0 0,-1 1 0,-14-4 0,-14-3 0,-51-7 0,-1 6 0,0 4 0,-1 5 0,1 3 0,-1 4 0,1 3 0,0 5 0,1 4 0,-166 52 0,220-56 0,1 1 0,0 2 0,0 1 0,2 2 0,0 1 0,1 2 0,1 1 0,-53 50 0,67-54 0,0 0 0,1 1 0,1 0 0,0 2 0,2-1 0,1 1 0,0 1 0,1 0 0,2 1 0,0-1 0,1 2 0,2-1 0,0 1 0,-2 41 0,6-50 0,1 1 0,0 0 0,2-1 0,-1 1 0,2-1 0,0 0 0,9 26 0,-8-31 0,1 0 0,0 0 0,1-1 0,0 0 0,0 0 0,1 0 0,0-1 0,0 0 0,1 0 0,0-1 0,17 13 0,-4-7 0,0-1 0,1 0 0,0-2 0,1-1 0,0 0 0,48 10 0,-14-9 0,107 6 0,-117-15 9,1-2-1,0-2 1,-1-2-1,1-3 1,70-19 0,-54 6-104,0-2 0,-2-3 0,83-48 0,-45 13 0,-3-5 0,-4-4 0,-2-4 0,96-102 0,-129 119 95,-4-3 0,-2-1 0,-3-3 0,80-137 0,-122 188 0,-1 0 0,0 0 0,0 0 0,-2-1 0,0 0 0,0 0 0,-1 0 0,1-22 0,-4 28 0,0-1 0,-1 1 0,0 0 0,0 0 0,-1 0 0,0 0 0,-1 0 0,0 1 0,0-1 0,0 1 0,-1 0 0,0 0 0,0 0 0,-1 0 0,-9-10 0,1 5 26,0-1 0,-1 1 0,-1 1 0,0 1 0,0 0 0,-1 1 0,0 1 0,-1 0 0,0 1 0,0 1 0,-27-7 0,-22-1 225,-115-11 0,172 24-262,-49-5 11,-1 3 0,0 2 0,0 3 0,1 3 0,-75 14 0,96-10 0,0 2 0,1 0 0,0 3 0,1 1 0,0 2 0,1 1 0,1 1 0,1 2 0,-38 33 0,27-15 0,2 1 0,1 3 0,3 1 0,1 2 0,2 2 0,3 0 0,-29 61 0,27-42 0,4 2 0,3 2 0,2 0 0,4 1 0,-12 84 0,28-129 0,0 1 0,2-1 0,2 1 0,0 0 0,2 0 0,0-1 0,2 1 0,12 40 0,-12-54 0,1 0 0,1-1 0,0 0 0,1 0 0,0 0 0,1 0 0,1-1 0,0-1 0,0 0 0,1 0 0,1 0 0,0-1 0,0-1 0,1 0 0,0-1 0,0 0 0,22 10 0,-9-7 0,0-2 0,0 0 0,1-1 0,1-2 0,-1-1 0,1-1 0,-1-1 0,1-1 0,49-4 0,-57 0 0,-1 0 0,0-1 0,0-1 0,0-1 0,0-1 0,-1 0 0,0-1 0,0-1 0,-1 0 0,0-1 0,0-1 0,-1-1 0,0 0 0,-1-1 0,19-20 0,-5-3 0,-1-1 0,-2-2 0,-2 0 0,-1-1 0,-2-2 0,24-68 0,-22 42 0,-3 0 0,-3-1 0,11-114 0,-24 153 0,-2 1 0,-1-1 0,-1 1 0,-1-1 0,-1 1 0,-2 0 0,-12-41 0,13 58 0,0 0 0,0 0 0,-1 0 0,-1 0 0,0 1 0,-1 0 0,1 0 0,-2 1 0,0-1 0,0 2 0,0-1 0,-1 1 0,0 1 0,-1-1 0,0 2 0,0-1 0,0 1 0,-1 1 0,0 0 0,-19-6 0,10 5 0,0 2 0,0 0 0,0 1 0,-1 1 0,1 1 0,-1 1 0,1 0 0,-1 2 0,-27 5 0,22-1 0,0 2 0,1 0 0,0 2 0,0 0 0,1 2 0,-34 22 0,16-4 0,2 1 0,2 2 0,1 1 0,1 3 0,2 0 0,2 2 0,-33 53 0,37-49 0,1 2 0,3 2 0,1 0 0,-18 59 0,34-88 0,1 1 0,1-1 0,1 1 0,1 1 0,0-1 0,2 0 0,0 1 0,1-1 0,1 1 0,1-1 0,0 0 0,2 0 0,0 0 0,9 23 0,-10-33 0,2-1 0,-1 0 0,1 0 0,0 0 0,1 0 0,0-1 0,0 0 0,1-1 0,-1 1 0,2-1 0,14 10 0,-10-9 0,1 0 0,0-1 0,0-1 0,0 0 0,1-1 0,0 0 0,15 2 0,9-2 0,0-1 0,0-2 0,0-2 0,72-11 0,-72 6 9,0-3 0,-1-1 0,0-1 0,-1-2 0,55-29 0,-39 14-73,-1-3 0,-2-2 0,47-41 0,-1-13-165,-3-4-1,123-158 1,-119 123-242,81-137-1,-130 184 429,-4-2 0,-4-2 0,33-99-1,-66 163 42,0 0 0,-1 0 0,-1-1 0,2-25 0,-5 41 8,-1-1-1,0 1 0,0-1 0,-1 1 0,1 0 0,-1-1 0,0 1 1,0-1-1,-1 1 0,1 0 0,-1 0 0,0 0 0,0 0 0,0 0 0,-1 0 1,1 0-1,-1 1 0,0-1 0,0 1 0,0 0 0,-1 0 0,1 0 0,-7-4 1,-3 0 82,0 2 1,0 0 0,0 0 0,-1 1-1,1 1 1,-1 0 0,0 1-1,0 0 1,0 1 0,-18 1 0,6 1 82,-1 1 1,1 1 0,0 1 0,-41 13 0,44-8-167,0 1 0,0 1 1,1 1-1,0 1 0,1 1 0,1 1 0,0 1 1,2 0-1,-1 2 0,2 0 0,-22 29 0,3 2-6,3 1 0,1 1 0,-40 93-1,32-44-105,4 0 0,5 3-1,4 0 1,5 2 0,5 1-1,-7 207 1,23-273 101,2 0 0,2 0 0,2 0 0,2-1 0,1 0 0,2 0-1,2-1 1,28 65 0,-30-83 18,1-1-1,1 0 1,1-1-1,0 0 1,1-1-1,1 0 1,23 19-1,-25-25 43,1-1-1,0 0 1,1-1-1,0-1 1,0-1 0,1 0-1,0 0 1,0-2-1,0 0 1,25 4-1,-24-7-45,-1-1-1,0-1 1,1-1-1,-1 0 1,0 0-1,0-2 1,1 0 0,-2-1-1,1-1 1,0 0-1,-1-1 1,0-1-1,0 0 1,-1-1 0,0 0-1,-1-2 1,22-17-1,-10 5-8,-1-1-1,-1-2 1,0 0 0,-2-1-1,-2-1 1,0-1 0,24-48-1,-20 23 2,-1 0 0,-4-1 0,-1-1 0,14-89 0,-19 65 0,-4-1 0,-3-131 0,-7 172 0,-2-1 0,-1 1 0,-2 0 0,-13-42 0,15 65 0,0 0 0,-1 1 0,-1 0 0,0 0 0,-1 0 0,-1 1 0,0 0 0,-1 1 0,0 0 0,-1 0 0,-1 1 0,-14-11 0,20 18 0,-1 1 0,0 1 0,0-1 0,0 1 0,0 0 0,0 1 0,-1-1 0,0 1 0,1 1 0,-1 0 0,0 0 0,0 0 0,1 1 0,-1 0 0,0 1 0,0-1 0,0 2 0,-8 1 0,-6 3 0,1 1 0,-1 1 0,1 0 0,1 2 0,-27 16 0,-11 12 0,2 1 0,-77 73 0,-91 117 0,178-176 0,2 1 0,-66 111 0,94-135 0,0 0 0,2 1 0,1 1 0,2 1 0,1-1 0,1 2 0,-7 62 0,15-88 0,1 0 0,-1 0 0,2 0 0,-1 0 0,1 0 0,0 0 0,1 0 0,0-1 0,0 1 0,0-1 0,1 1 0,6 11 0,-5-15 0,-1 1 0,0-1 0,1 0 0,0 0 0,0 0 0,0-1 0,0 0 0,1 1 0,-1-1 0,1-1 0,0 1 0,0-1 0,0 0 0,0 0 0,0 0 0,1-1 0,-1 0 0,0 0 0,7 1 0,0-2 0,0 0 0,0-1 0,0 0 0,0-1 0,-1 0 0,1-1 0,-1-1 0,1 1 0,-1-2 0,0 1 0,-1-2 0,1 1 0,-1-2 0,0 1 0,0-1 0,10-10 0,9-9 0,0-2 0,-2 0 0,38-53 0,-30 33 0,-2-2 0,-2-2 0,-3-1 0,-2-1 0,-2-1 0,-3-1 0,-2-1 0,21-107 0,-38 150 0,0-1 0,-1 1 0,-1-1 0,0 1 0,-1-1 0,-1 1 0,-5-24 0,4 28 0,0 0 0,-1 1 0,0-1 0,-1 1 0,0 0 0,0 1 0,-1-1 0,0 1 0,-1 0 0,1 0 0,-11-8 0,-6-3 0,-1 2 0,-1 0 0,0 2 0,-1 1 0,0 1 0,-1 1 0,-1 1 0,-41-10 0,18 9 0,0 1 0,0 3 0,-103-2 0,149 9 0,-1 1 0,1 0 0,-1 0 0,1 1 0,-1-1 0,1 1 0,0 1 0,-1-1 0,1 1 0,0-1 0,0 2 0,0-1 0,0 0 0,0 1 0,1 0 0,-1 0 0,1 0 0,0 1 0,0 0 0,0 0 0,0 0 0,0 0 0,1 0 0,0 1 0,0-1 0,0 1 0,1 0 0,-3 5 0,-15 37 0,3 0 0,1 1 0,3 1 0,-14 94 0,9-41 0,4 2 0,5 0 0,4 109 0,7-175 0,2 0 0,2 0 0,2-1 0,22 69 0,-20-82 0,0-1 0,1 1 0,2-2 0,0 0 0,2-1 0,0 0 0,1-1 0,23 22 0,-17-23 0,0-1 0,1-1 0,0-1 0,2-1 0,-1-1 0,2-1 0,45 16 0,-47-21 0,0-1 0,0-1 0,0-1 0,1-1 0,-1-1 0,1-1 0,0-1 0,0-2 0,29-3 0,-42 1 0,0 0 0,0-1 0,0-1 0,-1 0 0,0 0 0,0-1 0,0 0 0,0-1 0,-1 0 0,0-1 0,-1 0 0,0 0 0,0-1 0,0 0 0,-2-1 0,1 0 0,-1 0 0,0-1 0,-1 0 0,0 0 0,-1 0 0,-1-1 0,1 0 0,-2 0 0,0 0 0,0 0 0,-1 0 0,0-1 0,-1 1 0,-1 0 0,0-1 0,-1 1 0,0-1 0,0 1 0,-2-1 0,1 1 0,-2 0 0,0 0 0,0 1 0,-1-1 0,0 1 0,-13-20 0,4 13 0,-1 1 0,0 0 0,-2 0 0,0 2 0,0 0 0,-2 1 0,-23-14 0,10 10 0,-1 2 0,0 1 0,-1 1 0,-35-8 0,-6 3 0,-2 4 0,1 4 0,-127-4 0,151 12 0,1 3 0,-1 1 0,1 3 0,0 2 0,-57 15 0,56-3 0,50-17 0,0 0 0,0 0 0,0 0 0,0 0 0,0 0 0,0 0 0,0 1 0,1-1 0,-1 0 0,0 1 0,1 0 0,-1-1 0,1 1 0,-1 0 0,1 0 0,0 0 0,-2 3 0,3-4 0,0 0 0,1 0 0,-1 0 0,0-1 0,1 1 0,-1 0 0,0-1 0,1 1 0,-1 0 0,1-1 0,-1 1 0,1 0 0,-1-1 0,1 1 0,0-1 0,-1 1 0,1-1 0,0 1 0,-1-1 0,1 0 0,0 1 0,0-1 0,-1 0 0,1 1 0,0-1 0,0 0 0,-1 0 0,1 0 0,0 0 0,0 0 0,1 0 0,32 6 0,1-2 0,0-1 0,-1-2 0,60-6 0,-38 2 0,-56 3 0,93-3 0,1-4 0,106-22 0,-183 24 0,-1 1 0,0-2 0,-1 0 0,0-1 0,0-1 0,0 0 0,-1-1 0,0-1 0,14-12 0,-24 18 0,0 0 0,0 0 0,0-1 0,-1 1 0,1-1 0,-1 1 0,-1-1 0,1 0 0,0-1 0,-1 1 0,0 0 0,0-1 0,1-6 0,-3 8 0,0-1 0,0 0 0,0 1 0,-1-1 0,1 0 0,-1 1 0,0-1 0,-1 1 0,1-1 0,-1 1 0,1-1 0,-1 1 0,-1 0 0,1 0 0,-1 0 0,1 0 0,-1 0 0,-5-4 0,-1-2 0,-2 0 0,0 1 0,0 0 0,0 0 0,-1 1 0,-17-8 0,-85-35 0,20 17 0,-1 4 0,-183-32 0,-202 7 0,69 40 0,406 15 0,-4 0 0,1-1 0,-1 2 0,1-1 0,0 1 0,-1 0 0,1 1 0,0 0 0,0 0 0,0 1 0,0 0 0,0 0 0,-8 6 0,15-8 0,0 0 0,0 1 0,0-1 0,0 0 0,0 1 0,0-1 0,0 1 0,0-1 0,1 1 0,-1 0 0,1-1 0,-1 1 0,1 0 0,0-1 0,0 1 0,-1 0 0,1-1 0,0 1 0,0 0 0,1-1 0,-1 1 0,0 0 0,1-1 0,-1 1 0,1 0 0,0 2 0,26 43 0,-26-45 0,19 25 0,2-1 0,1-1 0,1-1 0,1-1 0,0-1 0,34 21 0,6 0 0,114 55 0,-120-71 0,0-3 0,2-3 0,1-2 0,0-3 0,1-2 0,1-4 0,0-2 0,0-3 0,0-3 0,68-6 0,-120 3 0,0 0 0,1-1 0,-1-1 0,16-5 0,-27 8 0,0-1 0,0 1 0,0 0 0,0-1 0,0 1 0,-1-1 0,1 1 0,0-1 0,0 1 0,0-1 0,-1 1 0,1-1 0,0 0 0,0 0 0,-1 1 0,1-1 0,-1 0 0,1 0 0,-1 0 0,1 1 0,-1-1 0,1-2 0,-1 2 0,0 0 0,0 0 0,-1 0 0,1 0 0,0 0 0,-1 1 0,1-1 0,0 0 0,-1 0 0,1 0 0,-1 1 0,0-1 0,1 0 0,-1 0 0,0 1 0,1-1 0,-1 1 0,0-1 0,-1 0 0,-48-24 0,48 25 0,-104-35 0,-1 5 0,-193-27 0,168 35 0,-45-7 0,-99-18 0,213 33 0,1-3 0,-73-29 0,94 26 0,105 37 0,76 21 4,210 30 0,-259-57-147,1-4 0,-1-4-1,143-14 1,-29-17 120,-3-10 1,-1-8-1,-2-9 1,201-84-1,-399 139 23,29-11 0,0-1 0,-1-2 0,-1-1 0,0 0 0,33-26 0,-59 39 0,1 0 0,0 0 0,-1 0 0,1 0 0,-1-1 0,0 0 0,1 1 0,-1-1 0,0 0 0,-1 0 0,1 0 0,0 0 0,-1 0 0,0 0 0,0 0 0,0-1 0,0 1 0,0 0 0,-1-1 0,1 1 0,-1-1 0,0 1 0,-1-7 0,-1 5 0,0 0 0,0 0 0,0 0 0,-1 1 0,0-1 0,0 1 0,0-1 0,0 1 0,-1 0 0,0 0 0,0 0 0,0 1 0,0-1 0,-8-4 0,-15-8 49,0 1-1,-1 1 0,-1 1 1,0 1-1,0 2 1,-59-13-1,-190-17 291,180 31-339,0 4 0,0 5 0,-131 15 0,180-8 0,1 1 0,-1 3 0,1 1 0,1 3 0,1 2 0,0 2 0,1 1 0,-62 40 0,91-50 0,0 2 0,1 0 0,0 1 0,1 0 0,0 1 0,-12 16 0,24-26 0,-1-1 0,1 0 0,0 0 0,-1 1 0,2-1 0,-1 1 0,0 0 0,1 0 0,-1-1 0,1 1 0,0 0 0,1 0 0,-1 0 0,1 0 0,-1 0 0,1 0 0,0 0 0,1 0 0,-1 0 0,1 0 0,0 0 0,0 0 0,0 0 0,0 0 0,1 0 0,-1-1 0,1 1 0,0 0 0,0-1 0,0 0 0,1 1 0,-1-1 0,1 0 0,4 3 0,2 2 0,0-1 0,0 0 0,1-1 0,0 0 0,0-1 0,0 0 0,1-1 0,-1 0 0,1 0 0,0-1 0,16 2 0,5 0 0,0-2 0,0-2 0,32-2 0,-10-3 0,-1-3 0,0-1 0,-1-4 0,0-1 0,68-28 0,-33 5 0,-2-3 0,97-62 0,-125 64 0,-1-1 0,83-75 0,-114 89 0,0-2 0,-1 0 0,-2-2 0,-1-1 0,-1 0 0,26-51 0,-43 73 0,1 1 0,-2-1 0,1 1 0,-1-1 0,0 0 0,0 0 0,-1 0 0,0 0 0,0 0 0,-1 0 0,0 0 0,0-9 0,-2 12 0,1 0 0,0 1 0,-1-1 0,0 0 0,0 1 0,0-1 0,0 1 0,0-1 0,-1 1 0,0 0 0,1 0 0,-1 0 0,0 0 0,-1 1 0,1-1 0,0 1 0,-1 0 0,1 0 0,-1 0 0,0 0 0,1 1 0,-9-3 0,-24-6 0,0 1 0,0 2 0,-1 1 0,0 2 0,0 2 0,-59 3 0,-226 32 0,93 7 0,-261 80 0,469-114 0,-55 18 0,70-22 0,1 1 0,-1-1 0,1 1 0,0 0 0,0 0 0,0 1 0,0-1 0,0 1 0,-4 5 0,8-8 0,0 0 0,1 0 0,-1-1 0,1 1 0,-1 0 0,1 0 0,-1 0 0,1 0 0,0 0 0,0 0 0,-1 0 0,1 0 0,0 0 0,0 0 0,0 0 0,0 0 0,0 0 0,0 0 0,0 0 0,0 0 0,0 0 0,1 0 0,-1 0 0,0 0 0,1 0 0,-1 0 0,1 0 0,-1 0 0,1 0 0,-1-1 0,1 1 0,0 0 0,-1 0 0,1 0 0,1 0 0,5 6 0,0-1 0,0-1 0,1 1 0,-1-1 0,1 0 0,0-1 0,15 6 0,72 22 0,-81-28 0,90 24 0,2-5 0,214 18 0,-159-33 0,216-18 0,-355 9 0,126-16 0,-133 14 0,0 0 0,0-2 0,0 0 0,0 0 0,-1-1 0,0-1 0,16-11 0,-26 16 0,0 0 0,-1-1 0,1 1 0,-1-1 0,0 0 0,0 0 0,0 0 0,-1-1 0,1 1 0,-1-1 0,1 1 0,-1-1 0,0 0 0,-1 0 0,1 0 0,-1 0 0,1 0 0,-1 0 0,-1 0 0,1 0 0,0-1 0,-1 1 0,0 0 0,0 0 0,0-1 0,-1 1 0,1 0 0,-1 0 0,0 0 0,0-1 0,-1 1 0,1 0 0,-1 0 0,-2-4 0,-2-3 0,-1 0 0,0 0 0,-1 1 0,0 0 0,-1 0 0,0 1 0,0 0 0,-1 1 0,0 0 0,-17-10 0,-13-4 0,0 2 0,-2 1 0,-1 3 0,0 1 0,-55-11 0,-235-25 0,162 35 0,-1 7 0,-197 15 0,316 3 0,52-9 0,0 0 0,1-1 0,-1 1 0,1 0 0,-1 0 0,0 1 0,1-1 0,-1 0 0,0 0 0,1 0 0,-1 0 0,1 0 0,-1 1 0,1-1 0,-1 0 0,0 0 0,1 1 0,-1-1 0,1 0 0,-1 1 0,1-1 0,0 1 0,-1-1 0,1 1 0,-1-1 0,1 1 0,0-1 0,-1 1 0,1-1 0,0 1 0,0-1 0,-1 1 0,1-1 0,0 2 0,24 9 0,153 29 0,273 27 0,-271-49 0,286-6 0,-454-13 0,0 0 0,0 0 0,0-1 0,19-6 0,-30 8 0,1 0 0,0 0 0,0-1 0,-1 1 0,1 0 0,0-1 0,0 1 0,-1-1 0,1 1 0,0-1 0,-1 1 0,1-1 0,-1 1 0,1-1 0,-1 1 0,1-1 0,-1 0 0,1 1 0,-1-1 0,1 0 0,-1 1 0,0-1 0,0 0 0,1 0 0,-1 1 0,0-1 0,0-2 0,0 1 0,-1 1 0,0-1 0,0 0 0,0 0 0,-1 0 0,1 1 0,0-1 0,-1 0 0,1 1 0,-1 0 0,1-1 0,-1 1 0,0 0 0,0 0 0,1 0 0,-4-2 0,-18-9 0,-1 0 0,0 1 0,0 1 0,-1 2 0,-41-9 0,-142-15 0,185 29 0,-126-11-123,-1 7-1,-213 16 1,151 12 6,-238 55 0,426-72 117,14-2 0,-1 0 0,1 0 0,0 1 0,0 0 0,0 0 0,0 1 0,-12 8 0,21-12 0,1 1 0,-1-1 0,1 0 0,-1 1 0,1-1 0,-1 1 0,1-1 0,-1 1 0,1-1 0,-1 1 0,1 0 0,0-1 0,-1 1 0,1 0 0,0-1 0,-1 1 0,1 0 0,0-1 0,0 1 0,0 0 0,0-1 0,0 1 0,0 0 0,0-1 0,0 1 0,0 0 0,0 0 0,0-1 0,0 1 0,0 0 0,1-1 0,-1 1 0,0 0 0,0-1 0,1 1 0,-1-1 0,0 1 0,1 0 0,-1-1 0,1 1 0,-1-1 0,1 1 0,0 0 0,28 20 86,-27-20-71,81 44 94,2-4 1,2-3-1,1-4 1,169 41-1,-142-51-120,2-5 0,1-5 0,173-1 0,10-34-1354,-191 4-5461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39:51.721"/>
    </inkml:context>
    <inkml:brush xml:id="br0">
      <inkml:brushProperty name="width" value="0.35" units="cm"/>
      <inkml:brushProperty name="height" value="0.35" units="cm"/>
      <inkml:brushProperty name="color" value="#FFFFFF"/>
    </inkml:brush>
  </inkml:definitions>
  <inkml:trace contextRef="#ctx0" brushRef="#br0">995 1 24575,'-2'19'0,"0"0"0,-1 0 0,-1 0 0,-12 36 0,9-37 0,2 0 0,0 1 0,1 0 0,1 0 0,-1 24 0,4-35 0,-1 0 0,0 0 0,-1 0 0,1-1 0,-2 1 0,1 0 0,-1-1 0,-7 14 0,-40 59 0,18-31 0,24-36 0,2 0 0,-1 1 0,2 0 0,0 0 0,1 0 0,-4 21 0,3 3 0,0 48 0,5-75 0,-1 14 0,-1 0 0,-1-1 0,-1 0 0,-14 45 0,10-53 0,0-1 0,-2 0 0,1-1 0,-19 21 0,-4 7 0,17-20 0,7-9 0,-1-1 0,0 0 0,0 0 0,-13 11 0,18-20 0,1 0 0,-1-1 0,0 1 0,1-1 0,-1 1 0,-1-1 0,1-1 0,0 1 0,0 0 0,-1-1 0,1 0 0,-1 0 0,1 0 0,-1-1 0,1 0 0,-1 1 0,-8-2 0,-41-8 0,34 5 0,0 1 0,-28 0 0,43 3 0,0-1 0,0 0 0,0 0 0,0 0 0,0 0 0,1-1 0,-1 1 0,0-1 0,1-1 0,0 1 0,-1-1 0,1 1 0,0-1 0,0 0 0,1-1 0,-1 1 0,0-1 0,1 1 0,0-1 0,0 0 0,0 0 0,1-1 0,-1 1 0,1 0 0,0-1 0,0 0 0,1 1 0,-1-1 0,1 0 0,0 0 0,0 0 0,0-6 0,-2-15 0,-1 1 0,-1 0 0,-1 0 0,-17-41 0,5 29 0,12 26 0,1 1 0,0-2 0,1 1 0,0 0 0,-3-22 0,-12-45 0,14 62 0,0 1 0,2-1 0,0-1 0,0 1 0,1-19 0,0 20 0,0 1 0,0 0 0,-2 0 0,0 0 0,0 1 0,-1-1 0,-9-14 0,-7-25 0,13 33 0,-1 0 0,-17-29 0,16 30 0,0-5-1365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22.903"/>
    </inkml:context>
    <inkml:brush xml:id="br0">
      <inkml:brushProperty name="width" value="0.35" units="cm"/>
      <inkml:brushProperty name="height" value="0.35" units="cm"/>
      <inkml:brushProperty name="color" value="#FFFFFF"/>
    </inkml:brush>
  </inkml:definitions>
  <inkml:trace contextRef="#ctx0" brushRef="#br0">0 0 24575,'10'10'0,"0"-1"0,0 0 0,1 0 0,0-2 0,0 1 0,1-1 0,0-1 0,1 0 0,-1-1 0,1 0 0,14 3 0,-15-6 0,-1 0 0,1-1 0,0 0 0,-1-1 0,1-1 0,0 1 0,-1-2 0,1 0 0,-1 0 0,1-1 0,-1-1 0,0 0 0,11-5 0,72-44 0,-93 52 0,0 0 0,0 0 0,0 0 0,0 0 0,1 1 0,-1-1 0,0 0 0,1 1 0,-1-1 0,0 1 0,1-1 0,-1 1 0,1 0 0,-1-1 0,1 1 0,-1 0 0,1 0 0,-1 0 0,1 0 0,-1 0 0,0 1 0,1-1 0,-1 0 0,1 1 0,-1-1 0,1 1 0,-1-1 0,0 1 0,1-1 0,-1 1 0,0 0 0,0 0 0,0 0 0,1 0 0,-1 0 0,0 0 0,0 0 0,0 0 0,0 0 0,-1 1 0,1-1 0,0 0 0,0 0 0,-1 1 0,1-1 0,-1 1 0,1-1 0,-1 0 0,1 3 0,2 10 0,0 0 0,-1 0 0,-1 1 0,0 17 0,-1-18 0,-4 353 0,1-271 0,3-95 0,0 1 0,0 0 0,0-1 0,-1 1 0,1-1 0,0 1 0,0-1 0,-1 1 0,1-1 0,-1 1 0,1-1 0,-1 0 0,0 1 0,0-1 0,1 0 0,-3 3 0,2-4 0,1 0 0,-1 0 0,1 0 0,-1 0 0,1 0 0,-1 0 0,1 0 0,-1 0 0,1 0 0,-1-1 0,1 1 0,-1 0 0,1 0 0,-1 0 0,1-1 0,-1 1 0,1 0 0,-1-1 0,1 1 0,0 0 0,-1-1 0,1 1 0,-1 0 0,1-1 0,0 1 0,0-1 0,-1 1 0,1-1 0,0 1 0,0-1 0,-1 1 0,1-1 0,0 1 0,0-1 0,0 1 0,0-1 0,0 1 0,0-1 0,0 1 0,0-2 0,0 1 0,0 0 0,0 1 0,0-1 0,0 0 0,0 0 0,0 0 0,0 0 0,1 0 0,-1 0 0,0 0 0,1 1 0,-1-1 0,1 0 0,-1 0 0,1 0 0,-1 1 0,1-1 0,0 0 0,-1 1 0,1-1 0,0 0 0,-1 1 0,1-1 0,0 1 0,0-1 0,-1 1 0,1 0 0,0-1 0,0 1 0,0 0 0,0-1 0,0 1 0,0 0 0,-1 0 0,1 0 0,0 0 0,0 0 0,0 0 0,1 0 0,39-2 0,-37 3 0,1-1 0,-1 1 0,0 0 0,0 0 0,1 0 0,-1 1 0,0-1 0,0 1 0,0 0 0,-1 0 0,1 1 0,0-1 0,-1 1 0,0 0 0,1 0 0,-1 0 0,0 0 0,0 0 0,-1 1 0,1-1 0,-1 1 0,0 0 0,0-1 0,0 1 0,0 0 0,-1 0 0,1 1 0,-1-1 0,0 0 0,0 0 0,0 5 0,-1 12 0,0 0 0,-2-1 0,0 1 0,-1-1 0,-8 29 0,1 0 0,7-33 0,-5 30 0,1 0 0,0 65 0,7-109 0,-1 0 0,1-1 0,0 1 0,0 0 0,0 0 0,1-1 0,-1 1 0,0 0 0,1 0 0,-1-1 0,1 1 0,-1 0 0,1-1 0,0 1 0,0-1 0,0 1 0,0-1 0,0 1 0,0-1 0,0 0 0,0 1 0,0-1 0,2 1 0,-1-2 0,0 0 0,1 1 0,-1-1 0,0-1 0,0 1 0,0 0 0,1 0 0,-1-1 0,0 1 0,0-1 0,0 0 0,0 0 0,0 0 0,0 0 0,0 0 0,0 0 0,0 0 0,0-1 0,1-1 0,21-15 0,-1-1 0,-1 0 0,-1-2 0,31-40 0,71-108 0,-87 116 0,-29 44 0,-1 0 0,0 0 0,-1 0 0,0-1 0,6-16 0,-10 24 0,-1 1 0,0-1 0,0 1 0,1-1 0,-1 1 0,0 0 0,0-1 0,0 1 0,0-1 0,-1 1 0,1-1 0,0 1 0,-1 0 0,1-1 0,-1 1 0,1-1 0,-1 1 0,1 0 0,-2-2 0,0 2 0,0-1 0,1 1 0,-1-1 0,0 1 0,0 0 0,0 0 0,0 0 0,0 0 0,0 0 0,0 0 0,-1 1 0,1-1 0,0 1 0,0-1 0,-1 1 0,-1 0 0,-10 0 0,1 1 0,0 1 0,0 0 0,0 1 0,1 0 0,-1 1 0,1 0 0,0 1 0,0 0 0,0 1 0,-21 15 0,32-21 0,0 1 0,0 0 0,0 0 0,0 0 0,0 0 0,0 0 0,0 0 0,0 0 0,0 0 0,0 0 0,1 0 0,-1 0 0,1 1 0,-1-1 0,1 0 0,-1 2 0,1-3 0,0 1 0,0-1 0,0 1 0,1-1 0,-1 1 0,0-1 0,0 0 0,1 1 0,-1-1 0,0 0 0,1 1 0,-1-1 0,0 0 0,1 1 0,-1-1 0,1 0 0,-1 0 0,0 0 0,1 1 0,-1-1 0,1 0 0,-1 0 0,1 0 0,-1 0 0,1 0 0,-1 0 0,1 0 0,-1 0 0,0 0 0,1 0 0,-1 0 0,1 0 0,-1 0 0,1 0 0,-1 0 0,1 0 0,-1 0 0,1-1 0,-1 1 0,0 0 0,1 0 0,-1-1 0,0 1 0,1 0 0,-1 0 0,1-1 0,28-17-1365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26.231"/>
    </inkml:context>
    <inkml:brush xml:id="br0">
      <inkml:brushProperty name="width" value="0.35" units="cm"/>
      <inkml:brushProperty name="height" value="0.35" units="cm"/>
      <inkml:brushProperty name="color" value="#FFFFFF"/>
    </inkml:brush>
  </inkml:definitions>
  <inkml:trace contextRef="#ctx0" brushRef="#br0">0 475 24575,'3'10'0,"0"-1"0,0 0 0,1 0 0,0 0 0,0-1 0,1 0 0,0 1 0,1-2 0,0 1 0,7 7 0,11 8 0,1 0 0,1-2 0,1-2 0,1 0 0,60 29 0,-26-13 0,-27-12 0,-25-16 0,0-1 0,0 0 0,0 0 0,1-1 0,22 8 0,-32-13 0,-1 1 0,1-1 0,-1 0 0,1 1 0,0-1 0,-1 0 0,1 0 0,0 1 0,-1-1 0,1 0 0,0 0 0,-1 0 0,1 0 0,0 0 0,-1 0 0,1 0 0,0 0 0,-1 0 0,1 0 0,0 0 0,-1 0 0,1-1 0,0 1 0,-1 0 0,1 0 0,0-1 0,-1 1 0,1 0 0,-1-1 0,1 1 0,-1-1 0,1 1 0,-1-1 0,1 1 0,-1-1 0,1 1 0,-1-1 0,0 1 0,1-1 0,-1 1 0,0-1 0,1 0 0,-1 1 0,0-1 0,0 0 0,0 1 0,1-1 0,-1 0 0,0 1 0,0-1 0,0 0 0,0 1 0,0-1 0,0 0 0,0 1 0,-1-1 0,1 0 0,0 1 0,-1-2 0,-17-39 0,-8 4 0,-39-47 0,-19-26 0,79 99 0,0 0 0,1 0 0,0-1 0,1 1 0,0-1 0,1 0 0,0 0 0,1 0 0,0-16 0,-4-24 0,0-1 0,4 35 0,-1 0 0,-7-33 0,7 46 0,0 0 0,0 0 0,0 0 0,0 0 0,-1 0 0,0 0 0,0 1 0,0-1 0,0 1 0,-1 0 0,0 0 0,0 0 0,-7-5 0,7 6 0,0-1 0,-1 0 0,1 0 0,1 0 0,-1 0 0,1-1 0,-1 0 0,1 1 0,1-1 0,-1 0 0,1 0 0,0 0 0,-3-11 0,-8-16 0,12 29-49,0 1 1,0-1-1,0 1 0,-1-1 0,0 1 1,1 0-1,-1 0 0,0 0 0,0 0 1,0 0-1,0 0 0,0 0 0,0 1 1,-1-1-1,1 1 0,-1 0 0,1-1 1,-1 1-1,1 0 0,-1 1 0,0-1 1,1 0-1,-1 1 0,0-1 0,0 1 0,1 0 1,-6 0-1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35.416"/>
    </inkml:context>
    <inkml:brush xml:id="br0">
      <inkml:brushProperty name="width" value="0.35" units="cm"/>
      <inkml:brushProperty name="height" value="0.35" units="cm"/>
      <inkml:brushProperty name="color" value="#FFFFFF"/>
    </inkml:brush>
  </inkml:definitions>
  <inkml:trace contextRef="#ctx0" brushRef="#br0">3358 502 24575,'-139'-9'0,"136"8"0,1 1 0,-1 0 0,0-1 0,0 1 0,0 0 0,1 1 0,-1-1 0,0 0 0,0 1 0,0 0 0,1-1 0,-1 1 0,0 0 0,1 0 0,-1 1 0,1-1 0,-1 0 0,1 1 0,0 0 0,0-1 0,0 1 0,0 0 0,0 0 0,0 0 0,0 1 0,0-1 0,1 0 0,-1 1 0,1-1 0,0 1 0,0-1 0,0 1 0,0 0 0,0-1 0,0 1 0,0 4 0,-1 12 0,0-1 0,2 0 0,0 1 0,4 31 0,-1-10 0,-2-19 0,-2 1 0,0-1 0,-2 0 0,0 0 0,-1-1 0,-1 1 0,-1-1 0,-10 24 0,16-43 0,-1 0 0,1 1 0,-1-1 0,1 0 0,-1 1 0,0-1 0,1 0 0,-1 0 0,0 0 0,0 0 0,0 1 0,0-1 0,0 0 0,0-1 0,0 1 0,0 0 0,0 0 0,0 0 0,-1-1 0,-1 2 0,2-2 0,0 0 0,0 0 0,0-1 0,0 1 0,0 0 0,0 0 0,0-1 0,0 1 0,0-1 0,0 1 0,0-1 0,0 1 0,1-1 0,-1 1 0,0-1 0,0 0 0,1 0 0,-1 1 0,0-1 0,1 0 0,-2-1 0,-5-9 0,1 0 0,0-1 0,-7-19 0,8 17 0,-85-174 0,-29-71 0,113 243 0,0 1 0,-1-1 0,0 1 0,-1 0 0,-1 1 0,-13-16 0,16 23 0,-1 1 0,1 0 0,-1 0 0,-1 0 0,1 1 0,-1 0 0,0 1 0,0-1 0,0 2 0,-1-1 0,1 1 0,-1 0 0,-11-1 0,-30-5 0,-1 2 0,0 2 0,0 3 0,0 2 0,0 2 0,0 2 0,-74 16 0,121-19 0,-1 0 0,1 0 0,-1 0 0,1 1 0,-1-1 0,1 1 0,0 0 0,-1 0 0,1 1 0,0-1 0,1 1 0,-1 0 0,-6 6 0,8-6 0,1-1 0,0 0 0,0 1 0,0-1 0,0 1 0,1-1 0,-1 1 0,0-1 0,1 1 0,0-1 0,0 1 0,0-1 0,0 1 0,0 0 0,0-1 0,1 1 0,-1-1 0,1 1 0,0-1 0,-1 1 0,1-1 0,1 1 0,-1-1 0,0 0 0,3 4 0,14 26 0,112 225 0,-105-191 0,-18-45 0,1 0 0,19 36 0,-22-49 0,0 0 0,0-1 0,1 0 0,0 0 0,1-1 0,-1 1 0,1-2 0,1 1 0,-1-1 0,12 7 0,4 1 0,0-2 0,1-1 0,0-1 0,1 0 0,-1-2 0,35 5 0,-43-9 0,-12-2 0,0 0 0,0 0 0,0-1 0,0 1 0,0-1 0,0 0 0,8-1 0,-11 1 0,0-1 0,0 1 0,1-1 0,-1 0 0,0 1 0,0-1 0,0 0 0,0 0 0,0 0 0,0 0 0,0 0 0,0 0 0,0 0 0,0 0 0,0 0 0,-1 0 0,1-1 0,0 1 0,-1 0 0,1-1 0,-1 1 0,1 0 0,-1-1 0,0 1 0,0 0 0,0-1 0,1 1 0,-1-2 0,0-6 0,1 1 0,-1-1 0,-1 0 0,0 0 0,0 1 0,0-1 0,-1 0 0,0 1 0,-5-10 0,-3-7 0,-24-38 0,21 40 0,-18-42 0,29 60 0,0 0 0,-1 1 0,1-1 0,-1 1 0,0-1 0,0 1 0,-1 0 0,1 0 0,-1 1 0,0-1 0,0 1 0,0-1 0,0 1 0,-1 1 0,1-1 0,-1 1 0,0-1 0,0 1 0,1 1 0,-1-1 0,-1 1 0,-8-2 0,-10 0 0,-1 1 0,1 1 0,-44 5 0,12-1 0,43-3 0,-11 0 0,1 0 0,-1 2 0,0 1 0,-39 9 0,32-5 0,-53 6 0,55-10 0,1 1 0,-40 11 0,65-13 0,-1 0 0,1 0 0,-1 0 0,1 0 0,0 0 0,0 1 0,0-1 0,0 1 0,0 0 0,1 0 0,-1 0 0,1 0 0,0 0 0,0 0 0,-3 6 0,3-4 0,-1 0 0,0-1 0,0 1 0,-1-1 0,1 0 0,-1 0 0,0 0 0,-6 5 0,-2-1 0,-1-1 0,0 0 0,0-1 0,0-1 0,-1 0 0,0-1 0,-17 4 0,26-7 0,1 0 0,-1-1 0,0 1 0,1-1 0,-1 0 0,0 0 0,1 0 0,-1 0 0,0-1 0,1 0 0,-1 0 0,0 0 0,1-1 0,0 0 0,-1 0 0,1 0 0,0 0 0,0 0 0,0-1 0,0 0 0,0 0 0,1 0 0,-1 0 0,1 0 0,-5-7 0,-5-13 0,1 0 0,-10-27 0,8 17 0,11 29 0,0-1 0,0 1 0,-1-1 0,1 1 0,-1 0 0,0 1 0,0-1 0,0 1 0,-1 0 0,1 0 0,-1 0 0,1 0 0,-1 1 0,0 0 0,-8-3 0,-14-4 0,-47-9 0,43 11 0,-67-22 0,70 19 0,0 1 0,-1 1 0,-55-6 0,-108-4 0,147 13 0,0 1 0,0 2 0,0 3 0,1 1 0,-1 3 0,0 1 0,-45 13 0,78-16 0,0 0 0,0-1 0,0 0 0,0-1 0,0 0 0,0-1 0,-1-1 0,1 0 0,0 0 0,0-1 0,0-1 0,0 0 0,-14-5 0,25 7 0,-12-3 0,-1 0 0,1 1 0,-17-2 0,28 5 0,1-1 0,-1 1 0,1 0 0,-1 0 0,1 0 0,0 0 0,-1 1 0,1-1 0,-1 0 0,1 1 0,-1-1 0,1 1 0,0-1 0,-1 1 0,1-1 0,0 1 0,-2 1 0,2-1 0,1 1 0,-1-1 0,1 0 0,0 0 0,-1 0 0,1 0 0,0 1 0,0-1 0,0 0 0,0 0 0,0 0 0,0 1 0,0-1 0,0 0 0,0 0 0,1 0 0,-1 1 0,1-1 0,-1 0 0,0 0 0,1 0 0,0 0 0,-1 0 0,1 0 0,1 2 0,7 10 0,1 0 0,0 0 0,1-1 0,1 0 0,0-1 0,0-1 0,1 0 0,0 0 0,26 13 0,5-9 0,-40-14 0,0 0 0,0 1 0,0 0 0,0 0 0,0 0 0,-1 0 0,1 1 0,0-1 0,-1 1 0,1 0 0,-1 0 0,0 0 0,1 1 0,-1-1 0,0 1 0,-1 0 0,1 0 0,0 0 0,-1 0 0,0 0 0,1 0 0,-1 1 0,1 3 0,7 20 0,-2 0 0,-1 0 0,3 29 0,-4-23 0,16 51 0,-21-82 0,0-1 0,-1 1 0,1 0 0,0 0 0,-1-1 0,0 1 0,1 0 0,-1 0 0,0 0 0,0 0 0,0 0 0,0 0 0,0 0 0,0-1 0,0 1 0,-1 0 0,1 0 0,-1 0 0,0 0 0,1-1 0,-1 1 0,0 0 0,0-1 0,0 1 0,0 0 0,0-1 0,-3 3 0,2-2 0,-1-1 0,1 0 0,-1 0 0,0 0 0,1 0 0,-1-1 0,0 1 0,0-1 0,0 1 0,1-1 0,-1 0 0,0 0 0,0 0 0,0-1 0,0 1 0,1-1 0,-1 1 0,-4-3 0,-29-8 0,1-3 0,1 0 0,0-3 0,1 0 0,1-3 0,0 0 0,-46-41 0,47 39 0,25 19 0,1 0 0,-1-1 0,1 0 0,0-1 0,0 1 0,0-1 0,-4-5 0,9 9 0,-1 1 0,1 0 0,0-1 0,0 1 0,0 0 0,-1-1 0,1 1 0,0-1 0,0 1 0,0 0 0,0-1 0,0 1 0,0-1 0,-1 1 0,1-1 0,0 1 0,0 0 0,1-1 0,-1 1 0,0-1 0,0 1 0,0-1 0,0 1 0,0 0 0,0-1 0,0 1 0,1-1 0,-1 1 0,0 0 0,0-1 0,1 1 0,-1 0 0,0-1 0,1 0 0,18-7 0,25 4 0,-43 4 0,223 0 0,-92 2 0,-121-1 0,1 1 0,-1 0 0,0 0 0,0 1 0,0 1 0,20 8 0,-18-6 0,0-1 0,0 0 0,1-1 0,17 2 0,6-3 0,-1-2 0,0-2 0,1-1 0,36-8 0,141-34 0,-194 39 0,187-56 0,-48 12 0,-138 44 0,-19 5 0,-1 0 0,1-1 0,0 1 0,0-1 0,0 1 0,0-1 0,-1 1 0,1-1 0,0 0 0,0 0 0,-1 0 0,1 0 0,-1 0 0,2-1 0,-3 0 0,0 0 0,0 1 0,0-1 0,0 1 0,0-1 0,-1 0 0,1 1 0,0-1 0,-1 1 0,0-1 0,1 1 0,-1-1 0,0 1 0,0 0 0,0-1 0,0 1 0,0 0 0,0-1 0,0 1 0,-2-1 0,-31-36 0,-2 1 0,-1 2 0,-84-60 0,60 49 0,42 32 0,12 9 0,0 1 0,1-1 0,0 0 0,0-1 0,0 1 0,0-1 0,1 0 0,-8-13 0,62 75 0,-17-17 0,2-1 0,2-2 0,57 45 0,5 6 0,-96-84 0,35 31 0,-1 1 0,-2 2 0,40 57 0,-74-93 0,1 0 0,0 0 0,-1-1 0,1 1 0,0 0 0,-1 0 0,0 0 0,1 0 0,-1 0 0,1 1 0,-1-1 0,0 0 0,0 0 0,0 0 0,1 0 0,-1 0 0,0 0 0,-1 2 0,1-3 0,0 0 0,-1 1 0,1-1 0,0 0 0,-1 1 0,1-1 0,-1 0 0,1 1 0,-1-1 0,1 0 0,-1 0 0,1 0 0,-1 0 0,1 0 0,-1 1 0,1-1 0,-1 0 0,1 0 0,-1 0 0,1 0 0,-1 0 0,1 0 0,-1-1 0,1 1 0,-1 0 0,0 0 0,-41-16 0,-109-70 0,101 54 0,-1 3 0,-2 1 0,-108-38 0,155 65 0,0-1 0,0 0 0,0 0 0,0 0 0,1-1 0,-1 0 0,-7-5 0,9 0 0,14 7 0,19 10 0,-16-1 0,-1 0 0,0 1 0,0 0 0,-1 1 0,20 22 0,48 67 0,-29-33 0,1-5 0,62 58 0,-90-98 0,0-2 0,1 0 0,1-2 0,1 0 0,0-2 0,30 12 0,-17-10 0,1-2 0,1-2 0,0-1 0,51 6 0,-74-15 0,0-2 0,0 0 0,0-1 0,0 0 0,0-2 0,0 0 0,0-1 0,0-1 0,0 0 0,-1-2 0,0 0 0,31-16 0,96-69 0,141-119 0,-274 201 0,54-43 0,-2-4 0,-3-2 0,89-111 0,-146 166 0,-1-1 0,1 0 0,-1 0 0,1 1 0,-1-1 0,0 0 0,0-1 0,-1 1 0,1 0 0,-1 0 0,0-1 0,0 1 0,-1-1 0,1 1 0,-1-1 0,0 1 0,-1-8 0,0 6 0,-1 0 0,0 1 0,0-1 0,0 0 0,-1 1 0,0 0 0,0-1 0,0 1 0,0 0 0,-1 1 0,-7-8 0,-5-3 0,0 2 0,-1 0 0,0 1 0,-1 1 0,0 0 0,-28-11 0,12 9 0,-71-17 0,72 22 0,1-1 0,-47-20 0,55 17 0,-2 1 0,1 1 0,-1 2 0,-1 0 0,-39-6 0,20 5 0,36 6 0,0 0 0,0 1 0,0 1 0,0 0 0,0 0 0,0 1 0,-13 1 0,-172 35 0,134-22 0,0-2 0,-1-3 0,-78 1 0,149-9 0,-1 1 0,1 0 0,-1 0 0,0 1 0,0 0 0,0 1 0,0 0 0,13 8 0,70 50 0,-82-55 0,133 101 0,122 84 0,47 33 0,-279-200 0,-10-11 0,0 0 0,1-1 0,34 13 0,-3-1 0,-37-19 0,0-1 0,0 0 0,1-2 0,0 0 0,-1-1 0,1 0 0,0-1 0,31-4 0,43 4 0,23 14 0,133 35 0,-59-10 0,-182-39 0,-1 0 0,1 0 0,0 0 0,0-1 0,0 0 0,0 0 0,0-1 0,11-2 0,-17 2 0,0 1 0,0 0 0,0-1 0,0 1 0,0-1 0,0 1 0,0-1 0,0 0 0,0 1 0,0-1 0,-1 0 0,1 0 0,0 1 0,0-1 0,-1 0 0,1 0 0,-1 0 0,1 0 0,-1 0 0,1 0 0,-1 0 0,1-2 0,-1 1 0,0-1 0,0 1 0,0 0 0,-1-1 0,1 1 0,-1-1 0,1 1 0,-1 0 0,0-1 0,0 1 0,0 0 0,0 0 0,0 0 0,-3-4 0,-21-31 0,10 15 0,1 0 0,-19-41 0,-10-24 59,28 59-534,1 0 1,-13-42-1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40.971"/>
    </inkml:context>
    <inkml:brush xml:id="br0">
      <inkml:brushProperty name="width" value="0.35" units="cm"/>
      <inkml:brushProperty name="height" value="0.35" units="cm"/>
      <inkml:brushProperty name="color" value="#FFFFFF"/>
    </inkml:brush>
  </inkml:definitions>
  <inkml:trace contextRef="#ctx0" brushRef="#br0">0 3194 24575,'495'-22'0,"230"-67"0,-7-53 0,-127-75-983,-163-100 0,-154-139 0,-124-173 0,-88-73 0,-54 82-2293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48.656"/>
    </inkml:context>
    <inkml:brush xml:id="br0">
      <inkml:brushProperty name="width" value="0.35" units="cm"/>
      <inkml:brushProperty name="height" value="0.35" units="cm"/>
      <inkml:brushProperty name="color" value="#FFFFFF"/>
    </inkml:brush>
  </inkml:definitions>
  <inkml:trace contextRef="#ctx0" brushRef="#br0">652 715 24575,'-6'0'0,"1"-1"0,-1-1 0,0 1 0,0-1 0,1 0 0,-1 0 0,1 0 0,0-1 0,-1 0 0,-7-6 0,-50-41 0,54 43 0,-28-22 0,-65-38 0,37 26 0,51 33 0,-1-2 0,1 0 0,1 0 0,-1-1 0,2-1 0,0 0 0,0-1 0,1 0 0,1-1 0,0 0 0,1-1 0,-9-19 0,11 21 0,0-1 0,-1 1 0,0 0 0,-10-11 0,2 3 0,7 6 0,1 0 0,1 0 0,0-1 0,1 1 0,1-2 0,-5-24 0,-12-32 0,20 67-45,0-1 109,4 10-143,11 10-1226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54.249"/>
    </inkml:context>
    <inkml:brush xml:id="br0">
      <inkml:brushProperty name="width" value="0.35" units="cm"/>
      <inkml:brushProperty name="height" value="0.35" units="cm"/>
      <inkml:brushProperty name="color" value="#FFFFFF"/>
    </inkml:brush>
  </inkml:definitions>
  <inkml:trace contextRef="#ctx0" brushRef="#br0">1323 615 24575,'1'5'0,"0"-1"0,0 0 0,0 1 0,0-1 0,1 0 0,0 0 0,0 0 0,0 0 0,5 6 0,4 11 0,2 7 0,0 3 0,30 49 0,-37-70 0,1-1 0,0 1 0,1-1 0,0-1 0,0 0 0,1 0 0,0 0 0,18 10 0,-4-3 0,-11-6 0,1-1 0,0-1 0,0 0 0,24 10 0,-35-17 0,0 1 0,0 0 0,0-1 0,0 1 0,0-1 0,0 0 0,1 0 0,-1 1 0,0-1 0,0 0 0,0-1 0,0 1 0,0 0 0,0-1 0,0 1 0,0-1 0,0 0 0,0 1 0,0-1 0,0 0 0,-1 0 0,1 0 0,0-1 0,-1 1 0,1 0 0,0-1 0,-1 1 0,0-1 0,1 1 0,-1-1 0,0 1 0,0-1 0,0 0 0,0 0 0,0 0 0,0 0 0,0 0 0,-1 0 0,1 0 0,0-3 0,5-28 0,-2 0 0,-2-1 0,0 1 0,-3 0 0,-4-36 0,1-24 0,2 44 0,-2-1 0,-2 1 0,-15-61 0,7 27 0,14 69 0,-2 1 0,1 0 0,-2 0 0,1 0 0,-2 0 0,0 0 0,-1 0 0,0 1 0,0 0 0,-1 0 0,-1 1 0,-12-17 0,11 19 0,-1 1 0,0 1 0,0-1 0,0 2 0,-1-1 0,0 1 0,0 0 0,-1 1 0,0 1 0,0-1 0,0 2 0,0 0 0,-15-3 0,17 5 0,1-1 0,0 2 0,-1-1 0,1 1 0,-1 1 0,1-1 0,-1 1 0,1 1 0,-1 0 0,1 0 0,0 0 0,0 1 0,0 0 0,0 1 0,1 0 0,-1 0 0,1 1 0,-13 10 0,-42 31 0,53-42 0,0 1 0,1 1 0,0 0 0,0 0 0,1 0 0,0 1 0,0 0 0,0 1 0,1-1 0,0 1 0,1 0 0,-8 13 0,12-16 0,-13 25 0,2 1 0,1 0 0,1 1 0,-9 59 0,18-83 0,0-1 0,1 1 0,0 0 0,1 0 0,0 0 0,0 0 0,1 0 0,-1 0 0,2-1 0,-1 1 0,5 8 0,-4-11 0,1 0 0,-1 0 0,1 0 0,0 0 0,0-1 0,1 0 0,-1 1 0,1-2 0,0 1 0,0-1 0,0 1 0,0-1 0,1-1 0,0 1 0,-1-1 0,10 3 0,-6-2 0,1-1 0,-1 0 0,0 0 0,1-1 0,-1 0 0,1 0 0,-1-1 0,20-3 0,-24 2 0,1 0 0,-1-1 0,1 0 0,-1 0 0,1-1 0,-1 1 0,0-1 0,0 0 0,0 0 0,-1-1 0,1 0 0,-1 1 0,1-1 0,-1-1 0,5-6 0,-3 3 0,1 1 0,1 0 0,0 0 0,8-6 0,-8 8 0,-1 0 0,-1-1 0,1 0 0,-1-1 0,7-8 0,-11 13 0,-1-1 0,1 0 0,-1 0 0,1 0 0,-1 0 0,0-1 0,0 1 0,-1 0 0,1 0 0,-1 0 0,1-1 0,-1 1 0,0 0 0,0-1 0,-1 1 0,1 0 0,-1-1 0,0-3 0,-1 1 0,0 1 0,0 0 0,-1 0 0,1 0 0,-1 0 0,0 0 0,0 0 0,-1 1 0,1-1 0,-1 1 0,0 0 0,-1 0 0,1 0 0,0 1 0,-1 0 0,0 0 0,0 0 0,0 0 0,0 1 0,0 0 0,-1 0 0,1 0 0,0 0 0,-10 0 0,6 0 0,-1 1 0,1 0 0,-1 0 0,1 1 0,0 1 0,-1-1 0,1 2 0,-1-1 0,1 1 0,0 1 0,0-1 0,0 1 0,0 1 0,-11 6 0,13-4 0,1-1 0,-1 1 0,1 0 0,1 0 0,-1 0 0,1 1 0,0 0 0,1 0 0,0 0 0,0 1 0,0-1 0,1 1 0,0 0 0,1 0 0,-3 16 0,0-2 0,2 0 0,1 0 0,1 0 0,2 43 0,1-53 0,0 0 0,1 0 0,0 0 0,1 0 0,0 0 0,1-1 0,0 0 0,1 0 0,0 0 0,15 19 0,-19-27 0,1 0 0,0 1 0,-1-1 0,1 0 0,0-1 0,1 1 0,-1 0 0,0-1 0,1 0 0,0 1 0,-1-1 0,1-1 0,0 1 0,0-1 0,0 1 0,0-1 0,0 0 0,0-1 0,0 1 0,0-1 0,1 1 0,-1-1 0,0-1 0,0 1 0,0 0 0,1-1 0,-1 0 0,0 0 0,0 0 0,0-1 0,0 1 0,-1-1 0,1 0 0,7-5 0,-7 3 0,1 0 0,-1-1 0,0 0 0,0 1 0,-1-2 0,1 1 0,-1 0 0,0-1 0,0 1 0,-1-1 0,0 0 0,0 0 0,0 0 0,-1 0 0,0 0 0,0 0 0,0-8 0,0-2 0,0 1 0,-1 0 0,-1 0 0,0 0 0,-1 0 0,-5-17 0,5 22 0,-1-1 0,0 0 0,-1 1 0,0 0 0,-1 0 0,0 0 0,-1 1 0,0-1 0,0 1 0,-1 0 0,0 1 0,-1 0 0,0 0 0,0 1 0,0 0 0,-1 0 0,0 1 0,0 0 0,-1 0 0,-12-4 0,-5 1 0,0 2 0,-1 1 0,0 1 0,0 1 0,0 1 0,-41 3 0,50-1 0,0 1 0,0 2 0,0 0 0,0 1 0,0 0 0,-19 7 0,32-7 0,0-1 0,1 1 0,-1 0 0,1 0 0,0 1 0,-1-1 0,2 1 0,-1 0 0,0 1 0,1-1 0,0 1 0,0 0 0,0 0 0,0 0 0,1 0 0,0 1 0,0 0 0,1-1 0,-1 1 0,1 0 0,1 0 0,-2 8 0,-1 1 0,2 1 0,0-1 0,1 0 0,2 29 0,-1-37 0,1 0 0,0 0 0,1 0 0,-1 0 0,1 0 0,1 0 0,-1-1 0,1 1 0,1-1 0,-1 1 0,1-1 0,7 8 0,11 15 0,30 48 0,-31-44 0,41 50 0,-55-75 0,0 0 0,1 0 0,0-1 0,0 0 0,1-1 0,0 1 0,0-2 0,1 1 0,0-2 0,15 7 0,-22-10 0,0 0 0,1 1 0,-1-1 0,0-1 0,1 1 0,-1 0 0,1-1 0,-1 0 0,1 0 0,-1 0 0,1 0 0,-1 0 0,1-1 0,-1 0 0,0 0 0,1 0 0,-1 0 0,0 0 0,5-3 0,-5 1 0,0 0 0,0 0 0,-1 0 0,1 0 0,-1-1 0,0 1 0,0-1 0,0 1 0,0-1 0,-1 0 0,0 0 0,1 0 0,-1 0 0,-1 0 0,1 0 0,0-5 0,5-30 0,1 0 0,2 0 0,24-63 0,-25 83 0,0 0 0,-1-1 0,-1 0 0,-1 0 0,-1 0 0,-1-1 0,0 1 0,-1-30 0,-4 44 0,0 0 0,0 0 0,0 0 0,0 0 0,-1 0 0,0 0 0,0 1 0,-1-1 0,0 1 0,0 0 0,0 0 0,0 1 0,-1-1 0,1 1 0,-9-6 0,1 1 0,1 1 0,-1 1 0,0 0 0,-1 1 0,0 0 0,-16-5 0,-18-2 0,0 2 0,-70-7 0,89 15 0,0 2 0,1 1 0,-1 1 0,1 1 0,-51 11 0,66-10 0,1 1 0,-1 1 0,1-1 0,1 2 0,-1 0 0,1 0 0,0 1 0,0 0 0,1 0 0,0 1 0,0 1 0,1-1 0,-14 19 0,18-22 0,1 1 0,0-1 0,0 1 0,0 0 0,0 0 0,1 0 0,0 0 0,0 0 0,1 0 0,0 1 0,0-1 0,0 0 0,1 1 0,0-1 0,0 1 0,1-1 0,0 1 0,0-1 0,0 0 0,1 0 0,-1 1 0,2-1 0,-1 0 0,1-1 0,0 1 0,0 0 0,5 5 0,61 80 0,-45-63 0,-1 2 0,-1 1 0,21 41 0,-11 1 0,-25-52 0,1-1 0,1-1 0,1 1 0,0-1 0,2-1 0,0 0 0,1 0 0,17 16 0,-28-31 0,1-1 0,-1 0 0,1 0 0,0 0 0,0 0 0,0 0 0,0-1 0,0 1 0,0-1 0,0 0 0,0 0 0,1 0 0,-1 0 0,0 0 0,7-1 0,-8 0 0,1 0 0,-1-1 0,0 0 0,1 1 0,-1-1 0,0 0 0,1 0 0,-1 0 0,0 0 0,0-1 0,0 1 0,0-1 0,0 1 0,0-1 0,0 0 0,2-3 0,4-7 0,0-1 0,-1 0 0,-1 0 0,0 0 0,7-27 0,-5 17 0,16-47 0,24-110 0,-41 141 0,-1-1 0,-2 0 0,-2 1 0,-5-66 0,1 93 0,-1-1 0,0 1 0,-1 0 0,-1 0 0,0 1 0,0-1 0,-1 1 0,-1 0 0,0 0 0,0 1 0,-1 0 0,0 0 0,-1 1 0,0 0 0,0 0 0,-15-9 0,-2-1 0,0 1 0,-2 2 0,0 1 0,0 1 0,-45-16 0,31 17 0,-1 2 0,0 2 0,-78-7 0,37 12 0,-86 7 0,161-3 0,1 0 0,0 0 0,-1 1 0,1 1 0,0-1 0,0 1 0,0 1 0,0-1 0,0 1 0,0 1 0,1-1 0,0 1 0,-1 1 0,2-1 0,-1 1 0,0 0 0,1 1 0,0 0 0,0 0 0,1 0 0,-1 0 0,-7 15 0,103 1 0,-69-13 0,-1 1 0,0 2 0,0 0 0,-1 1 0,0 1 0,23 22 0,92 107 0,-134-143 0,19 24 0,-1 2 0,19 36 0,-14-25 0,6 20 0,-2 1 0,-2 1 0,-4 1 0,25 105 0,-46-160-80,1-1 0,0 0-1,0 1 1,0-1 0,1 0-1,0 1 1,0-1 0,0 0-1,0 0 1,0 0 0,1-1 0,-1 1-1,1-1 1,0 1 0,0-1-1,7 6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58.248"/>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2:05.934"/>
    </inkml:context>
    <inkml:brush xml:id="br0">
      <inkml:brushProperty name="width" value="0.35" units="cm"/>
      <inkml:brushProperty name="height" value="0.35" units="cm"/>
      <inkml:brushProperty name="color" value="#FFFFFF"/>
    </inkml:brush>
  </inkml:definitions>
  <inkml:trace contextRef="#ctx0" brushRef="#br0">3975 734 24575,'-390'17'0,"304"-12"0,0-4 0,-93-9 0,52 0 0,-869 0 0,615 9 0,226-5 0,-49 1 0,121 8 0,0 4 0,0 3 0,-129 38 0,172-39 0,0-2 0,-1-1 0,1-2 0,-2-2 0,-46-1 0,-38-3 0,-132-5 0,255 5 0,-1-1 0,0 0 0,0 0 0,0 0 0,1-1 0,-1 1 0,1-1 0,-1 0 0,1 0 0,0 0 0,0-1 0,0 1 0,0-1 0,0 0 0,-4-4 0,-35-54 0,18 25 0,10 14 0,1 0 0,1-1 0,1 0 0,2-1 0,0 0 0,1 0 0,1-1 0,-5-41 0,12 62 0,-1-1 0,1 0 0,0 0 0,0 0 0,1 0 0,-1 0 0,1 0 0,0 1 0,1-1 0,-1 0 0,1 1 0,0-1 0,0 1 0,0-1 0,1 1 0,-1 0 0,6-6 0,4-3 0,1 0 0,0 2 0,25-19 0,-23 20 0,-1-2 0,0 1 0,13-16 0,3-6 0,2 1 0,1 2 0,63-45 0,-74 57 0,28-18 0,-47 34 0,0 0 0,1 0 0,0 0 0,-1 1 0,1-1 0,0 1 0,-1 0 0,1 0 0,0 1 0,0-1 0,0 1 0,5 0 0,-7 0 0,0 1 0,0 0 0,-1-1 0,1 1 0,0 0 0,0 0 0,-1 0 0,1 0 0,-1 0 0,1 0 0,-1 1 0,1-1 0,-1 0 0,0 1 0,0-1 0,0 1 0,0-1 0,0 1 0,0 0 0,0-1 0,0 1 0,0 0 0,-1 0 0,1 0 0,0 3 0,13 23 0,-8-23 0,-1 0 0,1-1 0,0 0 0,0 0 0,1 0 0,-1-1 0,1 0 0,0 0 0,0 0 0,0-1 0,13 3 0,88 8 0,-94-12 0,243 34 0,-179-24 0,1-4 0,0-3 0,89-7 0,97 4 0,-260 0 0,0 0 0,0 0 0,-1 0 0,1 1 0,0 0 0,-1 0 0,1 0 0,-1 0 0,0 1 0,0-1 0,0 1 0,0 0 0,0 1 0,6 6 0,-4-4 0,0-1 0,1 1 0,-1-1 0,1-1 0,8 5 0,1-3 0,1 0 0,0-1 0,18 3 0,-23-6 0,-1 0 0,1 1 0,-1 0 0,0 1 0,0 0 0,0 1 0,-1 0 0,1 0 0,-1 1 0,10 8 0,0 17 0,-19-28 0,0 0 0,0-1 0,1 1 0,-1 0 0,1-1 0,-1 1 0,1-1 0,0 0 0,0 0 0,0 0 0,0 0 0,1 0 0,-1 0 0,4 2 0,12 4 0,1-2 0,-1 0 0,1-1 0,33 4 0,33 9 0,-45-6 0,1-2 0,1-1 0,-1-3 0,1-1 0,47 0 0,-9-8 0,135-23 0,-136 14 0,139-5 0,-165 18 0,6 1 0,0-2 0,0-3 0,78-15 0,-132 17 0,-1 0 0,1 0 0,-1 0 0,1 0 0,-1 1 0,1 0 0,-1 0 0,1 0 0,-1 0 0,1 1 0,-1 0 0,1-1 0,-1 2 0,1-1 0,-1 1 0,0-1 0,0 1 0,0 0 0,0 1 0,0-1 0,0 1 0,0-1 0,-1 1 0,1 0 0,-1 1 0,0-1 0,0 1 0,0-1 0,-1 1 0,1 0 0,-1 0 0,0 0 0,0 0 0,0 0 0,0 0 0,-1 1 0,0-1 0,1 6 0,-1-8 0,-1 0 0,1 1 0,-1-1 0,1 1 0,-1-1 0,0 1 0,0-1 0,0 1 0,0-1 0,-1 1 0,1-1 0,-1 0 0,1 1 0,-1-1 0,0 1 0,0-1 0,0 0 0,0 0 0,0 0 0,-2 3 0,0-2 0,0 0 0,0 0 0,-1-1 0,1 1 0,0-1 0,-1 1 0,1-1 0,-1 0 0,0-1 0,0 1 0,-5 1 0,-12 2 0,-1-1 0,0-1 0,-41 1 0,47-3 0,-199 3 0,-77 6 0,262-7 0,-1-1 0,0-1 0,0-2 0,0-1 0,0-1 0,-49-12 0,-66-28 0,48 12 0,-153-25 0,182 49 0,-1 4 0,-77 6 0,21 0 0,104-3 0,-214 7 0,187-3 0,0 3 0,-93 25 0,-218 106 0,58-18 0,294-116 0,0-1 0,0-1 0,0 1 0,-1-1 0,1-1 0,-1 0 0,1 0 0,-1 0 0,1-1 0,-1-1 0,0 1 0,1-1 0,-1-1 0,1 0 0,0 0 0,-1 0 0,1-1 0,0 0 0,0-1 0,1 0 0,-8-5 0,-88-40 0,16 10 0,65 27 0,-4-1 0,-46-32 0,64 39 0,1 0 0,-1-1 0,1 1 0,1-2 0,-1 1 0,1-1 0,1 0 0,-1 0 0,-7-17 0,-2-7 0,3 5 0,-19-54 0,29 73 0,0 1 0,1-1 0,-1 0 0,1 0 0,1 0 0,0 0 0,0 0 0,0 1 0,1-1 0,0 0 0,1 0 0,2-9 0,-1 12 0,-1 0 0,1 0 0,0 1 0,1-1 0,-1 1 0,1-1 0,0 1 0,0 1 0,0-1 0,0 0 0,1 1 0,0 0 0,-1 0 0,10-4 0,10-4 0,46-15 0,-43 18 0,-11 2 0,0 0 0,1 2 0,0 0 0,0 1 0,0 0 0,0 2 0,1 0 0,-1 1 0,0 0 0,1 2 0,-1 0 0,25 7 0,6-1 0,-41-8 0,1 1 0,-1 0 0,0 0 0,1 0 0,-1 1 0,0 0 0,0 1 0,0 0 0,0 0 0,0 0 0,-1 1 0,1 0 0,-1 0 0,9 8 0,-8-5 0,-1-1 0,1 0 0,1-1 0,-1 0 0,1 0 0,0 0 0,0-1 0,0 0 0,0-1 0,1 0 0,0 0 0,0-1 0,-1 0 0,16 1 0,17 1 0,79-2 0,-82-2 0,-3-1 0,-16 0 0,0 0 0,0 2 0,0 0 0,-1 1 0,20 5 0,-34-6 0,0 0 0,0 0 0,0 1 0,0-1 0,0 1 0,-1 0 0,1 0 0,-1 1 0,1-1 0,-1 1 0,0 0 0,0-1 0,0 2 0,0-1 0,-1 0 0,1 0 0,-1 1 0,0-1 0,0 1 0,0 0 0,0 0 0,-1-1 0,1 1 0,-1 0 0,0 0 0,0 1 0,-1-1 0,1 5 0,-1 0 0,0 0 0,0-1 0,-1 1 0,-1 0 0,1-1 0,-1 1 0,-1-1 0,1 0 0,-2 0 0,1 0 0,-1 0 0,-9 14 0,-5 5 0,-2-2 0,-27 28 0,11-13 0,-9 15 0,20-22 0,-2-1 0,-1-2 0,-1-1 0,-43 33 0,63-56 0,0 0 0,0 0 0,-1-1 0,0 0 0,0 0 0,0-1 0,0-1 0,-1 0 0,1 0 0,-1-1 0,0 0 0,0-1 0,0 0 0,0-1 0,0 0 0,0-1 0,0 0 0,0-1 0,0 0 0,1 0 0,-12-5 0,18 5 0,1 1 0,0-1 0,0 0 0,0 1 0,0-1 0,0-1 0,0 1 0,1 0 0,-1-1 0,1 0 0,-1 1 0,1-1 0,0 0 0,-2-4 0,-21-49 0,-1-3 0,22 53 0,-18-25 0,2-2 0,-32-68 0,27 48 0,18 39 0,0 0 0,1 0 0,1-1 0,0 0 0,1 0 0,0 0 0,-1-21 0,3 17 0,2 0 0,1 0 0,0 0 0,1 0 0,9-33 0,-10 47 0,1 0 0,0 1 0,0-1 0,0 1 0,0 0 0,0 0 0,1 0 0,0 0 0,0 0 0,0 0 0,0 1 0,6-5 0,-6 6 0,0 1 0,0-1 0,0 1 0,0-1 0,0 1 0,0 0 0,0 1 0,0-1 0,1 0 0,-1 1 0,0 0 0,0 0 0,1 0 0,-1 0 0,0 0 0,0 1 0,1-1 0,-1 1 0,0 0 0,5 2 0,-2-1 0,0 1 0,0 0 0,-1 1 0,1-1 0,-1 1 0,1 0 0,-1 0 0,0 1 0,-1-1 0,1 1 0,-1 0 0,0 1 0,0-1 0,-1 1 0,1-1 0,3 12 0,2 3 0,-2 1 0,0 1 0,6 34 0,-5-24 0,2-1 0,25 55 0,4 14 0,-34-79 0,-1-1 0,-1 1 0,-1 0 0,-1 0 0,-1 0 0,-2 26 0,3-375 0,-4 147 0,3 133 120,0 33-321,0 32-1083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39.346"/>
    </inkml:context>
    <inkml:brush xml:id="br0">
      <inkml:brushProperty name="width" value="0.35" units="cm"/>
      <inkml:brushProperty name="height" value="0.35" units="cm"/>
      <inkml:brushProperty name="color" value="#FFFFFF"/>
    </inkml:brush>
  </inkml:definitions>
  <inkml:trace contextRef="#ctx0" brushRef="#br0">0 283 24575,'176'-121'0,"57"-41"-8191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6:43.838"/>
    </inkml:context>
    <inkml:brush xml:id="br0">
      <inkml:brushProperty name="width" value="0.35" units="cm"/>
      <inkml:brushProperty name="height" value="0.35" units="cm"/>
      <inkml:brushProperty name="color" value="#FFFFFF"/>
    </inkml:brush>
  </inkml:definitions>
  <inkml:trace contextRef="#ctx0" brushRef="#br0">8126 1059 24575,'-28'16'0,"2"1"0,0 1 0,-25 22 0,-47 33 0,82-63 0,0 1 0,1 0 0,0 1 0,1 1 0,-21 23 0,29-29 0,0 1 0,1 1 0,-1-1 0,2 1 0,-1-1 0,1 1 0,0 1 0,1-1 0,0 1 0,1-1 0,0 1 0,-1 14 0,3-21 0,0 0 0,0 0 0,0-1 0,0 1 0,0 0 0,1 0 0,0 0 0,-1-1 0,1 1 0,0 0 0,0-1 0,0 1 0,1-1 0,-1 1 0,1-1 0,-1 1 0,1-1 0,0 0 0,0 0 0,0 0 0,0 0 0,0 0 0,1 0 0,-1-1 0,0 1 0,1-1 0,-1 0 0,1 1 0,0-1 0,-1 0 0,1-1 0,5 2 0,8 1 0,0 0 0,1-1 0,-1-1 0,26-2 0,-29 1 0,57-4 0,1-2 0,91-21 0,139-48 0,-209 51 0,-85 22 0,1 0 0,0-1 0,-1 0 0,1 0 0,-1-1 0,12-7 0,-18 10 0,0 1 0,-1-1 0,1 0 0,0 1 0,0-1 0,-1 0 0,1 0 0,0 0 0,-1 0 0,1 0 0,-1 0 0,1 0 0,-1 0 0,1 0 0,-1 0 0,0 0 0,1 0 0,-1 0 0,0 0 0,0 0 0,0-2 0,-1 1 0,1 0 0,-1 0 0,0 1 0,0-1 0,0 0 0,0 1 0,0-1 0,0 1 0,0-1 0,-1 1 0,1-1 0,-1 1 0,1 0 0,-1 0 0,1 0 0,-1 0 0,-1-1 0,-13-7 0,-1 2 0,1 0 0,-1 0 0,0 2 0,0 0 0,-1 1 0,-28-3 0,-132-5 0,172 12 0,0 0 0,-4-1 0,1 1 0,-1-1 0,1 2 0,-1-1 0,1 2 0,-1-1 0,1 1 0,-1 0 0,1 1 0,-9 4 0,0-31 0,2 13 0,-1 0 0,0 2 0,0 0 0,-1 1 0,0 1 0,-1 0 0,-22-4 0,-76-17-14,-1 6 0,-196-13-1,188 24-106,-834-98-844,146 14 1009,800 94-44,-41-6 0,50 5 0,33 1 0,26 2 21,124 1 511,264-30 0,-437 28-532,1-1 0,-1 0 0,0-1 0,0 1 0,0-1 0,1 0 0,8-5 0,-14 7 0,0-1 0,1 1 0,-1 0 0,1 0 0,-1-1 0,0 1 0,1 0 0,-1-1 0,0 1 0,1-1 0,-1 1 0,0 0 0,0-1 0,1 1 0,-1-1 0,0 1 0,0-1 0,0 1 0,0-1 0,0 1 0,0-1 0,0 1 0,1-1 0,-1 1 0,0-1 0,-1 1 0,1-1 0,0 1 0,0-1 0,0 1 0,0-1 0,-2-1 0,1 0 0,0 1 0,-1-1 0,1 1 0,-1 0 0,1-1 0,-1 1 0,0 0 0,1 0 0,-1 0 0,0 0 0,-3-1 0,-23-9 0,-1 1 0,0 1 0,-1 1 0,0 2 0,-36-3 0,0 4 0,-90 3 0,100 5 0,-1 2 0,1 2 0,0 3 0,0 3 0,1 1 0,-93 39 0,143-50 0,0-1 0,0 1 0,0 0 0,1 0 0,-1 0 0,1 1 0,0 0 0,0-1 0,0 2 0,1-1 0,-1 0 0,1 1 0,0-1 0,-4 10 0,5-11 0,1 1 0,0-1 0,0 1 0,1 0 0,-1-1 0,1 1 0,0-1 0,0 1 0,0 0 0,0-1 0,1 1 0,-1-1 0,1 1 0,0 0 0,0-1 0,0 0 0,1 1 0,-1-1 0,1 0 0,-1 1 0,1-1 0,4 4 0,8 10 0,1-1 0,1 0 0,1-1 0,0-1 0,0-1 0,35 20 0,123 53 0,-120-64 0,0-3 0,2-2 0,0-3 0,1-2 0,0-2 0,1-4 0,-1-1 0,1-4 0,0-2 0,0-2 0,0-3 0,80-19 0,-114 19 0,0-1 0,0-1 0,-1-2 0,-1 0 0,31-18 0,-50 26 0,0 0 0,-1-1 0,0 0 0,1 1 0,-1-1 0,0 0 0,0-1 0,4-5 0,-7 8 0,1 0 0,-1 0 0,1 0 0,-1 0 0,1 0 0,-1 0 0,0 0 0,1 0 0,-1 0 0,0 0 0,0-1 0,0 1 0,0 0 0,0 0 0,0 0 0,0 0 0,-1 0 0,1-1 0,0 1 0,-1 0 0,1 0 0,-1-1 0,-2-1 0,0-1 0,0 1 0,-1 0 0,1 0 0,-1 0 0,0 1 0,1-1 0,-1 1 0,0 0 0,-1 0 0,1 0 0,0 1 0,0-1 0,-8 0 0,-34-9 0,-1 2 0,1 1 0,-94 0 0,-145 18 0,212-4 0,-124 25 0,172-26 0,0 2 0,0 1 0,1 1 0,0 0 0,1 2 0,0 1 0,1 1 0,-33 25 0,48-32 0,1 0 0,1 0 0,-1 0 0,1 0 0,0 1 0,0 0 0,1 0 0,-6 13 0,9-18 0,0 1 0,0-1 0,0 1 0,0 0 0,1-1 0,-1 1 0,1-1 0,-1 1 0,1 0 0,0 0 0,0-1 0,0 1 0,1 0 0,-1-1 0,1 1 0,-1 0 0,1-1 0,0 1 0,0-1 0,0 1 0,0-1 0,0 0 0,1 1 0,-1-1 0,1 0 0,0 0 0,-1 0 0,1 0 0,3 3 0,3 0 0,1 0 0,0 0 0,0 0 0,0-1 0,0-1 0,0 0 0,1 0 0,0 0 0,-1-1 0,12 0 0,20 2 0,44-3 0,-37-3 0,-1-3 0,1-2 0,-2-2 0,1-2 0,-1-2 0,-1-2 0,-1-1 0,0-3 0,-1-2 0,-1-2 0,-1-1 0,-1-2 0,-2-2 0,0-1 0,50-52 0,-73 65 0,0-1 0,-2 0 0,0-1 0,0 0 0,-2-1 0,17-38 0,-26 53 0,0-1 0,0 0 0,0 0 0,-1 1 0,0-1 0,0 0 0,0 0 0,-1 0 0,0 0 0,0 0 0,0-1 0,0 1 0,-1 0 0,0 0 0,0 1 0,0-1 0,-1 0 0,0 0 0,1 0 0,-2 1 0,1-1 0,0 1 0,-1 0 0,0 0 0,0-1 0,0 2 0,-1-1 0,1 0 0,-1 1 0,0 0 0,0 0 0,0 0 0,0 0 0,-1 0 0,-8-3 0,-5-2 0,0 1 0,0 1 0,-1 1 0,-35-6 0,-90-3 0,133 13 0,-236-7-229,0 11 1,-356 49-1,418-19 229,162-27 0,0 1 0,0 1 0,1 1 0,0 1 0,-31 20 0,48-26 29,-1 0 0,1 0 1,1 0-1,-1 1 0,1 0 0,0 0 0,0 0 1,0 1-1,1-1 0,-1 1 0,1 0 1,1 0-1,-1 0 0,-2 12 0,4-15-21,0 0 0,1 1-1,-1-1 1,1 0 0,0 0 0,0 0-1,0 0 1,0 1 0,1-1 0,-1 0-1,1 0 1,0 0 0,0 0 0,0 0-1,0 0 1,0 0 0,1 0 0,-1-1-1,1 1 1,0 0 0,0-1 0,0 1-1,0-1 1,0 0 0,1 0 0,-1 0 0,1 0-1,-1 0 1,1 0 0,0-1 0,4 3-1,10 2-7,0 0 0,0-2 0,0 0 0,1-1 0,-1 0 0,1-2 0,0 0 0,24-2 0,-1-2 0,-1-2 0,63-15 0,74-38 0,14-3 0,-167 55 0,0 1 0,0 1 0,0 2 0,1 0 0,46 3 0,-64 0 0,1 0 0,-1 1 0,1-1 0,-1 2 0,0-1 0,0 1 0,0 0 0,0 0 0,-1 0 0,1 1 0,-1 1 0,0-1 0,0 1 0,0 0 0,-1 0 0,1 0 0,-1 1 0,-1 0 0,1 0 0,-1 0 0,0 0 0,0 1 0,-1 0 0,0 0 0,0 0 0,-1 0 0,1 0 0,-2 0 0,1 1 0,-1-1 0,0 1 0,-1-1 0,1 1 0,-1-1 0,-1 1 0,-2 13 0,2-16 0,-1-1 0,1 0 0,-1 0 0,0-1 0,0 1 0,0 0 0,-1-1 0,0 1 0,1-1 0,-1 0 0,0 1 0,0-1 0,-1-1 0,1 1 0,-6 3 0,7-5 0,0 0 0,0 0 0,0 0 0,0 0 0,0 0 0,0-1 0,0 1 0,-1-1 0,1 1 0,0-1 0,0 0 0,0 0 0,0 0 0,-1 0 0,1 0 0,0-1 0,0 1 0,0 0 0,0-1 0,0 0 0,0 0 0,0 1 0,0-1 0,0 0 0,0-1 0,0 1 0,0 0 0,1 0 0,-1-1 0,0 1 0,-1-3 0,-3-4 0,1 0 0,0 0 0,0 0 0,-5-11 0,-19-34 0,19 40 0,-1 0 0,-1 1 0,0 0 0,-1 0 0,0 1 0,-1 1 0,0 0 0,0 1 0,-30-13 0,5 6 0,-2 1 0,-83-18 0,-14 7-36,-190-11-1,-147 19-692,407 17 548,-1367-2-2346,7-1 723,884-31 736,411 16 1457,-257-71-1,340 78 1669,56 19-1656,14 10 65,14 11-130,1-2-1,2-2 0,0 0 0,1-3 0,2-1 0,0-2 0,82 25 0,-112-41-335,12 4 0,0-2 0,26 3 0,-43-6 0,0-1 0,-1 0 0,1 0 0,0 0 0,-1 0 0,1-1 0,-1 0 0,1 0 0,0 0 0,-1-1 0,0 1 0,1-1 0,-1 0 0,0 0 0,0-1 0,6-4 0,-8 6 0,-1-1 0,0 0 0,1 1 0,-1-1 0,0 0 0,0 0 0,0 1 0,-1-1 0,1 0 0,0 0 0,-1 0 0,1 0 0,-1 0 0,0 0 0,1 0 0,-1-1 0,0 1 0,0 0 0,0 0 0,-1 0 0,1 0 0,0 0 0,-1 0 0,0 0 0,1 0 0,-1 0 0,0 0 0,0 0 0,0 1 0,0-1 0,0 0 0,0 1 0,-1-1 0,1 0 0,-2-1 0,-6-7 0,-1 0 0,0 0 0,-20-14 0,-41-31 0,-3 4 0,-2 2 0,-2 5 0,-1 2 0,-137-49 0,183 80 0,-1 2 0,0 0 0,-1 3 0,-40-3 0,227 13 0,268-27 0,58-47 0,-364 47 0,-2-4 0,122-47 0,-217 67 0,1-1 0,-1 0 0,19-13 0,-34 20 0,1-1 0,-1 0 0,0 1 0,1-1 0,-1 0 0,0 0 0,0-1 0,0 1 0,0 0 0,-1-1 0,1 1 0,-1-1 0,2-2 0,-3 3 0,0 1 0,0 0 0,0 0 0,0 0 0,0-1 0,-1 1 0,1 0 0,0 0 0,-1 0 0,1 0 0,-1 0 0,1 0 0,-1-1 0,0 1 0,1 1 0,-1-1 0,0 0 0,0 0 0,0 0 0,1 0 0,-1 0 0,0 1 0,0-1 0,0 0 0,0 1 0,0-1 0,-1 1 0,1-1 0,0 1 0,0 0 0,0-1 0,0 1 0,-2 0 0,-15-6 0,0 0 0,-1 2 0,1 0 0,-1 2 0,0 0 0,-36 1 0,4 3 0,-74 15 0,86-10-11,0 2 0,1 2 0,1 1 1,0 2-1,0 2 0,2 1 0,0 2 0,1 1 0,1 2 0,1 1 0,1 2 0,1 1 0,1 1 0,-29 36 0,-9 17-201,3 3 0,5 3 0,3 2 0,-50 108 0,42-59 188,7 3 0,-49 183 0,35-33-14,64-246 25,1 0 1,2 1-1,2-1 1,6 68-1,-2-100 12,-1 0 0,1 0 0,1 0 1,1-1-1,-1 1 0,2-1 0,-1 1 0,2-1 0,-1-1 1,2 1-1,-1-1 0,1 0 0,1-1 0,0 1 0,0-1 1,19 15-1,-12-14 17,1 0 0,0-1 0,0 0 0,1-1 1,0-1-1,1-1 0,0 0 0,0-2 0,0 0 1,27 3-1,-1-4 125,0-2 0,0-2-1,0-1 1,0-3 0,-1-1 0,1-3 0,43-14 0,8-7-175,-2-5 0,96-50 0,-79 25-74,-3-3-1,-2-6 1,-4-4-1,126-118 1,-49 19 127,188-236 1,-364 406-20,162-212 0,-159 208 0,-1-1 0,0 0 0,-1 0 0,1 0 0,-1 0 0,-1 0 0,0-1 0,2-9 0,-3 16 0,-1 0 0,0 0 0,0 0 0,0 0 0,0 0 0,-1 0 0,1 0 0,0 0 0,0 0 0,0 0 0,-1 0 0,1 0 0,-1 0 0,1 0 0,-1 0 0,1 1 0,-1-1 0,1 0 0,-1 0 0,0 0 0,1 1 0,-1-1 0,0 0 0,-1 0 0,0 0 0,0 0 0,-1 0 0,1 1 0,-1-1 0,1 1 0,-1 0 0,1-1 0,-1 1 0,1 0 0,0 1 0,-1-1 0,1 0 0,-1 1 0,-3 0 0,-10 4 53,0 1 0,0 0 0,0 1 0,1 1 0,0 1 0,0 0 0,1 0 0,0 2 0,1-1 0,0 2 0,-16 18 0,5-3-38,1 1 0,2 0 0,0 2 0,-24 50 0,35-62-15,1 1 0,2 0 0,0 0 0,0 1 0,-5 31 0,12-47 0,-1 1 0,0-1 0,1 0 0,0 1 0,0-1 0,0 1 0,1-1 0,-1 0 0,1 1 0,0-1 0,0 0 0,1 0 0,-1 0 0,1 1 0,0-2 0,0 1 0,0 0 0,1 0 0,-1-1 0,1 1 0,0-1 0,0 0 0,0 0 0,0 0 0,1 0 0,-1 0 0,1-1 0,0 0 0,-1 1 0,1-1 0,0-1 0,6 3 0,10 1 0,0 0 0,0-1 0,1-1 0,0-1 0,-1-1 0,1-1 0,0 0 0,0-2 0,-1 0 0,1-2 0,-1 0 0,33-12 0,4-4 0,-1-2 0,-2-3 0,55-34 0,-46 22 0,-3-3 0,-1-3 0,-2-2 0,-2-3 0,-2-2 0,49-60 0,-91 97 0,-1 0 0,0 0 0,-1-1 0,11-23 0,-18 35 0,-1-1 0,0 1 0,0 0 0,0 0 0,-1 0 0,1 0 0,-1-1 0,1 1 0,-1 0 0,1 0 0,-1-1 0,0 1 0,0 0 0,-1-1 0,1 1 0,0 0 0,-1-1 0,1 1 0,-1 0 0,0 0 0,1 0 0,-1-1 0,0 1 0,-1 0 0,1 0 0,0 0 0,0 0 0,-1 1 0,1-1 0,-1 0 0,0 1 0,1-1 0,-1 1 0,0-1 0,0 1 0,0 0 0,0 0 0,0 0 0,0 0 0,-4-1 0,-2-1 0,-1 1 0,1 1 0,0 0 0,-1 0 0,1 0 0,-1 1 0,1 0 0,-1 1 0,1 0 0,0 0 0,-1 1 0,-14 4 0,-6 5 0,-1 1 0,-31 17 0,11-3 0,-81 57 0,113-70 0,0 1 0,1 0 0,1 1 0,1 1 0,0 1 0,1 0 0,-18 28 0,26-32 0,7-11 0,19-20 0,-12 10 0,84-91 0,-4-3 0,-5-5 0,96-158 0,-144 198 0,-29 42 0,-6 25 0,0-1 0,0 1 0,0 0 0,0 0 0,0-1 0,0 1 0,0 0 0,0 0 0,0-1 0,0 1 0,0 0 0,0 0 0,0 0 0,0-1 0,-1 1 0,1 0 0,0 0 0,0 0 0,0-1 0,0 1 0,0 0 0,-1 0 0,1 0 0,0 0 0,0-1 0,0 1 0,-1 0 0,1 0 0,0 0 0,0 0 0,-1 0 0,1 0 0,0 0 0,0 0 0,0 0 0,-1 0 0,1-1 0,0 1 0,0 0 0,-1 0 0,1 1 0,0-1 0,-1 0 0,-4 2 0,1 0 0,-1 1 0,1-1 0,0 1 0,0 0 0,0 0 0,-7 8 0,-271 271 0,113-108 0,91-97 0,-176 186 0,209-202 0,44-61 0,1 1 0,0-1 0,-1 0 0,1 1 0,-1-1 0,1 0 0,0 1 0,0-1 0,-1 0 0,1 1 0,0-1 0,0 1 0,-1-1 0,1 1 0,0-1 0,0 1 0,0-1 0,0 1 0,0-1 0,0 0 0,-1 1 0,1-1 0,0 1 0,1-1 0,-1 1 0,0-1 0,0 1 0,0-1 0,0 1 0,0-1 0,0 1 0,1-1 0,-1 1 0,32-21 0,263-269 0,-160 148 0,325-313 0,-642 611 0,26 1 0,8 6 0,-216 312 0,348-452 0,-40 64 0,51-80 0,1 0 0,0 1 0,1-1 0,0 1 0,0 0 0,0 0 0,1 0 0,0 9 0,2-18 0,0 0 0,-1 1 0,1-1 0,0 0 0,0 1 0,0-1 0,0 1 0,0-1 0,0 0 0,0 1 0,0-1 0,1 0 0,-1 1 0,0-1 0,0 0 0,0 1 0,0-1 0,0 0 0,0 1 0,1-1 0,-1 0 0,0 1 0,0-1 0,1 0 0,-1 0 0,0 1 0,0-1 0,1 0 0,-1 0 0,0 0 0,1 1 0,-1-1 0,0 0 0,1 0 0,-1 0 0,0 0 0,1 0 0,-1 0 0,0 0 0,1 1 0,-1-1 0,0 0 0,1 0 0,-1 0 0,0 0 0,1-1 0,-1 1 0,0 0 0,1 0 0,-1 0 0,0 0 0,1 0 0,-1 0 0,0 0 0,1-1 0,-1 1 0,0 0 0,1 0 0,-1 0 0,0-1 0,0 1 0,1-1 0,18-12-26,-1-1 0,0-1 0,-1-1 0,-1 0 0,-1-1 0,14-20 0,7-4-1157,21-25-5643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1:40.127"/>
    </inkml:context>
    <inkml:brush xml:id="br0">
      <inkml:brushProperty name="width" value="0.35" units="cm"/>
      <inkml:brushProperty name="height" value="0.35" units="cm"/>
      <inkml:brushProperty name="color" value="#FFFFFF"/>
    </inkml:brush>
  </inkml:definitions>
  <inkml:trace contextRef="#ctx0" brushRef="#br0">0 2005 24575,'297'18'0,"507"-3"0,383-4 0,353 5-983,167-90 0,117-131 0,-17-117 0,8-125 0,-116-85 0,-347 48-1310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2:15.807"/>
    </inkml:context>
    <inkml:brush xml:id="br0">
      <inkml:brushProperty name="width" value="0.35" units="cm"/>
      <inkml:brushProperty name="height" value="0.35" units="cm"/>
      <inkml:brushProperty name="color" value="#FFFFFF"/>
    </inkml:brush>
  </inkml:definitions>
  <inkml:trace contextRef="#ctx0" brushRef="#br0">2457 563 24575,'328'-2'0,"449"9"0,-297 42 0,100 4 0,176-53 0,-313-2 0,-233-12 0,-149 7 0,1 3 0,-1 2 0,67 7 0,-98-2 0,-14-2 0,-1 1 0,1 0 0,0 1 0,-1 1 0,1 0 0,14 7 0,-29-11 0,-1 0 0,0 0 0,0 0 0,1 0 0,-1 0 0,0 0 0,0 1 0,1-1 0,-1 0 0,0 0 0,0 0 0,1 0 0,-1 0 0,0 0 0,0 0 0,0 1 0,1-1 0,-1 0 0,0 0 0,0 0 0,0 1 0,1-1 0,-1 0 0,0 0 0,0 0 0,0 1 0,0-1 0,0 0 0,0 0 0,0 1 0,1-1 0,-1 0 0,0 0 0,0 1 0,0-1 0,0 0 0,0 0 0,0 1 0,0-1 0,0 0 0,0 0 0,0 1 0,-1-1 0,1 0 0,0 1 0,0-1 0,0 0 0,-16 6 0,-24-1 0,-102-2 0,0-7 0,-158-23 0,-440-27 0,-7 53 0,468 3 0,-39 0 0,-521-3 0,320-25 0,-135-2 0,560 30 0,-183 28 0,223-20 0,-109 5 0,232-11 0,-1 4 0,0 2 0,0 4 0,-1 2 0,70 28 0,135 79 0,-162-69 0,2-5 0,151 44 0,-241-87 0,313 97 0,-327-101 0,0 1 0,0 1 0,-1 0 0,1 0 0,-1 0 0,0 1 0,9 8 0,-15-13 0,0 1 0,-1-1 0,1 1 0,-1-1 0,0 1 0,1-1 0,-1 1 0,1-1 0,-1 1 0,0 0 0,1-1 0,-1 1 0,0 0 0,0-1 0,0 1 0,1 0 0,-1-1 0,0 1 0,0 0 0,0-1 0,0 1 0,0 0 0,0-1 0,0 1 0,-1 0 0,1-1 0,0 1 0,0 0 0,0-1 0,-1 1 0,1 0 0,0-1 0,-1 1 0,1-1 0,0 1 0,-1 0 0,1-1 0,-1 1 0,1-1 0,-1 1 0,1-1 0,-1 0 0,1 1 0,-1-1 0,0 1 0,1-1 0,-1 0 0,1 0 0,-1 1 0,0-1 0,1 0 0,-1 0 0,-1 0 0,-39 10 0,40-10 0,-83 8 0,-161-7 0,123-4 0,43 3 0,-1019 19 0,1062-15 0,26-2 0,0-1 0,0 0 0,0 0 0,0-1 0,0 0 0,-1-1 0,1 0 0,-16-4 0,24 3 0,0 1 0,0-1 0,1 1 0,-1-1 0,0 0 0,1 1 0,-1-1 0,1 0 0,-1 0 0,1-1 0,0 1 0,0 0 0,0 0 0,0 0 0,0-1 0,0 1 0,1 0 0,-1-1 0,1 1 0,0-1 0,0 1 0,0-5 0,4-55 0,-3 58 0,1 0 0,-1 0 0,0 1 0,1-1 0,0 0 0,0 1 0,0-1 0,0 1 0,1 0 0,-1 0 0,1 0 0,0 0 0,0 0 0,0 1 0,0-1 0,0 1 0,6-3 0,5-3 0,1 1 0,29-10 0,-32 12 0,70-21 0,1 3 0,1 4 0,0 4 0,92-5 0,-174 20 0,438-46 0,-403 39 0,-16 3 0,0 0 0,1 1 0,-1 1 0,1 1 0,-1 1 0,26 4 0,-44-4 0,-1 0 0,0 1 0,0-1 0,0 1 0,0 0 0,0 0 0,0 0 0,0 0 0,0 0 0,0 0 0,-1 0 0,4 3 0,-4-3 0,-1 0 0,0 0 0,1 0 0,-1 0 0,0-1 0,0 1 0,1 0 0,-1 0 0,0 0 0,0 0 0,0 0 0,0 0 0,0 0 0,0 0 0,-1 0 0,1 0 0,0-1 0,0 1 0,-1 0 0,1 0 0,0 0 0,-1 0 0,1 0 0,-1-1 0,1 1 0,-1 0 0,1 0 0,-1-1 0,0 1 0,1 0 0,-1-1 0,0 1 0,-1 0 0,-20 17 0,-1-2 0,0 0 0,-1-1 0,0-2 0,-46 18 0,9-2 0,-18 10 0,-2-3 0,-108 33 0,163-60 0,17-5 0,10-2 0,89-1 0,0-3 0,117-17 0,-17-7 0,248-19 0,513 44 0,-831 3 0,309 14 0,-328-6 0,0 3 0,117 33 0,-214-46 0,1 1 0,-1 0 0,1 1 0,-1-1 0,0 1 0,1 0 0,-1 0 0,0 0 0,0 0 0,6 6 0,-10-8 0,0 1 0,0 0 0,0 0 0,0-1 0,-1 1 0,1 0 0,0-1 0,0 1 0,-1 0 0,1-1 0,0 1 0,-1 0 0,1-1 0,0 1 0,-1-1 0,1 1 0,-1-1 0,1 1 0,-1-1 0,1 1 0,-1-1 0,0 1 0,1-1 0,-1 0 0,0 1 0,1-1 0,-1 0 0,0 0 0,1 0 0,-1 1 0,0-1 0,1 0 0,-1 0 0,0 0 0,0 0 0,1 0 0,-2 0 0,-31 6 0,-58 4 0,-448 1-80,-4-33-803,226 6 228,-122 1 521,-418-23 40,808 33 94,50 5 0,-1 0 0,0 0 0,0 0 0,0 0 0,0 0 0,0 0 0,0 0 0,0 0 0,0 0 0,0 0 0,0 0 0,0-1 0,-1 1 0,1 0 0,0 0 0,0 0 0,0 0 0,0 0 0,0 0 0,0 0 0,0 0 0,0 0 0,0 0 0,0 0 0,0 0 0,0 0 0,0 0 0,25-1 0,368 11 887,123 0 72,-298-15-959,421-64 0,97-36 0,-667 96 0,-62 5 0,-20 1 0,-45-3 0,-63 3 0,65 2 0,10 1 45,-1090-28-1540,-710-66-756,1772 87 2210,55 4 82,31 1 123,602 1 930,87-4-1007,-515-13 1136,185-44-1,-310 50-1311,11-4 89,-70 16 0,0-1 0,-1 1 0,1-1 0,0 1 0,0-1 0,0 0 0,-1 0 0,1 0 0,0 0 0,-1 0 0,1 0 0,-1-1 0,1 1 0,-1 0 0,2-3 0,-3 3 0,0 0 0,0 0 0,-1 0 0,1 0 0,0 0 0,-1 1 0,1-1 0,-1 0 0,1 0 0,-1 0 0,1 0 0,-1 1 0,1-1 0,-1 0 0,0 1 0,1-1 0,-1 0 0,0 1 0,0-1 0,0 1 0,1-1 0,-1 1 0,0-1 0,0 1 0,0 0 0,0-1 0,0 1 0,0 0 0,0 0 0,0 0 0,0 0 0,-1 0 0,-27-8 0,0 2 0,0 2 0,-1 0 0,-47 2 0,24 0 0,-1204-8-979,-6 65 860,1256-54 119,15-1 7,33-2 150,141-22 318,212-56-1,-54 7-489,520-63 15,-785 123 0,-54 3 0,-21 10 0,0 0 0,1-1 0,-1 1 0,0 0 0,0 0 0,0 0 0,0-1 0,0 1 0,0 0 0,1 0 0,-1-1 0,0 1 0,0 0 0,0 0 0,0-1 0,0 1 0,0 0 0,0-1 0,0 1 0,0 0 0,0 0 0,0-1 0,0 1 0,0 0 0,-1 0 0,1-1 0,0 1 0,0 0 0,0 0 0,0-1 0,0 1 0,0 0 0,-1 0 0,1 0 0,0-1 0,0 1 0,0 0 0,-1 0 0,1 0 0,-4-3 0,0 1 0,-1-1 0,1 2 0,0-1 0,-1 0 0,0 1 0,-4-2 0,-80-15 0,-1 4 0,-96-2 0,72 7 0,-677-23-661,586 38 629,-383 61 0,517-50 32,59-11 0,20-2 0,27-1 0,36-6 213,1-3 0,125-27 0,140-56-109,140-28-122,-284 93 18,1 8 0,0 9 0,226 21 0,-328-2 0,-90-11 0,-1-1 0,1 1 0,0-1 0,0 1 0,0 0 0,0-1 0,0 1 0,-1 0 0,1 0 0,0 0 0,-1 1 0,1-1 0,1 2 0,-3-3 0,0 1 0,1-1 0,-1 1 0,0-1 0,0 1 0,0-1 0,1 1 0,-1-1 0,0 1 0,0-1 0,0 1 0,0 0 0,0-1 0,0 1 0,0-1 0,0 1 0,-1-1 0,1 1 0,0-1 0,0 1 0,0-1 0,-1 1 0,1-1 0,0 1 0,0-1 0,-1 1 0,1-1 0,0 1 0,-1 0 0,-4 3 0,0 0 0,-1 0 0,1 0 0,-1 0 0,0-1 0,-10 5 0,-37 13 0,-1-2 0,0-3 0,-1-2 0,-61 8 0,-237 18 0,325-38 0,-224 16 0,-120 13 0,444-25 0,573-11-111,7-55-489,-192-17 600,257-40 0,3 35 0,-406 70 0,-313 12 1,34 0-8,-75 3 132,-932 52-470,224-33-437,-82 4 812,704-15-30,124-11 0,0 0 0,0 0 0,0 1 0,0-1 0,0 1 0,0-1 0,0 1 0,0 0 0,0 0 0,0 0 0,0 0 0,0 1 0,-2 1 0,4-3 0,0 1 0,0-1 0,0 1 0,0-1 0,0 0 0,0 1 0,0-1 0,0 1 0,0-1 0,0 1 0,1-1 0,-1 1 0,0-1 0,0 1 0,0-1 0,1 0 0,-1 1 0,0-1 0,0 1 0,1-1 0,-1 0 0,0 1 0,1-1 0,-1 0 0,1 0 0,-1 1 0,0-1 0,1 0 0,-1 0 0,1 1 0,-1-1 0,1 0 0,-1 0 0,1 0 0,62 20 0,187 21 36,312 11 0,341-29 349,14-43-605,-746 15 192,424-3 254,-439 7 989,-696-26-1234,-13-36-782,291 30 402,-555-55 344,791 85 55,29 2 0,44 3 0,1 1-5,1006 48 1323,-277 8-1318,-735-49 0,-41-10 0,-1 0 0,0 1 0,0-1 0,0 0 0,0 0 0,0 0 0,1 0 0,-1 0 0,0 1 0,0-1 0,0 0 0,0 0 0,0 0 0,0 1 0,0-1 0,1 0 0,-1 0 0,0 0 0,0 1 0,0-1 0,0 0 0,0 0 0,0 0 0,0 1 0,0-1 0,0 0 0,0 0 0,0 0 0,0 1 0,0-1 0,-1 0 0,1 0 0,0 0 0,0 1 0,0-1 0,0 0 0,0 0 0,0 0 0,0 0 0,0 1 0,-1-1 0,1 0 0,0 0 0,0 0 0,0 0 0,0 0 0,-1 0 0,1 1 0,0-1 0,0 0 0,0 0 0,-1 0 0,1 0 0,0 0 0,0 0 0,0 0 0,-1 0 0,1 0 0,0 0 0,0 0 0,0 0 0,-1 0 0,1 0 0,0 0 0,0 0 0,0 0 0,-1 0 0,1 0 0,0 0 0,-76 12 0,66-11 0,-282 24 0,90-9 0,199-16 0,-1 0 0,1 1 0,0-1 0,-1 1 0,1-1 0,0 1 0,0 0 0,0 0 0,-5 3 0,11 2 0,17 3 0,66 14 0,0-4 0,112 10 0,-136-21 0,172 14 0,340-10 0,-548-14 0,-51-3 0,-576-34-325,-8 30-112,445 8 404,120 0 33,-298 11 0,319-6 0,23-4 0,0 0 0,0 0 0,0 0 0,0 0 0,-1 0 0,1 0 0,0 0 0,0 0 0,0 0 0,0 0 0,0 0 0,0 0 0,0 0 0,-1 0 0,1 0 0,0 0 0,0 0 0,0 0 0,0 0 0,0 0 0,0 1 0,0-1 0,0 0 0,-1 0 0,1 0 0,0 0 0,0 0 0,0 0 0,0 0 0,0 0 0,0 1 0,0-1 0,0 0 0,0 0 0,0 0 0,0 0 0,0 0 0,0 0 0,0 0 0,0 1 0,0-1 0,0 0 0,0 0 0,0 0 0,0 0 0,0 0 0,0 0 0,0 1 0,0-1 0,0 0 0,0 0 0,0 0 0,0 0 0,0 0 0,0 0 0,0 0 0,1 0 0,-1 1 0,0-1 0,0 0 0,0 0 0,0 0 0,0 0 0,43 11 0,357 27 29,23-28 31,-208-7-27,629 30-9,-781-26-24,-63-5 0,-7 0 0,-37 1 0,-591-3-135,-6-34-1008,82 4 1280,453 29-38,84 4-99,22-3 0,0 0 0,0 0 0,0 0 0,1 0 0,-1 0 0,0 0 0,0 0 0,0 0 0,0 0 0,1 0 0,-1 0 0,0 0 0,0 0 0,0 0 0,0 0 0,0 0 0,1 0 0,-1 0 0,0 0 0,0 0 0,0 1 0,0-1 0,0 0 0,0 0 0,1 0 0,-1 0 0,0 0 0,0 0 0,0 0 0,0 0 0,0 1 0,0-1 0,0 0 0,0 0 0,0 0 0,0 0 0,1 0 0,-1 0 0,0 1 0,0-1 0,0 0 0,0 0 0,0 0 0,0 0 0,0 0 0,0 1 0,0-1 0,0 0 0,0 0 0,0 0 0,0 0 0,0 0 0,0 1 0,-1-1 0,1 0 0,0 0 0,0 0 0,0 0 0,0 0 0,0 0 0,0 1 0,0-1 0,0 0 0,0 0 0,0 0 0,-1 0 0,1 0 0,0 0 0,0 0 0,31 9 0,1-3 0,0-1 0,62 3 0,-47-5 0,994 26 1271,-538-26-851,-481-2-420,-13-2 0,0 1 0,-1 0 0,1 0 0,0 1 0,0 0 0,-1 1 0,13 3 0,-42 1 0,-155 4-45,-246-17-1,359 5-27,-1312-72-1217,1310 71 1290,0-1 0,-1 2 0,-107 12 0,170-10 0,0 0 0,-1 1 0,1-1 0,0 1 0,0 0 0,0 0 0,0 0 0,0 0 0,0 1 0,0-1 0,0 1 0,1-1 0,-1 1 0,-3 3 0,6-4 0,-1 0 0,1 0 0,-1 0 0,1 0 0,0 0 0,0 0 0,-1 0 0,1 0 0,0 0 0,0 0 0,0 0 0,0-1 0,0 1 0,0 0 0,0 0 0,0 0 0,1 0 0,-1 0 0,0 0 0,0 0 0,1 0 0,-1 0 0,1 0 0,-1 0 0,1 0 0,-1-1 0,1 1 0,1 1 0,5 6 0,0-1 0,1 0 0,0-1 0,0 0 0,1 0 0,13 6 0,20 8 133,0-1 1,2-3-1,0-1 0,1-3 1,0-1-1,1-2 1,59 3-1,10-5 61,206-16-1,-40-33-193,-187 24 0,127-7 0,-173 25 0,-38 3 0,-14 2 0,-19 4 0,-32 4 0,-1-3 0,1-2 0,-108 0 0,78-4 0,8-1 0,16-2 0,1 3 0,-1 2 0,-67 17 0,126-22 0,0-1 0,-1 1 0,1 0 0,-1 0 0,1 0 0,0 0 0,0 0 0,0 0 0,-1 1 0,1-1 0,1 1 0,-1-1 0,-3 4 0,5-4 0,-1 0 0,1 0 0,0 0 0,-1 1 0,1-1 0,0 0 0,0 0 0,0 1 0,0-1 0,0 0 0,0 1 0,0-1 0,0 0 0,1 0 0,-1 1 0,0-1 0,1 0 0,-1 0 0,1 1 0,-1-1 0,1 0 0,0 0 0,-1 0 0,1 0 0,0 0 0,0 0 0,0 0 0,2 1 0,13 13 0,1-1 0,0-1 0,1 0 0,1-1 0,0-1 0,41 16 0,-1-1 0,2-3 0,0-2 0,1-3 0,93 14 0,-101-25 0,0-1 0,0-3 0,0-3 0,0-2 0,92-15 0,-121 12 0,-2-1 0,1-1 0,0-1 0,29-15 0,-40 16 0,0 0 0,-1-1 0,0 0 0,0-1 0,-1 0 0,0-1 0,0 0 0,13-18 0,-24 28 0,1-1 0,-1 1 0,1-1 0,-1 1 0,1-1 0,-1 1 0,1-1 0,-1 0 0,0 1 0,1-1 0,-1 0 0,0 1 0,0-1 0,0 0 0,0 1 0,1-1 0,-1 0 0,0 0 0,0 1 0,0-1 0,0 0 0,0 0 0,-1 1 0,1-1 0,0 0 0,0 1 0,0-1 0,-1 0 0,1 1 0,0-1 0,-1 0 0,1 1 0,0-1 0,-1 1 0,1-1 0,-1 0 0,0 0 0,-5-4 0,-1 1 0,1-1 0,-1 1 0,0 1 0,0-1 0,-1 1 0,-12-4 0,-69-17 0,-5 6 0,-153-10 0,-99 16 0,286 11 0,17 0 0,-398 1 0,370 7 0,55 2 0,21 2 0,26 7 0,-3-8 0,1 0 0,0-2 0,0-1 0,35 3 0,127 6 0,-162-15 0,720-8 0,-676 3 0,0 4 0,143 18 0,-176-11 0,-1 1 0,0 2 0,0 1 0,-1 2 0,0 2 0,-2 2 0,38 22 0,-56-29 0,0 0 0,1-2 0,0 0 0,0-1 0,1-1 0,0-1 0,0 0 0,0-2 0,39 2 0,386 30 0,-81-8 0,-295-21 0,-50-6 0,-22-3 0,-32-7 0,-3-1 0,-579-135 0,577 140 0,-78-4 0,118 9 0,-1 1 0,0 0 0,0 0 0,0 0 0,0-1 0,0 1 0,0 0 0,0 0 0,0 0 0,0 0 0,0 1 0,0-1 0,0 0 0,0 0 0,1 0 0,-1 1 0,0-1 0,0 1 0,0-1 0,0 0 0,0 1 0,1-1 0,-2 2 0,31 14 0,17-1 0,1-1 0,1-3 0,-1-2 0,77 4 0,-34-3 0,563 62 0,-652-72 0,49 1 0,-36-8 0,-15 6 0,1 1 0,0-1 0,0 0 0,-1 0 0,1 0 0,0 0 0,-1 1 0,1-1 0,-1 0 0,1 0 0,-1 1 0,0-1 0,1 0 0,-1 1 0,1-1 0,-1 1 0,0-1 0,0 1 0,1-1 0,-1 1 0,-2-1 0,-15-11 15,-1 2 0,0 0 0,-1 1 0,0 1 0,-1 1 0,0 1 0,-22-4 0,4 4-386,0 1-1,0 2 1,-44 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3:47.818"/>
    </inkml:context>
    <inkml:brush xml:id="br0">
      <inkml:brushProperty name="width" value="0.35" units="cm"/>
      <inkml:brushProperty name="height" value="0.35" units="cm"/>
      <inkml:brushProperty name="color" value="#FFFFFF"/>
    </inkml:brush>
  </inkml:definitions>
  <inkml:trace contextRef="#ctx0" brushRef="#br0">374 560 24575,'-3'-5'0,"1"1"0,-1-1 0,0 1 0,0 0 0,-1 0 0,1 0 0,-1 1 0,1-1 0,-1 1 0,-1 0 0,1 0 0,0 0 0,-1 1 0,1-1 0,-9-2 0,4 2 0,0 1 0,1 0 0,-1 1 0,0 0 0,0 0 0,0 1 0,0 0 0,-14 2 0,6 1 0,0 0 0,0 1 0,1 1 0,-1 1 0,1 0 0,1 1 0,-1 1 0,-28 19 0,41-24 0,-1-1 0,1 1 0,0 1 0,0-1 0,0 0 0,1 1 0,-1-1 0,1 1 0,0 0 0,0 0 0,0 0 0,-2 6 0,3-8 0,1-1 0,0 1 0,0-1 0,-1 1 0,1-1 0,0 1 0,0-1 0,0 1 0,1 0 0,-1-1 0,0 1 0,1-1 0,-1 0 0,1 1 0,-1-1 0,1 1 0,-1-1 0,1 0 0,0 1 0,0-1 0,0 0 0,0 0 0,0 0 0,0 1 0,0-1 0,0 0 0,0 0 0,1-1 0,-1 1 0,0 0 0,0 0 0,1-1 0,-1 1 0,1 0 0,-1-1 0,1 0 0,-1 1 0,2-1 0,9 3 0,0-1 0,-1-1 0,1 0 0,0 0 0,-1-2 0,1 1 0,0-1 0,-1-1 0,1 0 0,-1-1 0,20-7 0,-6 1 0,-2-1 0,1-2 0,-2 0 0,28-20 0,-47 30 0,-1 1 0,1-1 0,0 0 0,-1 0 0,0 0 0,1-1 0,-1 1 0,0 0 0,0-1 0,0 0 0,-1 1 0,1-1 0,-1 0 0,2-4 0,-2 6 0,-1 0 0,0 1 0,0-1 0,0 0 0,0 1 0,-1-1 0,1 0 0,0 0 0,0 1 0,0-1 0,-1 0 0,1 1 0,0-1 0,0 1 0,-1-1 0,1 0 0,-1 1 0,1-1 0,0 1 0,-1-1 0,1 1 0,-1-1 0,0 1 0,0-1 0,-29-9 0,15 8 0,0 0 0,0 1 0,0 1 0,-1 0 0,1 1 0,0 1 0,0 1 0,-21 5 0,30-6 0,0 0 0,1 0 0,-1 1 0,1 0 0,0 0 0,-1 0 0,1 1 0,1-1 0,-1 1 0,1 0 0,-1 1 0,1-1 0,0 1 0,1-1 0,-1 1 0,1 0 0,0 1 0,0-1 0,1 1 0,-1-1 0,1 1 0,0 0 0,-1 11 0,1-4 0,0-1 0,1 0 0,1 1 0,0-1 0,1 1 0,0-1 0,1 1 0,0-1 0,7 19 0,-7-26 0,-1-1 0,1 1 0,0-1 0,1 1 0,-1-1 0,1 0 0,-1 0 0,2 0 0,-1 0 0,0-1 0,1 1 0,-1-1 0,1 0 0,0 0 0,0 0 0,0 0 0,0-1 0,1 0 0,-1 0 0,1 0 0,-1 0 0,1-1 0,0 1 0,0-1 0,-1 0 0,1-1 0,7 1 0,0-2 0,0 0 0,0-1 0,0 0 0,-1-1 0,1 0 0,-1-1 0,1 0 0,-1-1 0,-1 0 0,1-1 0,-1 0 0,0 0 0,0-1 0,-1-1 0,1 0 0,-2 0 0,12-14 0,8-11 0,-1-2 0,-2 0 0,30-58 0,-52 86 0,1 0 0,-1 0 0,0-1 0,0 1 0,-1-1 0,0 0 0,1-11 0,-3 17 0,0 1 0,0-1 0,1 0 0,-1 1 0,-1-1 0,1 0 0,0 1 0,0-1 0,-1 0 0,1 1 0,-1-1 0,1 1 0,-1-1 0,0 1 0,1-1 0,-1 1 0,0-1 0,0 1 0,0 0 0,0-1 0,0 1 0,0 0 0,-1 0 0,1 0 0,0 0 0,-1 0 0,1 0 0,-1 0 0,1 0 0,-1 1 0,1-1 0,-1 0 0,1 1 0,-1 0 0,1-1 0,-1 1 0,0 0 0,1 0 0,-1 0 0,0 0 0,1 0 0,-4 0 0,1 1 0,-1 0 0,1 0 0,0 1 0,0-1 0,0 1 0,-1 0 0,2 0 0,-1 1 0,0-1 0,0 1 0,1-1 0,-1 1 0,1 0 0,0 1 0,0-1 0,-3 5 0,0-2 0,1 1 0,1 0 0,-1 0 0,1 0 0,0 1 0,1-1 0,0 1 0,-3 8 0,5-14 0,1 0 0,-1 1 0,1-1 0,-1 0 0,1 0 0,0 1 0,0-1 0,0 0 0,0 0 0,0 1 0,0-1 0,1 0 0,-1 0 0,1 0 0,-1 0 0,1 1 0,0-1 0,0 0 0,0 0 0,0 0 0,0 0 0,1-1 0,-1 1 0,0 0 0,1 0 0,0-1 0,-1 1 0,1-1 0,0 1 0,0-1 0,-1 0 0,1 0 0,0 0 0,0 0 0,1 0 0,-1 0 0,0-1 0,0 1 0,0 0 0,0-1 0,1 0 0,-1 0 0,0 1 0,0-1 0,4-1 0,5 1 0,0-1 0,0 0 0,0 0 0,0-1 0,0-1 0,0 0 0,20-8 0,-13 3 0,-1 0 0,0 0 0,0-2 0,-1 0 0,0-1 0,-1-1 0,17-15 0,-31 26 0,0-1 0,0 1 0,0 0 0,0 0 0,-1 0 0,1 0 0,0-1 0,-1 1 0,1 0 0,0-1 0,-1 1 0,0 0 0,1-1 0,-1 1 0,0-1 0,0 1 0,0-3 0,0 4 0,0-1 0,0 0 0,-1 1 0,1-1 0,0 0 0,-1 1 0,1-1 0,0 0 0,-1 1 0,1-1 0,-1 1 0,1-1 0,-1 1 0,1-1 0,-1 1 0,0-1 0,1 1 0,-1 0 0,1-1 0,-1 1 0,0 0 0,1 0 0,-1-1 0,-1 1 0,-1 0 0,1-1 0,-1 1 0,0 0 0,1 0 0,-1 0 0,0 0 0,1 1 0,-1-1 0,1 1 0,-1-1 0,1 1 0,-1 0 0,1 0 0,-1 0 0,1 0 0,-1 1 0,1-1 0,-3 3 0,-8 9 0,0 1 0,1 1 0,0 0 0,2 1 0,0 0 0,0 1 0,1 0 0,2 0 0,-1 0 0,2 1 0,0 0 0,2 1 0,0-1 0,1 1 0,-2 37 0,5-53 0,0 0 0,0 0 0,0 1 0,0-1 0,1 0 0,0 0 0,-1 0 0,1 1 0,1-1 0,-1 0 0,0 0 0,1 0 0,-1-1 0,1 1 0,0 0 0,0 0 0,0-1 0,0 0 0,0 1 0,4 2 0,-3-3 0,1 0 0,-1-1 0,1 1 0,0-1 0,0 0 0,0 0 0,0 0 0,0 0 0,0-1 0,0 1 0,0-1 0,0 0 0,0 0 0,4-1 0,10-2 0,0-1 0,-1-1 0,0-1 0,0 0 0,32-16 0,67-44 0,-55 31 0,67-29 0,-117 59 0,-7 4 0,0 0 0,0-1 0,0 1 0,0-1 0,-1 0 0,1 0 0,-1 0 0,1 0 0,-1-1 0,0 1 0,0-1 0,0 0 0,3-4 0,-6 6 0,0 0 0,0 1 0,0-1 0,0 0 0,0 0 0,-1 0 0,1 1 0,0-1 0,0 0 0,-1 0 0,1 1 0,0-1 0,-1 0 0,1 0 0,-1 1 0,1-1 0,-1 1 0,0-1 0,1 0 0,-1 1 0,1-1 0,-1 1 0,0 0 0,0-1 0,1 1 0,-1-1 0,0 1 0,0 0 0,1 0 0,-1-1 0,0 1 0,0 0 0,0 0 0,-1 0 0,-30-8 0,32 8 0,-4-1 0,0 0 0,0 1 0,0-1 0,-1 1 0,1 0 0,0 0 0,0 0 0,-1 0 0,1 1 0,0 0 0,0 0 0,0 0 0,0 0 0,0 1 0,0-1 0,0 1 0,1 0 0,-1 0 0,0 1 0,1-1 0,0 1 0,-1-1 0,1 1 0,0 0 0,0 1 0,1-1 0,-1 0 0,1 1 0,0-1 0,0 1 0,0 0 0,0 0 0,0 0 0,1 0 0,0 0 0,0 0 0,0 0 0,-1 8 0,0 5 0,1 0 0,0 0 0,1 1 0,1-1 0,1 0 0,0 0 0,1 0 0,1 0 0,11 31 0,-10-34 0,1-1 0,0 1 0,1-1 0,0-1 0,1 1 0,1-1 0,0 0 0,0-1 0,1 0 0,1-1 0,22 18 0,-29-25 0,0 0 0,0-1 0,0 0 0,0 0 0,1 0 0,-1 0 0,1-1 0,-1 1 0,1-1 0,-1 0 0,1-1 0,0 1 0,-1-1 0,1 0 0,0 0 0,0 0 0,-1-1 0,6 0 0,-4-2 0,0 1 0,0 0 0,0-1 0,0 0 0,-1-1 0,1 1 0,-1-1 0,0 0 0,0-1 0,0 1 0,6-9 0,3-4 0,-2-1 0,0-1 0,-1 0 0,-1 0 0,-1-1 0,12-36 0,-16 40 0,-1 0 0,0-1 0,-1 1 0,0-1 0,-2 0 0,0 0 0,-1 0 0,-3-25 0,3 36 0,-2-1 0,1 1 0,-1 0 0,0 0 0,0 0 0,-1 0 0,0 0 0,0 0 0,0 0 0,0 1 0,-1-1 0,0 1 0,-1 0 0,1 1 0,-1-1 0,0 1 0,0 0 0,0 0 0,0 0 0,-1 1 0,1-1 0,-1 1 0,0 1 0,-10-4 0,8 3 0,1 1 0,0 0 0,-1 0 0,0 1 0,1 0 0,-1 0 0,0 1 0,-8 0 0,13 1 0,0-1 0,1 1 0,0 0 0,-1-1 0,1 1 0,-1 0 0,1 1 0,0-1 0,0 0 0,-1 1 0,1-1 0,0 1 0,1 0 0,-1-1 0,0 1 0,0 0 0,1 0 0,-1 0 0,1 1 0,-1-1 0,1 0 0,0 0 0,0 1 0,0-1 0,0 1 0,0 4 0,-4 15 0,1 0 0,2 0 0,0 1 0,1-1 0,1 1 0,1-1 0,1 0 0,10 42 0,-8-45 0,1 0 0,1-1 0,1 0 0,1 0 0,0 0 0,1-1 0,1 0 0,0-1 0,1 0 0,22 23 0,-29-35 0,0 0 0,0 0 0,0-1 0,1 1 0,-1-1 0,1 0 0,0 0 0,0-1 0,0 1 0,0-1 0,0-1 0,1 1 0,-1 0 0,1-1 0,9 1 0,-11-3 0,-1 1 0,1-1 0,0 0 0,-1 0 0,1 0 0,-1 0 0,0 0 0,1-1 0,-1 0 0,0 1 0,0-1 0,0 0 0,0-1 0,0 1 0,0 0 0,-1-1 0,1 0 0,-1 0 0,0 1 0,0-1 0,0-1 0,0 1 0,0 0 0,2-6 0,2-4 0,-1-1 0,0 1 0,0-1 0,-1 0 0,-1 0 0,-1 0 0,0-1 0,-1 1 0,0 0 0,-1-1 0,0 1 0,-2-1 0,-3-18 0,3 23 0,-1-1 0,-1 1 0,0 1 0,0-1 0,0 0 0,-2 1 0,1 0 0,-1 0 0,0 0 0,-1 1 0,0 0 0,0 0 0,-1 1 0,0 0 0,0 0 0,0 1 0,-1 0 0,-17-8 0,13 8 0,0 0 0,0 1 0,-1 1 0,0 0 0,0 1 0,0 0 0,0 1 0,-1 1 0,-23 1 0,36 0 0,0 0 0,0 1 0,-1 0 0,1-1 0,0 1 0,0 0 0,0 0 0,0 0 0,0 0 0,1 1 0,-1-1 0,0 0 0,0 1 0,1 0 0,-1-1 0,1 1 0,-1 0 0,1-1 0,0 1 0,0 0 0,0 0 0,0 0 0,0 0 0,0 0 0,-1 5 0,-1 4 0,0 1 0,1 0 0,-2 18 0,4-29 0,-1 15 0,1-1 0,1 0 0,0 0 0,1 0 0,1 0 0,0-1 0,1 1 0,1-1 0,0 1 0,1-1 0,0-1 0,1 1 0,1-1 0,11 15 0,-15-22 0,0 0 0,1-1 0,0 1 0,0-1 0,0 0 0,1 0 0,0-1 0,0 1 0,0-1 0,0-1 0,1 1 0,-1-1 0,1 0 0,0-1 0,0 1 0,0-1 0,0-1 0,1 1 0,-1-1 0,0-1 0,1 1 0,-1-1 0,0 0 0,1-1 0,-1 0 0,0 0 0,0-1 0,0 1 0,0-2 0,0 1 0,8-5 0,-1 0 0,-1 0 0,-1-1 0,0-1 0,0 0 0,0-1 0,-1 0 0,-1-1 0,0 0 0,0 0 0,-1-1 0,14-25 0,-12 17 0,0-1 0,-2-1 0,0 1 0,-2-2 0,0 1 0,7-44 0,-14 61 0,1-1 0,-1 1 0,0 0 0,-1-1 0,1 1 0,-1 0 0,0-1 0,0 1 0,-1 0 0,1 0 0,-1 0 0,0 0 0,-1 0 0,1 0 0,-1 1 0,0-1 0,0 1 0,0 0 0,-1 0 0,1 0 0,-1 0 0,0 1 0,0-1 0,-1 1 0,1 0 0,-1 0 0,1 1 0,-1-1 0,0 1 0,-8-3 0,-11-3 0,-1 0 0,0 2 0,-1 0 0,-48-3 0,59 7 0,-29-2 0,-55 1 0,88 3 0,1 1 0,0-1 0,0 2 0,0 0 0,0 0 0,0 1 0,0 0 0,0 0 0,1 1 0,0 1 0,-13 7 0,17-8 0,1 1 0,-1 0 0,1 0 0,0 0 0,0 0 0,1 1 0,-1-1 0,1 1 0,0 0 0,1 0 0,0 0 0,-1 1 0,2-1 0,-2 10 0,2-13 0,0-1 0,1 1 0,0 0 0,-1-1 0,1 1 0,0 0 0,0-1 0,1 1 0,-1 0 0,1-1 0,-1 1 0,1-1 0,0 1 0,0 0 0,0-1 0,0 0 0,0 1 0,1-1 0,-1 0 0,1 0 0,-1 1 0,1-1 0,0 0 0,0-1 0,0 1 0,0 0 0,0 0 0,0-1 0,0 0 0,1 1 0,-1-1 0,1 0 0,-1 0 0,1 0 0,-1 0 0,1-1 0,2 1 0,4 0 0,0-1 0,0 0 0,0 0 0,0-1 0,0-1 0,0 1 0,0-1 0,0-1 0,-1 0 0,1 0 0,-1-1 0,0 0 0,0 0 0,0-1 0,0 0 0,9-8 0,8-7 0,-2-1 0,-1-1 0,29-36 0,-42 48 0,-2 0 0,1-1 0,-1 1 0,-1-2 0,6-12 0,-11 21 0,0 1 0,0 0 0,0-1 0,0 1 0,-1-1 0,1 1 0,-1-1 0,1 1 0,-1-1 0,0 1 0,0-1 0,0 1 0,0-1 0,-1 1 0,1-1 0,-1 1 0,1-1 0,-1 1 0,0-1 0,0 1 0,0-1 0,0 1 0,0 0 0,-1 0 0,1 0 0,-1 0 0,1 0 0,-1 0 0,0 0 0,0 0 0,0 1 0,-2-3 0,-4 0 0,1 0 0,-1 0 0,0 1 0,0 0 0,0 0 0,0 1 0,0 0 0,0 1 0,-1-1 0,1 2 0,-1-1 0,1 1 0,0 0 0,-1 1 0,1 0 0,-1 0 0,1 1 0,0 0 0,0 1 0,0 0 0,0 0 0,0 0 0,1 1 0,-10 6 0,8-4 0,0 0 0,0 1 0,1 0 0,0 0 0,1 1 0,-1 0 0,1 0 0,1 1 0,0-1 0,0 1 0,0 1 0,2-1 0,-1 1 0,1 0 0,0 0 0,1 1 0,0-1 0,-2 21 0,4-27 0,1-1 0,-1 1 0,1-1 0,0 0 0,0 1 0,1-1 0,-1 1 0,1-1 0,-1 0 0,1 1 0,0-1 0,0 0 0,1 0 0,-1 0 0,1 0 0,-1 0 0,1 0 0,0 0 0,0 0 0,1-1 0,-1 1 0,0-1 0,1 1 0,-1-1 0,1 0 0,0 0 0,0 0 0,0 0 0,0-1 0,0 1 0,0-1 0,0 0 0,1 0 0,-1 0 0,0 0 0,1-1 0,-1 1 0,7-1 0,2 1 0,0-1 0,0-1 0,0 0 0,0-1 0,-1 0 0,1 0 0,0-2 0,-1 1 0,0-1 0,12-6 0,4-5 0,0-1 0,0-1 0,-2-2 0,42-37 0,-53 42 0,-1 0 0,-1 0 0,0-1 0,0-1 0,-2 0 0,0-1 0,-1 1 0,14-37 0,-31 89 0,1-1 0,-3 54 0,8-64 0,1 0 0,1 0 0,1 0 0,1-1 0,1 1 0,8 29 0,-9-47 0,1-1 0,0 1 0,0-1 0,1 1 0,-1-1 0,1 0 0,1 0 0,-1-1 0,1 1 0,0-1 0,0 0 0,1 0 0,0-1 0,0 1 0,0-1 0,0-1 0,0 1 0,1-1 0,-1 0 0,1-1 0,0 1 0,0-1 0,0-1 0,0 1 0,0-1 0,1 0 0,-1-1 0,0 0 0,10-1 0,3 0 0,-1-1 0,1-1 0,0-1 0,-1-1 0,0 0 0,0-2 0,-1 0 0,1-1 0,28-18 0,-7-1 0,-1-1 0,-1-3 0,-2-1 0,34-38 0,-22 15 0,-3-2 0,40-64 0,-67 92 0,-1 0 0,15-37 0,-27 54 0,-1 1 0,0-1 0,-1 0 0,0-1 0,-1 1 0,0 0 0,-1-1 0,0 1 0,-2-15 0,1 25 0,0-1 0,-1 1 0,1 0 0,-1 0 0,0-1 0,1 1 0,-1 0 0,0 0 0,0 0 0,-1 0 0,1 0 0,0 0 0,-1 0 0,1 0 0,-1 0 0,1 1 0,-1-1 0,0 1 0,0-1 0,0 1 0,0 0 0,0-1 0,0 1 0,0 0 0,0 1 0,0-1 0,-1 0 0,1 0 0,0 1 0,0 0 0,-1-1 0,1 1 0,0 0 0,-1 0 0,1 0 0,0 0 0,-1 1 0,1-1 0,-4 1 0,-7 2 0,-1 0 0,1 0 0,0 1 0,0 1 0,-15 8 0,5-1 0,1 1 0,0 1 0,1 1 0,1 1 0,0 1 0,1 1 0,1 1 0,1 0 0,-27 39 0,31-39 0,1 1 0,1 0 0,0 1 0,2 0 0,0 1 0,1 0 0,2 0 0,0 1 0,1-1 0,2 1 0,-2 27 0,5-47 0,0 0 0,0 0 0,0 0 0,0 0 0,1 0 0,-1 0 0,1 0 0,-1-1 0,1 1 0,0 0 0,1 0 0,-1-1 0,0 1 0,3 3 0,-2-4 0,-1-1 0,1 0 0,-1 0 0,1 0 0,0 0 0,0 0 0,-1 0 0,1-1 0,0 1 0,0-1 0,0 1 0,0-1 0,0 1 0,0-1 0,0 0 0,0 0 0,0 0 0,0 0 0,0 0 0,-1-1 0,1 1 0,0-1 0,2 0 0,13-4 0,0-1 0,0-1 0,-1 0 0,0-1 0,0-1 0,-1 0 0,0-1 0,18-16 0,9-11 0,51-57 0,-72 71 0,32-46 0,-48 63 0,-1 0 0,0-1 0,0 0 0,-1 0 0,0 0 0,0 0 0,0-1 0,-1 1 0,-1-1 0,1 0 0,-1 1 0,0-1 0,-1-9 0,0 14 0,-1 0 0,0 0 0,-1 0 0,1 1 0,0-1 0,-1 0 0,0 1 0,1-1 0,-1 1 0,0 0 0,0 0 0,0-1 0,-1 1 0,1 1 0,0-1 0,-1 0 0,1 0 0,-1 1 0,0 0 0,0-1 0,1 1 0,-1 0 0,0 0 0,0 1 0,0-1 0,-6 0 0,2-1 0,-1 1 0,0 0 0,1 1 0,-1 0 0,0 0 0,0 0 0,1 1 0,-1 0 0,-12 4 0,9 0 0,0 1 0,1 0 0,0 1 0,0 0 0,1 1 0,-1-1 0,2 2 0,-1-1 0,1 2 0,1-1 0,-1 1 0,-9 17 0,-6 13 0,-33 82 0,34-68 0,2 2 0,3 0 0,2 1 0,2 0 0,3 1 0,3 1 0,2-1 0,3 68 0,3-110 0,1 1 0,1-1 0,0 0 0,1 0 0,1-1 0,1 1 0,0-1 0,1 0 0,17 28 0,-20-37 0,0 0 0,1 0 0,0 0 0,0-1 0,0 0 0,1 0 0,0 0 0,0-1 0,0 0 0,1 0 0,-1 0 0,1-1 0,0 0 0,0 0 0,0-1 0,0 0 0,0 0 0,0 0 0,1-1 0,-1 0 0,1-1 0,-1 0 0,15-1 0,3-4 0,-1 0 0,0-2 0,0 0 0,-1-2 0,0 0 0,0-2 0,25-16 0,16-13 0,62-51 0,-82 54 0,-1-2 0,-1-2 0,-3-1 0,-1-2 0,-3-2 0,-1-1 0,-3-2 0,-1-1 0,-3-1 0,32-84 0,-58 133 0,4-9 0,-1-1 0,0 1 0,-1-1 0,0 0 0,0 0 0,-1 0 0,-1 0 0,0 0 0,-1 0 0,-2-23 0,2 33 0,-1 0 0,0 0 0,0 0 0,0 0 0,0 0 0,-1 0 0,1 1 0,0-1 0,-1 0 0,0 1 0,1-1 0,-1 1 0,0 0 0,1-1 0,-1 1 0,0 0 0,0 0 0,0 0 0,0 0 0,0 1 0,0-1 0,0 0 0,0 1 0,-1 0 0,1-1 0,0 1 0,0 0 0,0 0 0,0 0 0,-1 0 0,1 0 0,0 1 0,-4 0 0,-9 2 0,0 0 0,-1 1 0,-19 8 0,29-9 0,0-1 0,-98 41 0,96-40 0,0 2 0,1-1 0,-1 1 0,1 1 0,0-1 0,0 1 0,0 0 0,1 1 0,0-1 0,-6 10 0,9-10 0,0 0 0,0 0 0,1 0 0,0 0 0,0 1 0,1-1 0,0 1 0,0-1 0,0 1 0,1-1 0,0 1 0,0-1 0,1 1 0,0-1 0,0 1 0,0-1 0,1 1 0,4 9 0,-3-8 0,1 0 0,0 0 0,0-1 0,0 1 0,1-1 0,0 0 0,0 0 0,1-1 0,0 0 0,0 0 0,1 0 0,0 0 0,12 7 0,-6-7 0,1-1 0,-1 0 0,1-1 0,0 0 0,0-1 0,0-1 0,0 0 0,0-1 0,1-1 0,-1 0 0,0 0 0,1-2 0,-1 0 0,0 0 0,0-2 0,0 0 0,-1 0 0,18-8 0,-5 0 0,-1 0 0,0-1 0,0-2 0,-2-1 0,0 0 0,0-2 0,-2 0 0,27-30 0,-42 41 0,0 0 0,-1-1 0,1 1 0,-1-1 0,6-15 0,-10 22 0,0-1 0,-1 1 0,1-1 0,0 1 0,-1-1 0,0 0 0,1 1 0,-1-1 0,0 0 0,0 1 0,0-1 0,0 0 0,0 1 0,0-1 0,0 0 0,-1 1 0,1-1 0,-1 0 0,1 1 0,-1-1 0,1 1 0,-1-1 0,0 1 0,0-1 0,0 1 0,0 0 0,0-1 0,0 1 0,0 0 0,0 0 0,-1-1 0,1 1 0,0 0 0,-1 1 0,1-1 0,-1 0 0,1 0 0,-3 0 0,-3-2 0,0 0 0,0 1 0,0 0 0,-1 0 0,1 1 0,0 0 0,-1 0 0,1 1 0,-1 0 0,1 0 0,-1 1 0,1 0 0,-1 0 0,1 1 0,0 0 0,-1 0 0,1 0 0,0 1 0,1 0 0,-1 1 0,0 0 0,1 0 0,0 0 0,0 0 0,0 1 0,1 0 0,-1 1 0,-4 5 0,-11 18 0,2 1 0,0 1 0,3 0 0,0 1 0,2 1 0,1 1 0,2 0 0,1 0 0,2 1 0,1 0 0,-3 67 0,9-95 0,3 44 0,-2-50 0,1 0 0,-1 0 0,0 1 0,0-1 0,1 0 0,-1 0 0,1 0 0,-1 0 0,1 0 0,-1 0 0,1 0 0,0 0 0,-1 0 0,1 0 0,0 0 0,0-1 0,0 1 0,0 0 0,-1 0 0,1-1 0,0 1 0,0-1 0,1 1 0,-1-1 0,0 1 0,0-1 0,0 1 0,0-1 0,0 0 0,0 0 0,1 0 0,-1 1 0,0-1 0,0 0 0,0 0 0,2-1 0,10-2 0,0 0 0,0-2 0,-1 1 0,0-1 0,0-1 0,0 0 0,-1-1 0,16-12 0,-5 3 0,-2-1 0,0-2 0,23-25 0,-30 27 0,-1 1 0,0-1 0,-1-1 0,14-33 0,-20 41 0,-2 1 0,1-1 0,-1 1 0,-1-1 0,0 0 0,0 0 0,-1 0 0,0-1 0,-1 1 0,0 0 0,-2-18 0,1 25 0,0 1 0,0-1 0,-1 0 0,1 1 0,-1-1 0,1 1 0,-1-1 0,0 1 0,0 0 0,0 0 0,0-1 0,0 2 0,-1-1 0,1 0 0,0 0 0,-1 1 0,0-1 0,1 1 0,-1 0 0,0 0 0,1 0 0,-1 0 0,0 0 0,0 1 0,0-1 0,0 1 0,0 0 0,-4 0 0,-7-1 0,0 1 0,0 1 0,0 0 0,-22 5 0,-2 4 0,0 1 0,1 2 0,1 2 0,-36 19 0,-132 87 0,198-116 0,-15 8 0,0 2 0,-25 23 0,41-34 0,1-1 0,1 1 0,-1 0 0,0 0 0,1 1 0,0-1 0,0 1 0,0 0 0,1 0 0,0 0 0,0 0 0,0 0 0,0 0 0,1 0 0,0 1 0,0-1 0,-1 8 0,3-11 0,-1 0 0,1 0 0,0 0 0,0-1 0,0 1 0,0 0 0,0-1 0,0 1 0,0-1 0,0 1 0,1-1 0,-1 1 0,0-1 0,1 0 0,-1 0 0,1 0 0,0 0 0,-1 0 0,1 0 0,0 0 0,0 0 0,-1-1 0,1 1 0,0-1 0,0 1 0,0-1 0,0 0 0,0 0 0,3 0 0,59 0 0,-43-3 0,0-1 0,0-1 0,0-1 0,-1-1 0,29-13 0,-36 14 0,0-1 0,-1-1 0,1 0 0,-2 0 0,1-1 0,-1-1 0,0 0 0,16-21 0,-26 31 0,0-1 0,-1 1 0,1 0 0,-1-1 0,0 0 0,1 1 0,-1-1 0,1 1 0,-1-1 0,0 1 0,1-1 0,-1 0 0,0 1 0,0-1 0,0 0 0,1 1 0,-1-1 0,0 0 0,0 1 0,0-1 0,0 0 0,0 1 0,0-1 0,0 0 0,0 1 0,0-1 0,-1 0 0,1 1 0,0-1 0,0 0 0,-1-1 0,-21-2 0,-35 14 0,57-10 0,-60 19 0,1 2 0,1 3 0,1 2 0,2 2 0,-53 37 0,90-56 0,31-24 0,-4 6 0,11-13 0,-1 0 0,-1-2 0,-1 0 0,-1-1 0,-2 0 0,0-1 0,10-28 0,-23 53 0,-1-1 0,1 1 0,0-1 0,-1 1 0,1-1 0,-1 1 0,0-1 0,1 1 0,-1-1 0,0 0 0,0 1 0,0-1 0,0 0 0,0 1 0,0-1 0,0 1 0,-1-1 0,1 0 0,-1 1 0,1-1 0,-1 1 0,0-1 0,1 1 0,-1-1 0,0 1 0,0 0 0,0-1 0,0 1 0,0 0 0,0 0 0,0 0 0,-1 0 0,1 0 0,0 0 0,-1 0 0,1 0 0,0 0 0,-1 1 0,1-1 0,-1 0 0,1 1 0,-1-1 0,0 1 0,1 0 0,-1 0 0,1-1 0,-1 1 0,-2 0 0,-6 0 0,-1 1 0,0-1 0,1 2 0,-1 0 0,1 0 0,-12 4 0,-41 16 0,1 3 0,1 3 0,1 2 0,2 3 0,-72 53 0,128-85 0,1 0 0,-1 0 0,0 0 0,1 0 0,-1 0 0,1 1 0,0-1 0,-1 1 0,1-1 0,0 1 0,0-1 0,0 1 0,0 0 0,0-1 0,0 1 0,-1 3 0,3-5 0,-1 1 0,0 0 0,0 0 0,0-1 0,1 1 0,-1 0 0,0-1 0,1 1 0,-1-1 0,0 1 0,1 0 0,-1-1 0,1 1 0,-1-1 0,1 1 0,-1-1 0,1 1 0,-1-1 0,1 0 0,0 1 0,-1-1 0,1 0 0,-1 1 0,1-1 0,0 0 0,-1 0 0,1 1 0,1-1 0,4 1 0,0 0 0,0 0 0,1 0 0,-1-1 0,0 0 0,0 0 0,1-1 0,8-2 0,1-1 0,-1-2 0,0 0 0,0 0 0,-1-2 0,0 0 0,0 0 0,14-12 0,-4 0 0,0-1 0,36-41 0,-58 61 0,-1-1 0,1 0 0,0 0 0,-1 0 0,1 0 0,-1 0 0,0 0 0,0 0 0,1 0 0,-1 0 0,-1-1 0,1 1 0,0 0 0,-1-1 0,1 1 0,-1-1 0,1 1 0,-1-1 0,0 1 0,0 0 0,-1-5 0,0 5 0,-1 0 0,1 0 0,-1 0 0,1 1 0,-1-1 0,0 1 0,1-1 0,-1 1 0,0 0 0,0-1 0,0 1 0,0 0 0,0 0 0,0 0 0,0 1 0,-1-1 0,1 1 0,0-1 0,0 1 0,-1-1 0,1 1 0,0 0 0,0 0 0,-4 1 0,-10-1 0,1 2 0,0-1 0,-1 2 0,1 0 0,0 1 0,1 0 0,-1 1 0,1 1 0,0 0 0,0 1 0,1 1 0,0 0 0,0 1 0,-14 12 0,18-14 0,-1 2 0,1-1 0,1 1 0,0 0 0,0 1 0,0 0 0,2 1 0,-1-1 0,1 1 0,1 0 0,0 0 0,0 1 0,1 0 0,1 0 0,0 0 0,0 0 0,2 0 0,-2 15 0,3-26-3,0 1 0,0 0 0,0-1 0,0 1-1,1 0 1,-1-1 0,0 1 0,1-1 0,-1 1-1,1 0 1,0-1 0,-1 1 0,1-1 0,0 0 0,0 1-1,0-1 1,0 1 0,0-1 0,0 0 0,0 0 0,1 0-1,-1 0 1,0 0 0,3 2 0,-1-2 19,1 0 1,-1 0-1,0 0 1,1-1-1,-1 1 1,1-1-1,-1 1 1,0-1-1,1-1 1,-1 1-1,6-1 0,5-2-312,1-1-1,-1 0 0,0-1 1,20-10-1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3:55.848"/>
    </inkml:context>
    <inkml:brush xml:id="br0">
      <inkml:brushProperty name="width" value="0.35" units="cm"/>
      <inkml:brushProperty name="height" value="0.35" units="cm"/>
      <inkml:brushProperty name="color" value="#FFFFFF"/>
    </inkml:brush>
  </inkml:definitions>
  <inkml:trace contextRef="#ctx0" brushRef="#br0">1 428 24575,'-1'98'0,"4"170"0,1-208 0,2-1 0,20 83 0,-22-130 0,0 1 0,1-1 0,0 0 0,1-1 0,0 1 0,0-1 0,2-1 0,-1 1 0,14 14 0,-18-22 0,-1 0 0,1 0 0,0-1 0,0 1 0,1 0 0,-1-1 0,0 0 0,1 0 0,0 0 0,-1 0 0,1 0 0,0-1 0,0 0 0,0 0 0,0 0 0,0 0 0,0-1 0,0 1 0,0-1 0,0 0 0,0 0 0,0 0 0,1-1 0,-1 0 0,0 0 0,0 0 0,-1 0 0,1 0 0,0-1 0,0 1 0,0-1 0,-1 0 0,7-5 0,4-5 0,-1-1 0,0 0 0,0 0 0,-2-2 0,0 1 0,0-2 0,-1 1 0,-1-1 0,-1-1 0,0 0 0,9-31 0,-9 22 0,-1 0 0,-1 0 0,-1 0 0,-2-1 0,-1 0 0,0 0 0,-5-43 0,2 57 0,-2 0 0,1 0 0,-2 0 0,1 0 0,-2 0 0,0 1 0,0-1 0,-1 1 0,-1 1 0,0-1 0,-1 1 0,-15-18 0,16 22 0,0 0 0,0 1 0,-1 0 0,0 1 0,0 0 0,0 0 0,-1 0 0,1 1 0,-1 1 0,0-1 0,0 1 0,-1 1 0,1 0 0,0 0 0,-1 1 0,1 0 0,-1 1 0,-16 0 0,24 1 0,-1-1 0,1 0 0,-1 1 0,1-1 0,0 1 0,0 0 0,-1 0 0,1 0 0,0 0 0,0 0 0,0 0 0,0 1 0,0-1 0,0 1 0,0-1 0,1 1 0,-1 0 0,-2 3 0,1-1 0,0 1 0,1 0 0,0 0 0,0 0 0,0 0 0,0 0 0,1 0 0,-1 7 0,-1 9 0,2 1 0,0-1 0,3 28 0,-1-42 0,-1-2 0,0 1 0,0 1 0,0-1 0,1 1 0,0-1 0,0 1 0,0-1 0,1 0 0,0 1 0,0-1 0,7 11 0,-9-17 0,1-1 0,0 1 0,-1-1 0,1 1 0,-1-1 0,1 1 0,-1-1 0,0 0 0,1 1 0,-1-1 0,1 1 0,-1-1 0,0 0 0,1 1 0,-1-1 0,0 0 0,0 0 0,0 1 0,0-1 0,0 0 0,0 0 0,1 1 0,-2-1 0,1 0 0,0-1 0,3-24 0,-2 18 0,-1 0 0,0 0 0,0 0 0,-1 0 0,0 0 0,-1 0 0,1 1 0,-2-1 0,1 1 0,-1-1 0,-6-11 0,9 19 0,0-1 0,0 1 0,0 0 0,-1 0 0,1 0 0,0 0 0,0 0 0,0 0 0,0 0 0,0 0 0,-1 0 0,1 0 0,0-1 0,0 1 0,0 0 0,0 0 0,0 0 0,-1 0 0,1 0 0,0 0 0,0 0 0,0 0 0,0 0 0,-1 0 0,1 0 0,0 0 0,0 0 0,0 1 0,0-1 0,0 0 0,-1 0 0,1 0 0,0 0 0,0 0 0,0 0 0,0 0 0,0 0 0,0 0 0,-1 1 0,1-1 0,0 0 0,0 0 0,0 0 0,0 0 0,0 0 0,0 0 0,0 1 0,0-1 0,0 0 0,0 0 0,0 0 0,0 0 0,0 1 0,-5 14 0,0 17 0,4-17 0,1 1 0,0-1 0,1 1 0,0 0 0,1-1 0,1 0 0,1 1 0,0-1 0,1 0 0,0-1 0,12 21 0,-13-28 0,1 0 0,0 0 0,0 0 0,1 0 0,-1-1 0,2 0 0,-1-1 0,1 1 0,-1-1 0,1 0 0,1-1 0,-1 0 0,1 0 0,0 0 0,0-1 0,0 0 0,0-1 0,0 0 0,0 0 0,1-1 0,-1 0 0,16 0 0,-9-2 0,0-1 0,0 0 0,0-1 0,-1-1 0,1-1 0,-1 0 0,0 0 0,0-2 0,0 1 0,-1-2 0,0 0 0,-1-1 0,1 0 0,-2 0 0,1-1 0,10-14 0,8-8 0,-1-2 0,-1-1 0,-3-1 0,28-50 0,-48 77 0,32-62 0,-35 64 0,1 1 0,-1 0 0,0-1 0,0 0 0,-1 1 0,1-1 0,-2 0 0,1-13 0,-1 20 0,0 0 0,0-1 0,0 1 0,0 0 0,0-1 0,0 1 0,0 0 0,0-1 0,0 1 0,-1 0 0,1-1 0,0 1 0,0 0 0,0-1 0,-1 1 0,1 0 0,0 0 0,0-1 0,0 1 0,-1 0 0,1 0 0,0-1 0,-1 1 0,1 0 0,0 0 0,-1 0 0,1 0 0,0-1 0,-1 1 0,1 0 0,0 0 0,-1 0 0,1 0 0,0 0 0,-1 0 0,1 0 0,0 0 0,-1 0 0,1 0 0,0 0 0,-1 0 0,0 0 0,-20 10 0,-17 21 0,34-26 0,1 0 0,-1 0 0,1 1 0,0 0 0,1 0 0,-1 0 0,1 0 0,0 0 0,0 0 0,1 0 0,0 0 0,0 1 0,1-1 0,0 1 0,0-1 0,0 0 0,0 1 0,1-1 0,1 0 0,-1 1 0,1-1 0,0 0 0,0 0 0,0 0 0,1 0 0,0-1 0,7 11 0,-4-7 0,-1-1 0,1 0 0,1 0 0,-1-1 0,1 1 0,1-1 0,-1-1 0,1 0 0,0 0 0,1 0 0,-1-1 0,1 0 0,0-1 0,0 0 0,1-1 0,-1 1 0,13 1 0,-14-5 0,0 0 0,-1 0 0,1 0 0,0-1 0,-1-1 0,1 1 0,-1-1 0,1-1 0,-1 1 0,0-1 0,0 0 0,0-1 0,0 0 0,-1 0 0,0 0 0,1-1 0,-2 0 0,1 0 0,9-11 0,-9 10 0,0-1 0,-1 0 0,0-1 0,0 1 0,0-1 0,-1 0 0,0 0 0,-1 0 0,0 0 0,0-1 0,-1 1 0,0-1 0,0 0 0,-1 0 0,0 0 0,-1 1 0,0-11 0,0 16 0,-1 1 0,1-1 0,-1 0 0,1 1 0,-1-1 0,0 0 0,0 1 0,0-1 0,0 1 0,-1-1 0,1 1 0,-1 0 0,1 0 0,-1-1 0,0 1 0,0 0 0,0 1 0,0-1 0,0 0 0,-1 0 0,1 1 0,0 0 0,-1-1 0,1 1 0,-1 0 0,1 0 0,-1 0 0,0 0 0,1 1 0,-1-1 0,0 1 0,1 0 0,-1 0 0,0 0 0,0 0 0,1 0 0,-6 1 0,2 0 0,0 0 0,0 0 0,0 1 0,0-1 0,0 1 0,0 1 0,0-1 0,1 1 0,-1 0 0,1 1 0,0-1 0,0 1 0,0 0 0,1 0 0,-1 0 0,-3 6 0,-4 8 0,2 0 0,0 1 0,1 1 0,1 0 0,0 0 0,2 0 0,1 1 0,-4 21 0,7-27 0,0 1 0,0-1 0,2 1 0,-1 0 0,2-1 0,1 1 0,0 0 0,0-1 0,2 0 0,0 0 0,10 25 0,-12-36 0,-1-1 0,1 1 0,0-1 0,1 0 0,-1 0 0,0 0 0,1 0 0,0 0 0,0-1 0,-1 1 0,2-1 0,-1 0 0,0 0 0,0 0 0,1 0 0,-1 0 0,1-1 0,6 3 0,-3-3 0,0 0 0,0-1 0,0 0 0,0 0 0,0 0 0,0 0 0,0-1 0,-1-1 0,13-3 0,6-3 0,-1-2 0,-1-1 0,0-1 0,32-22 0,-7 2 0,-2-1 0,71-67 0,-103 86 0,-1 0 0,0 0 0,-1-1 0,-1 0 0,0-1 0,-1-1 0,-1 0 0,-1 0 0,0 0 0,-1-1 0,-1 0 0,4-20 0,-9 4 0,-6 27 0,-7 19 0,4 1 0,0 1 0,1 0 0,1 0 0,0 1 0,1-1 0,1 1 0,0 1 0,-3 21 0,6-33 0,1 0 0,0 0 0,-1 0 0,1 1 0,1-1 0,-1 0 0,1 0 0,-1 0 0,1 0 0,0 0 0,1 0 0,-1 0 0,1 0 0,0 0 0,0-1 0,0 1 0,0-1 0,0 1 0,1-1 0,0 0 0,-1 0 0,1 0 0,0 0 0,1 0 0,-1-1 0,0 0 0,1 1 0,-1-1 0,1 0 0,0-1 0,0 1 0,0-1 0,0 0 0,0 1 0,0-2 0,5 2 0,4-1 0,-1-1 0,1 0 0,-1-1 0,1 0 0,0-1 0,-1 0 0,0-1 0,0 0 0,0-1 0,0 0 0,0-1 0,-1-1 0,0 0 0,21-14 0,-9 4 0,-1-1 0,-1-1 0,-1-1 0,0 0 0,30-41 0,-39 45 0,0-1 0,-1-1 0,-1 0 0,8-20 0,-14 33 0,-1-1 0,-1 0 0,1-1 0,-1 1 0,1 0 0,-2 0 0,1-1 0,0 1 0,-1 0 0,0-1 0,0 1 0,-1 0 0,0 0 0,0-1 0,0 1 0,0 0 0,-1 0 0,0 0 0,-4-8 0,4 10 0,0 0 0,-1 1 0,1-1 0,-1 1 0,0 0 0,0 0 0,0 0 0,0 0 0,0 0 0,-1 0 0,1 1 0,0 0 0,-1 0 0,1 0 0,-1 0 0,0 0 0,1 1 0,-1-1 0,1 1 0,-6 0 0,-8 1 0,-1 0 0,-31 6 0,44-6 0,-18 5 0,1 1 0,0 0 0,0 2 0,1 0 0,0 1 0,1 2 0,0 0 0,0 1 0,2 1 0,-1 0 0,2 2 0,-25 27 0,26-25 0,1 0 0,1 0 0,0 2 0,2 0 0,0 0 0,2 1 0,0 0 0,1 1 0,1 0 0,1 1 0,1-1 0,-4 35 0,9-53 0,1 0 0,-1 0 0,1 0 0,0 0 0,0 0 0,0 0 0,1 0 0,0 0 0,-1 0 0,1 0 0,1 0 0,-1 0 0,1 0 0,-1-1 0,1 1 0,0-1 0,0 1 0,0-1 0,6 6 0,-3-6 0,-1 0 0,1 0 0,0 0 0,0-1 0,1 0 0,-1 0 0,0 0 0,1 0 0,-1-1 0,1 0 0,-1 0 0,1-1 0,10 0 0,3 0 0,0-1 0,0-1 0,0 0 0,-1-2 0,1 0 0,-1-1 0,0-1 0,0-1 0,-1 0 0,0-1 0,0-1 0,22-15 0,-19 9 0,-1 0 0,0-1 0,-1-1 0,-1 0 0,-1-2 0,0 0 0,-1-1 0,-1 0 0,13-26 0,-23 39 0,0-1 0,-1 0 0,0 0 0,0-1 0,-1 1 0,2-10 0,-3 16 0,-1 1 0,0-1 0,0 0 0,0 0 0,0 0 0,0 0 0,0 1 0,-1-1 0,1 0 0,0 0 0,-1 0 0,1 1 0,-1-1 0,0 0 0,0 1 0,0-1 0,0 1 0,0-1 0,0 1 0,0-1 0,0 1 0,0-1 0,-1 1 0,1 0 0,-1 0 0,1 0 0,-1 0 0,1 0 0,-1 0 0,1 0 0,-1 0 0,0 1 0,1-1 0,-5 0 0,-4-1 0,0 0 0,0 1 0,0 0 0,-1 1 0,1 0 0,0 1 0,0 0 0,-1 0 0,1 1 0,0 1 0,0 0 0,1 0 0,-1 0 0,1 2 0,-1-1 0,1 1 0,1 0 0,-1 1 0,1 0 0,0 0 0,-12 13 0,12-12 0,1 0 0,1 1 0,0-1 0,0 2 0,0-1 0,1 1 0,0-1 0,1 1 0,0 1 0,0-1 0,1 1 0,0-1 0,0 1 0,2 0 0,-1 0 0,1 0 0,0 0 0,1 0 0,0 0 0,1 0 0,0 0 0,3 11 0,-2-14 0,1-1 0,0 0 0,0 0 0,0 0 0,1 0 0,0 0 0,0-1 0,0 1 0,1-1 0,0 0 0,0-1 0,0 1 0,1-1 0,-1 0 0,1 0 0,0-1 0,0 1 0,0-1 0,1-1 0,-1 1 0,1-1 0,-1 0 0,1-1 0,0 0 0,8 1 0,-4 0 0,-1-1 0,0-1 0,1 0 0,-1 0 0,1-1 0,-1 0 0,0-1 0,1 0 0,-1 0 0,0-1 0,0-1 0,-1 1 0,1-2 0,-1 1 0,0-1 0,11-8 0,-12 6 0,1-1 0,-1 0 0,-1 0 0,1-1 0,-1 0 0,-1 0 0,0-1 0,0 1 0,-1-1 0,0-1 0,0 1 0,-1-1 0,-1 1 0,0-1 0,2-13 0,-4 16 0,-1 0 0,0-1 0,0 1 0,-1 0 0,0 0 0,0-1 0,-1 1 0,0 0 0,-1 0 0,1 1 0,-1-1 0,-1 0 0,0 1 0,0 0 0,0 0 0,-1 0 0,0 0 0,0 1 0,-1 0 0,0 0 0,-9-7 0,2 2 0,0 1 0,-1 1 0,0 0 0,-1 1 0,1 0 0,-2 1 0,1 1 0,-1 0 0,0 2 0,0-1 0,0 2 0,0 0 0,-1 1 0,0 1 0,1 0 0,-1 2 0,1-1 0,-1 2 0,1 0 0,-1 1 0,1 1 0,0 1 0,0 0 0,1 1 0,-29 14 0,28-11 0,1 0 0,1 1 0,0 1 0,0 0 0,1 1 0,0 0 0,-17 23 0,29-35 0,1 1 0,-1-1 0,1 1 0,-1 0 0,1-1 0,-1 1 0,1 0 0,0 0 0,-1-1 0,1 1 0,0 0 0,0 0 0,0 0 0,-1-1 0,1 1 0,0 0 0,0 0 0,0 0 0,0-1 0,0 1 0,1 0 0,-1 0 0,0 0 0,0 0 0,0-1 0,1 1 0,-1 0 0,0 0 0,2 0 0,-1 0 0,0 0 0,1 0 0,-1 0 0,1 0 0,-1 0 0,1-1 0,-1 1 0,1-1 0,-1 1 0,1-1 0,0 0 0,-1 0 0,4 1 0,56-7 0,-42 1 0,-1-1 0,0 0 0,0-2 0,-1 0 0,0 0 0,0-2 0,-1 0 0,0-1 0,14-13 0,-11 7 0,-1 0 0,0 0 0,-2-2 0,0 0 0,-1-1 0,19-34 0,-31 50 0,-1-1 0,0 1 0,1-1 0,-2 1 0,1-1 0,0 0 0,-1 0 0,0 0 0,0 0 0,0 0 0,-1 0 0,0 0 0,0 0 0,0 0 0,-1-6 0,0 9 0,0 1 0,1-1 0,-1 0 0,0 0 0,0 1 0,0-1 0,0 1 0,0-1 0,-1 1 0,1-1 0,0 1 0,-1 0 0,1-1 0,-1 1 0,1 0 0,-3-1 0,0 0 0,0 1 0,-1-1 0,1 1 0,0 0 0,0 0 0,-1 0 0,1 1 0,-1-1 0,-5 1 0,-13 1 0,0 2 0,1 0 0,-1 1 0,1 1 0,0 2 0,0 0 0,0 1 0,-24 13 0,19-7 0,1 1 0,0 1 0,1 2 0,0 0 0,-36 37 0,40-33 0,1 1 0,-20 29 0,35-46 0,0 1 0,1 1 0,0-1 0,0 0 0,1 1 0,0 0 0,0-1 0,1 1 0,0 1 0,0-1 0,1 0 0,0 0 0,0 10 0,1-16 0,1 0 0,-1-1 0,0 1 0,0 0 0,1 0 0,-1-1 0,1 1 0,0 0 0,-1-1 0,1 1 0,0-1 0,0 1 0,0-1 0,0 1 0,0-1 0,0 0 0,0 0 0,1 1 0,-1-1 0,1 0 0,-1 0 0,0 0 0,4 1 0,-2-1 0,1 0 0,0 0 0,-1 0 0,1 0 0,0-1 0,0 1 0,0-1 0,-1 0 0,1-1 0,6 0 0,4-2 0,1 0 0,-1-1 0,0-1 0,21-10 0,-14 3 0,0 0 0,0-1 0,-1-2 0,-1 0 0,-1-1 0,29-31 0,83-122 0,-67 82 0,-63 86 0,0 1 0,0-1 0,1 1 0,-1-1 0,0 0 0,1 1 0,-1-1 0,1 1 0,-1-1 0,1 1 0,-1-1 0,1 1 0,-1 0 0,1-1 0,-1 1 0,1 0 0,-1-1 0,1 1 0,0 0 0,-1 0 0,1-1 0,-1 1 0,1 0 0,0 0 0,-1 0 0,1 0 0,0 0 0,-1 0 0,1 0 0,0 0 0,-1 0 0,1 0 0,0 0 0,-1 0 0,1 0 0,0 1 0,-1-1 0,1 0 0,0 1 0,1 1 0,-1 0 0,1 0 0,-1 0 0,1 0 0,-1 1 0,0-1 0,0 0 0,0 1 0,0-1 0,1 5 0,11 68 0,-12-74 0,4 53 0,-1-9 0,1 0 0,2 0 0,3 0 0,17 51 0,-23-84 0,1-1 0,1 0 0,-1 1 0,2-2 0,-1 1 0,2-1 0,-1 0 0,1 0 0,1-1 0,0 0 0,0-1 0,1 0 0,-1 0 0,2-1 0,-1 0 0,1-1 0,0 0 0,1-1 0,-1 0 0,17 4 0,-1-3 0,1-2 0,-1 0 0,1-2 0,0-1 0,0-1 0,0-1 0,-1-2 0,1-1 0,-1-1 0,1-1 0,-1-1 0,-1-2 0,0 0 0,41-22 0,-21 6 0,-1-1 0,0-2 0,-3-2 0,0-3 0,-2 0 0,67-75 0,-61 54 0,59-90 0,-84 111 0,-1-2 0,-2 0 0,-2-1 0,16-48 0,-31 81 0,0 0 0,0-1 0,0 1 0,-1 0 0,1-1 0,-1 1 0,1 0 0,-1-1 0,0 1 0,-1 0 0,1-1 0,-1 1 0,1-1 0,-3-4 0,2 6 0,0 0 0,-1 0 0,1 0 0,-1 0 0,0 1 0,1-1 0,-1 1 0,0-1 0,0 1 0,0 0 0,0-1 0,0 1 0,0 0 0,0 0 0,0 1 0,-1-1 0,1 0 0,0 1 0,0-1 0,-5 1 0,-14-3 0,-1 2 0,1 1 0,-1 0 0,1 2 0,0 0 0,-1 1 0,1 2 0,0 0 0,1 1 0,-24 10 0,17-4 0,0 0 0,1 2 0,1 1 0,0 2 0,1 0 0,-41 39 0,50-40 0,0 1 0,2 0 0,0 1 0,1 0 0,1 1 0,0 1 0,-14 39 0,19-42 0,0 1 0,2-1 0,0 2 0,0-1 0,2 0 0,0 1 0,2-1 0,0 1 0,4 33 0,-4-50 0,0 0 0,1 1 0,-1-1 0,1 0 0,0 1 0,-1-1 0,1 0 0,0 0 0,0 0 0,0 0 0,1 0 0,-1 0 0,0 0 0,1 0 0,-1 0 0,1-1 0,0 1 0,-1 0 0,1-1 0,0 0 0,0 1 0,0-1 0,0 0 0,3 1 0,-1-1 0,0 0 0,0-1 0,0 0 0,0 0 0,0 0 0,0 0 0,0-1 0,0 1 0,0-1 0,0 0 0,0 0 0,-1 0 0,6-3 0,6-3 0,-1-1 0,1 0 0,-2-1 0,1-1 0,23-21 0,-21 14 0,0-1 0,-1 0 0,-1-1 0,14-25 0,-23 35 0,0 0 0,0-1 0,-1 0 0,0 0 0,-1 0 0,0 0 0,-1 0 0,0-1 0,0 1 0,-1-1 0,-1-19 0,-1 25 0,0 0 0,0 0 0,-1 0 0,0 0 0,1 1 0,-2-1 0,1 0 0,-1 1 0,1 0 0,-1-1 0,0 1 0,-1 0 0,1 1 0,-1-1 0,0 0 0,0 1 0,0 0 0,0 0 0,0 0 0,-1 1 0,1-1 0,-1 1 0,0 0 0,0 0 0,1 1 0,-8-2 0,-4-1 0,-1 1 0,1 0 0,-1 1 0,0 1 0,0 0 0,-29 4 0,29-1 0,-1 1 0,1 1 0,0 1 0,0 0 0,1 2 0,0-1 0,0 2 0,0 0 0,1 1 0,-15 12 0,24-18 0,1 2 0,-1-1 0,1 1 0,1-1 0,-1 1 0,0 1 0,1-1 0,0 1 0,1-1 0,-1 1 0,1 0 0,0 0 0,0 1 0,1-1 0,0 1 0,0-1 0,1 1 0,-1 0 0,1-1 0,1 1 0,-1 0 0,1 0 0,1 0 0,-1 0 0,1-1 0,0 1 0,1 0 0,3 10 0,-3-11 0,0-1 0,1 1 0,-1-1 0,1 0 0,1 0 0,-1 0 0,1-1 0,-1 1 0,1-1 0,0 0 0,1 0 0,-1 0 0,1 0 0,0-1 0,8 5 0,-5-4 0,1-1 0,0 1 0,1-2 0,-1 1 0,0-1 0,1-1 0,-1 1 0,18-1 0,-1-3 0,-1 0 0,1-1 0,-1-2 0,0 0 0,-1-2 0,32-13 0,-21 5 0,-1-1 0,-1-2 0,-1-2 0,-1 0 0,46-40 0,-59 44 0,0 0 0,-1-2 0,-1 0 0,-1 0 0,0-2 0,-2 0 0,0 0 0,-1-1 0,16-42 0,-25 57 0,-1-1 0,0 0 0,-1 0 0,1 0 0,-1 0 0,-1 0 0,1 0 0,-1 0 0,0 0 0,-2-12 0,0 16 0,1-1 0,0 0 0,-1 1 0,1-1 0,-1 1 0,0 0 0,0 0 0,-1 0 0,1 0 0,-1 0 0,1 0 0,-1 0 0,0 1 0,0 0 0,0-1 0,0 1 0,-1 0 0,1 0 0,0 1 0,-1-1 0,-5-1 0,-21-6 0,-1 1 0,0 2 0,-1 1 0,1 1 0,-1 2 0,0 1 0,1 2 0,-1 0 0,0 3 0,1 0 0,-1 2 0,1 2 0,-33 12 0,37-9 0,1 1 0,1 2 0,0 0 0,0 2 0,2 0 0,0 2 0,1 1 0,1 0 0,1 2 0,-29 36 0,24-23 0,1 1 0,2 1 0,1 1 0,2 0 0,2 2 0,-20 65 0,32-87 0,0 0 0,1 1 0,1-1 0,1 1 0,0 20 0,2-33 0,0 0 0,0-1 0,1 1 0,0 0 0,0 0 0,0-1 0,0 1 0,1 0 0,0-1 0,0 0 0,0 1 0,0-1 0,1 0 0,0 0 0,-1 0 0,2 0 0,-1-1 0,0 1 0,1-1 0,-1 0 0,1 0 0,0 0 0,8 4 0,1-2 0,0 0 0,0-1 0,0 0 0,1-1 0,-1 0 0,1-2 0,0 1 0,0-2 0,0 0 0,-1 0 0,24-5 0,-8 1 0,1-3 0,-1 0 0,0-2 0,38-17 0,68-42 0,-4-7 0,123-91 0,-10 5 0,-196 130 0,-12 8 0,45-22 0,-81 45 0,1 0 0,-1-1 0,0 1 0,0 0 0,1 0 0,-1 0 0,0-1 0,0 1 0,1 0 0,-1 0 0,0 0 0,0 0 0,1 0 0,-1 0 0,0-1 0,1 1 0,-1 0 0,0 0 0,0 0 0,1 0 0,-1 0 0,0 0 0,1 0 0,-1 0 0,0 0 0,1 0 0,-1 1 0,0-1 0,0 0 0,1 0 0,-1 0 0,0 0 0,0 0 0,1 0 0,-1 1 0,0-1 0,0 0 0,1 0 0,-1 0 0,0 1 0,0-1 0,0 0 0,1 1 0,-6 15 0,-20 28 0,22-38 0,-9 12 0,1 0 0,1 0 0,1 1 0,1 1 0,0-1 0,-7 34 0,15-51 0,-1 0 0,1-1 0,0 1 0,-1-1 0,1 1 0,0 0 0,0-1 0,1 1 0,-1-1 0,0 1 0,0-1 0,1 1 0,-1 0 0,1-1 0,-1 1 0,1-1 0,0 0 0,-1 1 0,1-1 0,0 1 0,0-1 0,0 0 0,0 0 0,0 0 0,0 1 0,3 0 0,-1 0 0,0-1 0,0 0 0,0 1 0,1-1 0,-1-1 0,0 1 0,1 0 0,-1-1 0,1 0 0,-1 1 0,7-2 0,3 0 0,0-1 0,0 0 0,0-1 0,-1-1 0,23-9 0,-18 5 0,0-2 0,-1 0 0,0-1 0,-1-1 0,0 0 0,-1-1 0,0-1 0,-1 0 0,0 0 0,16-27 0,-28 40 0,0 0 0,0 0 0,-1 0 0,1-1 0,0 1 0,-1 0 0,1 0 0,-1 0 0,1-1 0,-1 1 0,0 0 0,1 0 0,-1-1 0,0 1 0,0 0 0,0-1 0,0 1 0,0 0 0,0-1 0,0 1 0,-1 0 0,1-1 0,0 1 0,-1 0 0,1 0 0,-1-1 0,1 1 0,-1 0 0,0 0 0,0 0 0,1 0 0,-1 0 0,0 0 0,0 0 0,0 0 0,0 0 0,0 0 0,0 0 0,0 1 0,0-1 0,0 0 0,-1 1 0,1-1 0,0 1 0,0-1 0,-1 1 0,1 0 0,-2-1 0,-5 0 0,0-1 0,0 1 0,-1 1 0,1-1 0,0 2 0,-13 0 0,4 3 0,-1 0 0,1 0 0,0 2 0,0 0 0,1 1 0,0 0 0,0 1 0,0 1 0,1 1 0,1 0 0,0 1 0,0 1 0,-13 14 0,15-14 0,1 0 0,0 1 0,2 1 0,-1-1 0,1 2 0,1-1 0,1 1 0,0 0 0,1 1 0,0-1 0,1 1 0,1 0 0,1 1 0,-2 19 0,4-32 0,1 0 0,0 0 0,0 0 0,0 0 0,0-1 0,0 1 0,1 0 0,-1 0 0,1 0 0,0-1 0,1 1 0,-1 0 0,1-1 0,-1 1 0,1-1 0,0 1 0,0-1 0,0 0 0,1 0 0,-1 0 0,1 0 0,0-1 0,0 1 0,0 0 0,0-1 0,0 0 0,0 0 0,1 0 0,-1 0 0,1-1 0,-1 1 0,1-1 0,0 0 0,-1 0 0,1 0 0,0-1 0,0 1 0,6-1 0,2 1 0,0-2 0,0 0 0,1 0 0,-1-1 0,0-1 0,0 0 0,-1 0 0,1-1 0,-1-1 0,1 0 0,10-7 0,-8 3 0,0 0 0,-1-2 0,0 1 0,-1-2 0,-1 1 0,20-26 0,-28 33 0,1-1 0,-1 0 0,0 0 0,0 0 0,0 0 0,-1 0 0,0 0 0,0-1 0,0 1 0,0-1 0,-1 1 0,0-1 0,0 0 0,-1 0 0,0 1 0,0-1 0,0 0 0,0 0 0,-1 1 0,0-1 0,0 0 0,-1 1 0,-2-6 0,2 7 0,-1 0 0,0 0 0,-1 1 0,1-1 0,0 1 0,-1 0 0,0 0 0,0 0 0,1 1 0,-2-1 0,1 1 0,0 0 0,0 0 0,-1 0 0,1 1 0,-1 0 0,0 0 0,1 0 0,-1 0 0,0 1 0,-4-1 0,-14 0 0,0 1 0,-42 4 0,40-1 0,-1 2 0,2 0 0,-1 1 0,1 2 0,0 1 0,0 0 0,1 2 0,0 0 0,1 2 0,1 0 0,0 2 0,1 0 0,0 1 0,-18 20 0,34-31 0,0 0 0,0 0 0,1 1 0,0-1 0,-1 1 0,2 0 0,-1 0 0,1 0 0,0 0 0,0 0 0,-2 12 0,4-16 0,0 1 0,0-1 0,0 1 0,0-1 0,1 0 0,-1 1 0,1-1 0,-1 0 0,1 1 0,0-1 0,0 0 0,0 0 0,0 0 0,0 0 0,0 0 0,1 0 0,-1 0 0,1 0 0,-1 0 0,1-1 0,0 1 0,-1-1 0,1 1 0,0-1 0,0 1 0,0-1 0,0 0 0,1 0 0,-1 0 0,0 0 0,0-1 0,1 1 0,-1-1 0,4 1 0,4 1 0,1-1 0,-1-1 0,1 1 0,-1-2 0,1 0 0,-1 0 0,1-1 0,-1 0 0,14-5 0,95-39 0,-88 33 0,22-10 0,72-44 0,-102 53 0,-1-2 0,0 0 0,-1-1 0,0-2 0,22-26 0,-40 42 0,1-1 0,-1 0 0,0 0 0,0-1 0,-1 1 0,1-1 0,-1 1 0,0-1 0,0 0 0,0 0 0,-1 0 0,0 0 0,0 0 0,1-7 0,-3 9 0,1 0 0,-1 1 0,0-1 0,0 1 0,0-1 0,0 1 0,0 0 0,-1-1 0,1 1 0,-1 0 0,1 0 0,-1 0 0,0 0 0,0 0 0,0 0 0,0 1 0,0-1 0,0 1 0,0-1 0,0 1 0,-1 0 0,1 0 0,-1 0 0,1 0 0,-1 0 0,1 0 0,-1 1 0,1-1 0,-1 1 0,-2 0 0,-20-4 0,-1 1 0,1 2 0,0 0 0,-1 2 0,1 1 0,-39 8 0,-150 44 0,170-40 0,0 2 0,1 1 0,-72 42 0,100-50 0,0 1 0,0 0 0,1 1 0,1 0 0,0 1 0,1 1 0,0 0 0,0 1 0,2 0 0,0 0 0,0 1 0,-14 32 0,23-45 0,0 1 0,-1-1 0,1 1 0,1-1 0,-1 1 0,0-1 0,1 1 0,-1-1 0,1 1 0,0 0 0,0-1 0,0 1 0,0 0 0,0-1 0,0 1 0,1-1 0,-1 1 0,1 0 0,0-1 0,0 1 0,0-1 0,0 0 0,0 1 0,1-1 0,-1 0 0,1 0 0,-1 0 0,1 0 0,0 0 0,0 0 0,0 0 0,0 0 0,0-1 0,4 3 0,4 1 0,1-1 0,-1-1 0,1 0 0,-1-1 0,1 1 0,0-2 0,15 1 0,30-1 0,1-2 0,-1-2 0,106-22 0,-92 14 0,1030-227 0,-1077 232 0,64-16 0,-2-4 0,148-65 0,-231 90 0,0 0 0,0 0 0,0 0 0,0 0 0,-1-1 0,1 1 0,0 0 0,-1-1 0,1 0 0,-1 1 0,3-4 0,-8 0 0,-12 4 0,-6 5 0,1 0 0,0 2 0,0 0 0,-23 11 0,-86 44 0,100-46 0,2-2 0,2 2 0,0 0 0,1 2 0,0 0 0,2 2 0,0 1 0,-32 35 0,53-53 0,1-1 0,-1 1 0,1 0 0,-1 0 0,1 0 0,0 0 0,0 0 0,0 0 0,0 0 0,0 0 0,0 0 0,0 0 0,1 0 0,-1 1 0,1-1 0,0 0 0,0 1 0,0-1 0,0 0 0,0 0 0,0 1 0,1 3 0,0-4 0,1 0 0,-1 1 0,1-1 0,-1 0 0,1 0 0,0 0 0,0 0 0,0-1 0,0 1 0,0 0 0,0-1 0,1 0 0,-1 1 0,0-1 0,1 0 0,3 1 0,12 4 0,1-2 0,-1 0 0,1-1 0,23 1 0,-37-3 0,38 2 0,1-1 0,-1-2 0,56-8 0,-84 6 0,0 0 0,0-2 0,0 1 0,-1-2 0,1 0 0,-1 0 0,0-2 0,-1 0 0,0 0 0,0-1 0,0-1 0,21-19 0,-33 28 0,0-1 0,-1 1 0,1-1 0,0 1 0,-1-1 0,1 1 0,-1-1 0,1 0 0,-1 1 0,1-1 0,-1 1 0,1-1 0,-1 0 0,0 0 0,1 1 0,-1-1 0,0 0 0,0 0 0,1 1 0,-1-1 0,0 0 0,0 0 0,0 1 0,0-1 0,0 0 0,0 0 0,-1-1 0,1 1 0,-1 1 0,0-1 0,0 1 0,0-1 0,0 1 0,0 0 0,0-1 0,0 1 0,0 0 0,0 0 0,0 0 0,0-1 0,0 1 0,0 0 0,0 0 0,0 1 0,-2-1 0,-52 13 0,35-4 0,1 1 0,0 1 0,0 1 0,1 0 0,1 2 0,0 0 0,1 1 0,0 0 0,1 1 0,1 1 0,1 0 0,0 1 0,1 1 0,-12 25 0,23-42 0,0 0 0,0 0 0,0 0 0,0 1 0,1-1 0,-1 0 0,0 0 0,1 1 0,0-1 0,0 0 0,-1 1 0,1-1 0,1 0 0,-1 1 0,0-1 0,0 0 0,1 1 0,0-1 0,-1 0 0,1 1 0,0-1 0,0 0 0,0 0 0,0 0 0,0 0 0,1 0 0,-1 0 0,1 0 0,-1-1 0,1 1 0,0 0 0,-1-1 0,1 1 0,0-1 0,0 0 0,0 0 0,0 0 0,0 0 0,5 2 0,2 0 0,0-1 0,0 0 0,0-1 0,0 1 0,1-2 0,-1 1 0,1-1 0,15-3 0,54-13 0,-1-3 0,0-4 0,134-59 0,-170 64 0,22-8 0,0-2 0,115-74 0,-156 76 0,-23 16 0,-16 11 0,15-1 0,-1 1 0,0-1 0,0 1 0,0-1 0,0 1 0,0 0 0,1 0 0,-1 0 0,0 0 0,1 0 0,-1 0 0,1 0 0,-1 1 0,1-1 0,-1 0 0,1 1 0,0-1 0,0 1 0,0 0 0,0-1 0,0 1 0,0 0 0,0 0 0,0 0 0,1-1 0,-1 1 0,1 0 0,-1 0 0,1 0 0,0 0 0,0 0 0,0 0 0,0 0 0,0 0 0,0 0 0,1 0 0,-1 0 0,0 0 0,2 1 0,0 3 0,0 0 0,1-1 0,0 1 0,0-1 0,0 0 0,0 0 0,1 0 0,0 0 0,0 0 0,1-1 0,6 5 0,4 1 0,0-1 0,0 0 0,1-1 0,1-1 0,-1-1 0,1 0 0,0-1 0,1-1 0,-1-1 0,1 0 0,0-1 0,29-1 0,-16-1 0,0-2 0,0-2 0,-1 0 0,1-2 0,-1-1 0,44-17 0,-70 22 0,22-8 0,40-22 0,-61 29 0,1 0 0,-1 0 0,0-1 0,0 0 0,0 0 0,-1 0 0,1 0 0,-1-1 0,0 0 0,0 0 0,-1 0 0,1 0 0,4-10 0,-8 13 0,0 1 0,0 0 0,1-1 0,-1 1 0,0-1 0,0 1 0,0-1 0,0 1 0,-1-1 0,1 1 0,0-1 0,-1 1 0,1 0 0,-1-1 0,1 1 0,-1-1 0,0 1 0,1 0 0,-1 0 0,0-1 0,0 1 0,0 0 0,0 0 0,0 0 0,0 0 0,0 0 0,0 0 0,-1 0 0,1 1 0,0-1 0,0 0 0,-1 1 0,1-1 0,-1 1 0,1-1 0,0 1 0,-3-1 0,-7-2 0,-1 0 0,0 0 0,-17-1 0,23 3 0,-36-3 0,0 1 0,-79 6 0,104-2 0,0 1 0,1 1 0,-1 0 0,1 1 0,-1 1 0,2 1 0,-1 0 0,0 1 0,1 1 0,-17 11 0,28-16 0,1 0 0,-1 0 0,1 0 0,0 0 0,0 1 0,0-1 0,1 1 0,-1-1 0,1 1 0,0 0 0,0 0 0,0 0 0,0 0 0,1 1 0,0-1 0,0 0 0,0 1 0,0-1 0,1 1 0,-1-1 0,1 1 0,0-1 0,1 1 0,-1-1 0,2 6 0,-1-5 0,1 1 0,0-1 0,0 0 0,0 0 0,1 0 0,0 0 0,0 0 0,0 0 0,0-1 0,1 1 0,0-1 0,0 0 0,0-1 0,0 1 0,1 0 0,-1-1 0,1 0 0,0 0 0,9 4 0,5-1 0,-1-1 0,1-1 0,0 0 0,0-1 0,1-1 0,-1-1 0,0-1 0,0-1 0,1 0 0,-1-1 0,0-1 0,0-1 0,0-1 0,-1-1 0,22-9 0,-15 5 0,-2-1 0,1-1 0,-2-1 0,0 0 0,0-2 0,-1-1 0,-1-1 0,-1 0 0,0-2 0,28-37 0,-43 51 0,0 0 0,-1 0 0,0 0 0,0 0 0,-1-1 0,4-9 0,-6 13 0,1 1 0,-1 0 0,0-1 0,0 1 0,0 0 0,0-1 0,0 1 0,0-1 0,0 1 0,-1 0 0,1-1 0,0 1 0,-1 0 0,1 0 0,-1-1 0,0 1 0,1 0 0,-1 0 0,0 0 0,0-1 0,0 1 0,1 0 0,-1 0 0,0 0 0,-1 1 0,1-1 0,0 0 0,0 0 0,0 0 0,0 1 0,-1-1 0,1 1 0,0-1 0,-3 0 0,-13-5 0,-1 2 0,0 0 0,0 0 0,0 2 0,-27-1 0,-98 6 0,117-1 0,-40 1 0,1 3 0,0 3 0,0 2 0,1 4 0,1 2 0,-69 29 0,122-42 0,1 1 0,0 0 0,0 1 0,1 0 0,0 1 0,0-1 0,0 1 0,1 1 0,-9 11 0,12-14 0,1 0 0,-1 0 0,1 0 0,1 0 0,-1 0 0,1 1 0,0-1 0,0 1 0,0-1 0,1 1 0,0 0 0,0 0 0,0-1 0,1 1 0,0 0 0,0 0 0,2 11 0,-2-16 0,1 1 0,0 0 0,-1 0 0,1-1 0,0 1 0,0-1 0,0 1 0,1-1 0,-1 1 0,0-1 0,0 1 0,1-1 0,-1 0 0,1 0 0,-1 0 0,1 0 0,-1 0 0,1 0 0,0 0 0,0 0 0,-1-1 0,1 1 0,0-1 0,0 1 0,0-1 0,-1 0 0,1 0 0,0 0 0,0 0 0,0 0 0,2 0 0,7-1 0,0 0 0,-1-1 0,1 0 0,11-4 0,2-2 0,0-1 0,-1-1 0,-1-1 0,0-1 0,0 0 0,-1-2 0,20-17 0,-26 18 0,-1 0 0,0 0 0,-1-1 0,0-1 0,-1 0 0,-1-1 0,0 0 0,-1 0 0,13-32 0,-22 46 0,-1 0 0,1 0 0,0 0 0,-1 0 0,1 0 0,-1 0 0,0 0 0,0 0 0,1 0 0,-1-1 0,-1 1 0,1 0 0,0 0 0,-1 0 0,1 0 0,-1 0 0,1 0 0,-1 0 0,0 0 0,0 0 0,0 0 0,0 0 0,0 0 0,0 1 0,-1-1 0,1 0 0,-1 1 0,1-1 0,-1 1 0,1 0 0,-1-1 0,0 1 0,0 0 0,0 0 0,1 0 0,-5-1 0,-6-3 0,-1 1 0,0 0 0,1 1 0,-25-3 0,30 5 0,-43-4 0,-1 2 0,0 2 0,1 3 0,-1 2 0,1 2 0,0 2 0,0 2 0,1 3 0,-64 24 0,105-33 0,0 0 0,0 0 0,1 1 0,-1-1 0,1 2 0,1-1 0,-1 1 0,1 0 0,-1 0 0,-7 13 0,12-17 0,1 0 0,-1 0 0,1 0 0,0 0 0,0 0 0,0 1 0,0-1 0,0 0 0,1 1 0,-1-1 0,1 0 0,-1 1 0,1-1 0,0 1 0,0-1 0,0 1 0,0-1 0,1 1 0,-1-1 0,1 1 0,-1-1 0,1 0 0,0 1 0,0-1 0,0 0 0,0 0 0,0 0 0,0 1 0,1-1 0,-1 0 0,1-1 0,-1 1 0,1 0 0,0 0 0,0-1 0,0 1 0,0-1 0,0 1 0,0-1 0,0 0 0,4 1 0,5 4 0,0-1 0,0-1 0,1 0 0,0-1 0,-1 0 0,1-1 0,0 0 0,1-1 0,-1 0 0,0-1 0,12-1 0,8-2 0,-1-1 0,61-16 0,-56 10 0,0-2 0,64-31 0,-90 37 0,1 1 0,-1-1 0,-1-1 0,1 0 0,-1 0 0,0-1 0,0 0 0,-1 0 0,0-1 0,-1 0 0,0-1 0,0 1 0,6-15 0,-11 21 0,-1 0 0,0 0 0,1 0 0,-1 0 0,0 0 0,-1 0 0,1 0 0,-1 0 0,1 0 0,-1 0 0,0-1 0,0 1 0,0 0 0,-1 0 0,1 0 0,-1 0 0,0 0 0,1 0 0,-1-1 0,-1 2 0,1-1 0,0 0 0,-1 0 0,1 0 0,-1 1 0,0-1 0,0 1 0,0-1 0,0 1 0,-1 0 0,1 0 0,-1 0 0,1 0 0,-1 0 0,0 0 0,1 1 0,-1-1 0,0 1 0,0 0 0,0 0 0,-6-1 0,-5-2 0,0 0 0,-1 2 0,1 0 0,0 0 0,-1 1 0,1 1 0,-28 3 0,24 0 0,1 1 0,0 0 0,0 1 0,1 1 0,-1 0 0,1 2 0,-29 17 0,38-21 0,0 1 0,1 0 0,-1 0 0,1 1 0,0-1 0,1 1 0,-1 1 0,1-1 0,0 1 0,1 0 0,0 0 0,0 0 0,0 1 0,1-1 0,0 1 0,0 0 0,1 0 0,-2 15 0,3-18 0,2-1 0,-1 1 0,0-1 0,1 1 0,0-1 0,0 0 0,0 1 0,1-1 0,-1 0 0,1 0 0,0 0 0,0 0 0,1 0 0,-1 0 0,1-1 0,0 1 0,0-1 0,0 0 0,0 0 0,0 0 0,1 0 0,-1 0 0,1-1 0,0 0 0,0 1 0,8 2 0,6 3 0,2-1 0,-1 0 0,1-2 0,29 5 0,-14-5 0,0-2 0,0-2 0,0-1 0,1-1 0,-1-2 0,0-2 0,0-1 0,44-14 0,32-16 0,121-58 0,-194 78 0,1-4 0,-39 20 0,1 0 0,-1 0-1,1 0 1,-1 0 0,0 0 0,1 0-1,-1-1 1,1 1 0,-1 0 0,0 0-1,1-1 1,-1 1 0,0 0 0,1 0-1,-1-1 1,0 1 0,0 0-1,1-1 1,-1 1 0,0 0 0,0-1-1,1 1 1,-1 0 0,0-1 0,0 1-1,0-1 1,0 1 0,0 0-1,0-1 1,0 1 0,0-1 0,1 1-1,-1 0 1,-1-1 0,1 1 0,0-1-1,0 1 1,0-1 0,0 1 0,0 0-1,0-1 1,0 1 0,-1-1-1,1 1 1,0 0 0,0-1 0,0 1-1,-1 0 1,1-1 0,0 1 0,-1 0-1,1 0 1,0-1 0,0 1 0,-1 0-1,1 0 1,-1-1 0,1 1-1,0 0 1,-1 0 0,0 0 0,-29-9-1014,26 8 679,-56-9-6491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3:59.628"/>
    </inkml:context>
    <inkml:brush xml:id="br0">
      <inkml:brushProperty name="width" value="0.35" units="cm"/>
      <inkml:brushProperty name="height" value="0.35" units="cm"/>
      <inkml:brushProperty name="color" value="#FFFFFF"/>
    </inkml:brush>
  </inkml:definitions>
  <inkml:trace contextRef="#ctx0" brushRef="#br0">1166 276 24575,'-58'22'0,"-61"14"0,83-27 0,1 1 0,0 2 0,0 1 0,1 2 0,1 1 0,-35 23 0,62-34 0,0 0 0,0 0 0,0 1 0,1 0 0,0 0 0,0 0 0,1 1 0,-1-1 0,1 1 0,1 0 0,0 0 0,0 1 0,0-1 0,0 0 0,-1 15 0,2-10 0,1 1 0,0 0 0,1-1 0,0 1 0,1 0 0,1-1 0,0 1 0,1-1 0,4 13 0,-6-22 0,0 0 0,1 0 0,0-1 0,-1 1 0,1 0 0,0-1 0,0 0 0,1 1 0,-1-1 0,0 0 0,1 0 0,-1 0 0,1 0 0,0-1 0,-1 1 0,1-1 0,0 1 0,0-1 0,0 0 0,0 0 0,0-1 0,1 1 0,-1 0 0,0-1 0,0 0 0,0 0 0,0 0 0,1 0 0,3-1 0,9 0 0,1-1 0,-1-1 0,1-1 0,18-6 0,-11 2 0,-1-1 0,42-22 0,-57 26 0,0 1 0,0-2 0,-1 1 0,0-1 0,0 0 0,0 0 0,-1-1 0,1 1 0,-2-2 0,1 1 0,5-10 0,-10 14 0,0 0 0,0 0 0,-1 0 0,1 0 0,-1 0 0,1 0 0,-1 0 0,0 0 0,0 0 0,0 0 0,-1 0 0,1 0 0,-1 0 0,0 0 0,0 0 0,0 0 0,0 1 0,0-1 0,0 0 0,-1 0 0,1 1 0,-1-1 0,0 1 0,0 0 0,0-1 0,0 1 0,0 0 0,0 0 0,-1 0 0,-2-2 0,-8-5 0,0 0 0,0 1 0,-1 0 0,-22-9 0,8 6 0,-1 1 0,1 1 0,-2 1 0,1 2 0,-1 1 0,-56-3 0,70 8 0,-1 1 0,1 0 0,-1 0 0,1 2 0,0 0 0,0 1 0,0 1 0,0 0 0,1 1 0,0 1 0,0 0 0,0 1 0,1 1 0,-15 12 0,-1 15 0,29-36 0,1 1 0,-1 0 0,1 0 0,0-1 0,-1 1 0,1 0 0,0 0 0,0 0 0,-1 0 0,1 0 0,0-1 0,0 1 0,0 0 0,0 0 0,0 0 0,0 0 0,0 0 0,1 0 0,-1 1 0,1-2 0,0 1 0,-1 0 0,1-1 0,0 1 0,0-1 0,-1 1 0,1-1 0,0 1 0,0-1 0,0 1 0,0-1 0,0 0 0,0 0 0,0 1 0,0-1 0,0 0 0,-1 0 0,1 0 0,0 0 0,0 0 0,0 0 0,0 0 0,1-1 0,9-1 0,0 0 0,-1-1 0,1 0 0,-1-1 0,0 0 0,0-1 0,0 0 0,-1 0 0,15-12 0,8-6 0,37-36 0,-69 58 0,7-5 0,0 0 0,-1-1 0,0 1 0,0-2 0,9-12 0,-15 19 0,1 0 0,-1 0 0,0 0 0,1 0 0,-1 0 0,0 0 0,0 0 0,1 0 0,-1 0 0,0 0 0,0 0 0,0 0 0,0 0 0,0 0 0,0 0 0,-1 0 0,1 0 0,0 0 0,0 0 0,-1 0 0,1 0 0,-1-1 0,-1 1 0,1-1 0,-1 1 0,0-1 0,1 1 0,-1 0 0,0 0 0,0 0 0,0 0 0,0 0 0,0 0 0,0 0 0,0 1 0,0-1 0,0 1 0,-3-1 0,-21-3 0,0 1 0,-1 2 0,1 0 0,-1 2 0,1 1 0,-1 1 0,-41 10 0,14 1 0,2 2 0,-86 38 0,127-48 0,0 0 0,1 0 0,-1 1 0,1 1 0,1-1 0,-15 15 0,20-17 0,-1 0 0,1 0 0,0 0 0,0 1 0,1-1 0,0 1 0,0 0 0,0 0 0,0 0 0,1 0 0,0 0 0,1 1 0,-1-1 0,0 7 0,2-10 0,0-1 0,0 0 0,1 1 0,-1-1 0,0 1 0,1-1 0,0 0 0,-1 0 0,1 1 0,0-1 0,0 0 0,0 0 0,0 0 0,1 0 0,-1 0 0,1 0 0,-1 0 0,1-1 0,-1 1 0,1 0 0,0-1 0,0 1 0,0-1 0,0 0 0,0 0 0,0 0 0,0 0 0,0 0 0,1 0 0,-1 0 0,0-1 0,0 1 0,1-1 0,-1 1 0,5-1 0,6 1 0,1-1 0,-1 0 0,0-1 0,1 0 0,14-3 0,20-7 0,0-3 0,0-1 0,-2-2 0,0-2 0,73-43 0,-59 26 0,-1-4 0,-3-2 0,74-70 0,-130 112 0,21-20 0,-1 0 0,22-31 0,-38 46 0,0 0 0,-1 0 0,0 0 0,0 0 0,0-1 0,0 1 0,-1-1 0,0 0 0,0 0 0,-1 0 0,1 0 0,-1 0 0,-1 0 0,1 0 0,-1 0 0,0-1 0,-1-8 0,-1 13 0,1-1 0,0 1 0,-1-1 0,1 1 0,-1-1 0,0 1 0,0 0 0,0 0 0,0 0 0,0 0 0,0 0 0,0 1 0,-1-1 0,1 1 0,0-1 0,-1 1 0,0 0 0,1 0 0,-1 0 0,0 0 0,1 0 0,-1 1 0,-3-1 0,-71-6 0,73 7 0,-23 1 0,0 1 0,0 1 0,0 1 0,1 2 0,0 0 0,0 2 0,1 1 0,0 1 0,0 1 0,1 1 0,0 1 0,2 1 0,-1 1 0,2 1 0,0 2 0,1-1 0,0 2 0,-16 22 0,33-38 0,0 0 0,0 1 0,1 0 0,-1-1 0,1 1 0,0 0 0,0 0 0,0 0 0,0 1 0,-1 6 0,3-9 0,0 0 0,1-1 0,-1 1 0,0 0 0,1-1 0,-1 1 0,1 0 0,0-1 0,0 1 0,-1-1 0,1 1 0,0-1 0,0 0 0,0 1 0,1-1 0,-1 0 0,0 0 0,0 1 0,1-1 0,-1 0 0,0 0 0,1-1 0,-1 1 0,1 0 0,0 0 0,-1-1 0,1 1 0,-1-1 0,3 1 0,26 9 0,0-1 0,1-2 0,-1-1 0,54 3 0,127-8 0,-141-5 0,112-20 0,-145 16 0,0-1 0,0-2 0,-1-2 0,56-27 0,-88 38 0,-1 0 0,1 0 0,-1 0 0,1-1 0,-1 1 0,0-1 0,0 0 0,0 0 0,4-5 0,-6 7 0,-1 1 0,0-1 0,0 1 0,0 0 0,1-1 0,-1 1 0,0-1 0,0 1 0,0 0 0,0-1 0,0 1 0,0-1 0,0 1 0,0-1 0,0 1 0,0-1 0,0 1 0,0 0 0,0-1 0,0 1 0,-1-1 0,1 1 0,0 0 0,0-1 0,0 1 0,-1-1 0,1 1 0,0 0 0,0-1 0,-1 1 0,0-1 0,-24-6 0,22 7 0,1 0 0,-1 0 0,0 0 0,1 0 0,-1 1 0,1 0 0,-1-1 0,1 1 0,-1 0 0,1 0 0,-1 0 0,1 0 0,0 1 0,-1-1 0,1 1 0,0-1 0,0 1 0,0 0 0,0 0 0,1 0 0,-1 0 0,0 0 0,1 0 0,-1 0 0,1 1 0,0-1 0,0 0 0,0 1 0,0-1 0,-1 5 0,-3 9 0,1 1 0,1 0 0,-2 29 0,3-33 0,0 8 0,-11 155 0,13-154 0,0 0 0,2 0 0,0 0 0,2 0 0,12 41 0,-13-54 0,1-1 0,0 1 0,0-1 0,1 0 0,0 0 0,1 0 0,-1-1 0,1 1 0,1-2 0,0 1 0,0-1 0,0 0 0,1 0 0,-1-1 0,1 0 0,1 0 0,-1-1 0,1 0 0,-1 0 0,1-1 0,0 0 0,0-1 0,1 0 0,-1-1 0,0 1 0,1-2 0,13 0 0,2-1 0,1 0 0,-1-2 0,0-2 0,-1 0 0,1-1 0,-1-1 0,0-2 0,-1 0 0,28-16 0,3-5 0,-1-3 0,89-74 0,-108 78 0,-2-2 0,-2-1 0,0-1 0,45-68 0,-72 95 0,0 1 0,-1-1 0,1 1 0,-1-1 0,0 0 0,1-10 0,-2 15 0,-1 1 0,0-1 0,0 1 0,0-1 0,0 1 0,0-1 0,0 1 0,0-1 0,0 1 0,0-1 0,0 1 0,0-1 0,0 1 0,-1-1 0,1 1 0,0-1 0,0 1 0,0-1 0,-1 1 0,1-1 0,0 1 0,-1-1 0,1 1 0,0-1 0,-1 1 0,1 0 0,0-1 0,-2 0 0,1 1 0,-1 0 0,1 1 0,0-1 0,-1 0 0,1 0 0,-1 1 0,1-1 0,0 1 0,-1-1 0,1 1 0,0-1 0,-1 1 0,1 0 0,0 0 0,0 0 0,-2 1 0,-10 9 0,2-1 0,-1 1 0,1 1 0,1 0 0,0 0 0,1 1 0,0 1 0,1-1 0,0 1 0,-9 26 0,17-39 0,-1 0 0,1 0 0,-1 0 0,1 0 0,0 0 0,-1 0 0,1 0 0,0 0 0,0 0 0,0 0 0,0 0 0,0 0 0,0 0 0,0 0 0,0 0 0,0 0 0,0 0 0,0 0 0,1 0 0,-1 0 0,0-1 0,1 1 0,-1 0 0,1 0 0,-1 0 0,1 0 0,-1 0 0,1-1 0,0 1 0,-1 0 0,1 0 0,0-1 0,0 1 0,0 0 0,-1-1 0,2 1 0,3 1 0,0-1 0,0 0 0,0 0 0,0 0 0,0 0 0,9-1 0,41-1 0,0-2 0,0-2 0,0-3 0,-1-2 0,81-26 0,260-113 0,-352 131 0,-23 11 0,-13 4 0,0 1 0,0-1 0,0 0 0,0-1 0,-1 1 0,1-1 0,-1-1 0,9-7 0,-15 12 0,0 0 0,1-1 0,-1 1 0,0-1 0,1 1 0,-1-1 0,0 1 0,0-1 0,1 1 0,-1-1 0,0 1 0,0-1 0,0 1 0,0-1 0,0 1 0,0-1 0,0 1 0,0-1 0,0 0 0,0 1 0,0-1 0,0 1 0,0-1 0,0 1 0,-1-1 0,1 1 0,0-1 0,0 1 0,-1-1 0,1 1 0,0-1 0,-1 1 0,1 0 0,0-1 0,-1 1 0,1-1 0,0 1 0,-1 0 0,1-1 0,-1 1 0,1 0 0,-1 0 0,1-1 0,-1 1 0,1 0 0,-2 0 0,-27-10 0,-30 1 0,0 2 0,0 3 0,-70 4 0,56 1 0,-387 19 0,373-9 0,1 3 0,1 4 0,-107 38 0,151-42 0,1 1 0,0 2 0,-57 34 0,95-50 0,1 0 0,-1 0 0,0 0 0,1 0 0,-1 0 0,0 0 0,1 0 0,-1 1 0,1-1 0,-1 0 0,1 1 0,0-1 0,0 1 0,0 0 0,0-1 0,0 1 0,0 0 0,0 0 0,0-1 0,0 4 0,1-3 0,1-1 0,0 0 0,-1 0 0,1 0 0,0-1 0,0 1 0,0 0 0,0 0 0,-1 0 0,1-1 0,0 1 0,0 0 0,0-1 0,1 1 0,-1-1 0,0 1 0,0-1 0,0 1 0,0-1 0,0 0 0,1 0 0,-1 1 0,2-1 0,13 2 0,0-1 0,0 0 0,26-3 0,12-4 0,1-4 0,104-31 0,100-57 0,-209 72 0,-31 9 0,-19 16 0,0 1 0,0-1 0,0 1 0,0 0 0,0-1 0,0 1 0,0-1 0,0 1 0,0-1 0,0 1 0,0-1 0,0 1 0,0-1 0,-1 1 0,1 0 0,0-1 0,0 1 0,0-1 0,-1 1 0,1 0 0,0-1 0,0 1 0,-1-1 0,1 1 0,0 0 0,-1 0 0,1-1 0,0 1 0,-1 0 0,1-1 0,0 1 0,-1 0 0,1 0 0,-1 0 0,1 0 0,-1-1 0,1 1 0,-1 0 0,1 0 0,0 0 0,-2 0 0,-14-5 0,-1 1 0,0 1 0,-1 1 0,1 0 0,-19 1 0,-97 7 0,101-4 0,-236 28 0,221-21 0,1 1 0,0 3 0,-76 31 0,115-41 0,1 0 0,0 1 0,0 0 0,0 0 0,0 0 0,-5 6 0,10-10 0,1 1 0,-1 0 0,0 0 0,0-1 0,1 1 0,-1 0 0,0 0 0,1 0 0,-1 0 0,1 0 0,-1 0 0,1 0 0,0 0 0,-1 0 0,1 0 0,0 0 0,0 0 0,0 0 0,0 1 0,0-1 0,0 0 0,0 0 0,0 0 0,0 0 0,0 0 0,1 0 0,-1 0 0,0 0 0,1 0 0,-1 0 0,1 0 0,-1 0 0,1 0 0,-1 0 0,1 0 0,0 0 0,-1 0 0,1-1 0,0 1 0,0 0 0,0 0 0,0-1 0,-1 1 0,1-1 0,0 1 0,0-1 0,0 1 0,0-1 0,0 1 0,2-1 0,13 7 0,1 0 0,0-1 0,-1-1 0,2-1 0,-1 0 0,18 1 0,113 4 0,-120-8 0,545-25 0,3-50 0,-235 26 0,-283 41 0,475-78 0,-459 68 0,-64 17 0,-20 6 0,-36 14 0,-644 209 0,165-60 0,465-148 0,59-21 0,0 0 0,0 0 0,0 0 0,0 1 0,1-1 0,-1 0 0,0 0 0,0 1 0,0-1 0,0 0 0,0 1 0,0-1 0,1 1 0,-1-1 0,0 1 0,0 0 0,1-1 0,-1 1 0,0 0 0,1-1 0,-1 1 0,1 0 0,-1 0 0,1-1 0,-1 1 0,0 1 0,30 4 0,24-4 0,0-2 0,0-3 0,0-2 0,81-19 0,204-67 0,-312 83 0,-10 4 0,0-1 0,0-1 0,0 0 0,22-13 0,-38 19 0,1 0 0,0 0 0,-1-1 0,1 1 0,0-1 0,-1 1 0,1 0 0,-1-1 0,1 1 0,0-1 0,-1 1 0,1-1 0,-1 0 0,0 1 0,1-1 0,-1 0 0,0 1 0,1-1 0,-1 0 0,0 1 0,1-1 0,-1 0 0,0 1 0,0-1 0,0 0 0,0 0 0,0 1 0,0-1 0,0 0 0,0 1 0,0-1 0,0-1 0,-1 1 0,0-1 0,0 1 0,-1 0 0,1 0 0,0 0 0,0-1 0,-1 1 0,1 0 0,-1 1 0,1-1 0,-1 0 0,1 0 0,-3 0 0,-52-15 0,38 13 0,0 1 0,0 1 0,0 0 0,0 1 0,-1 1 0,1 1 0,0 0 0,0 2 0,1 0 0,-1 1 0,1 0 0,0 2 0,0 0 0,0 1 0,1 0 0,1 1 0,-1 1 0,1 1 0,1 0 0,0 1 0,1 0 0,0 1 0,1 1 0,-16 22 0,10-11-341,1 0 0,2 2-1,-17 36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4:09.892"/>
    </inkml:context>
    <inkml:brush xml:id="br0">
      <inkml:brushProperty name="width" value="0.35" units="cm"/>
      <inkml:brushProperty name="height" value="0.35" units="cm"/>
      <inkml:brushProperty name="color" value="#FFFFFF"/>
    </inkml:brush>
  </inkml:definitions>
  <inkml:trace contextRef="#ctx0" brushRef="#br0">7707 609 24575,'-6'-3'0,"-96"-43"0,91 42 0,0 0 0,0 1 0,-1 1 0,1 0 0,0 0 0,-1 1 0,-17 1 0,25 0 0,-1 1 0,1 0 0,-1 0 0,0 0 0,1 1 0,0-1 0,-1 1 0,1 0 0,0 1 0,0-1 0,0 1 0,0-1 0,-5 7 0,-2 2 0,0 1 0,-16 24 0,-18 34 0,3 1 0,4 3 0,2 1 0,4 1 0,3 2 0,4 1 0,3 1 0,-12 86 0,33-158 0,-4 17 0,2 1 0,0-1 0,2 0 0,3 35 0,-2-55 0,0-1 0,0 1 0,1-1 0,0 1 0,0-1 0,0 0 0,1 1 0,-1-1 0,1 0 0,0 0 0,0 0 0,1 0 0,-1 0 0,1-1 0,0 1 0,0-1 0,0 0 0,0 1 0,0-1 0,1-1 0,0 1 0,-1 0 0,1-1 0,0 0 0,0 0 0,0 0 0,1 0 0,-1-1 0,0 0 0,1 0 0,7 1 0,3-1 0,0-1 0,1-1 0,-1-1 0,0 0 0,0 0 0,-1-2 0,1 0 0,22-9 0,13-9 0,48-28 0,-36 13 0,-2-2 0,-1-4 0,-2-1 0,-2-3 0,-2-3 0,-3-2 0,-2-1 0,-2-3 0,51-81 0,-77 103 0,-1 0 0,23-61 0,-36 78 0,0 1 0,-2-1 0,0 0 0,-1 0 0,0 0 0,-2 0 0,0 0 0,-2-23 0,1 35 0,0 0 0,-1 0 0,0 0 0,0 0 0,0 1 0,-1-1 0,0 0 0,0 0 0,0 1 0,0 0 0,-1-1 0,1 1 0,-1 0 0,0 0 0,-1 0 0,-5-5 0,5 6 0,1 1 0,-1 0 0,0 0 0,0 0 0,0 0 0,-1 1 0,1-1 0,0 1 0,-1 0 0,1 0 0,-1 1 0,1-1 0,0 1 0,-1 0 0,-5 1 0,-2 1 0,0 0 0,0 1 0,0 0 0,1 1 0,0 1 0,0 0 0,0 0 0,0 1 0,1 0 0,-1 1 0,2 0 0,-15 13 0,-10 18 0,1 2 0,2 1 0,-45 80 0,-24 31 0,119-186 0,-2-1 0,16-43 0,-27 64 0,-2 0 0,0 0 0,0 0 0,-1 0 0,-1-1 0,1-27 0,-3 39 0,0 0 0,0 0 0,-1 0 0,1 0 0,-1 0 0,0 0 0,0 0 0,0 0 0,0 0 0,0 0 0,-1 0 0,1 1 0,-1-1 0,0 1 0,0-1 0,-2-2 0,1 3 0,0 0 0,0 1 0,1-1 0,-1 1 0,0 0 0,-1 0 0,1 0 0,0 0 0,0 0 0,0 1 0,0-1 0,-1 1 0,1 0 0,0 0 0,0 0 0,-1 0 0,1 1 0,0-1 0,-4 2 0,-25 6 0,1 0 0,0 3 0,0 0 0,-49 27 0,-114 77 0,164-96 0,-5 3 0,16-12 0,1 1 0,0 1 0,0 0 0,1 2 0,1 0 0,0 1 0,-14 18 0,24-22 0,10-8 0,18-16 0,-1-3 0,-2-1 0,-1-1 0,0-1 0,-1-1 0,-1 0 0,-1-1 0,-1-1 0,0 0 0,11-27 0,-24 47 0,0-1 0,0 1 0,-1 0 0,1-1 0,0 0 0,-1 1 0,1-1 0,-1 1 0,0-1 0,0 1 0,0-1 0,0 0 0,0 1 0,-1-1 0,1 1 0,-1-1 0,0 1 0,-1-4 0,1 5 0,0 0 0,0-1 0,0 1 0,-1 0 0,1-1 0,0 1 0,-1 0 0,1 0 0,-1 0 0,0 0 0,1 0 0,-1 1 0,0-1 0,0 0 0,1 1 0,-1-1 0,0 1 0,0 0 0,-2-1 0,-7 1 0,0 0 0,0 1 0,0 0 0,0 1 0,0 0 0,-19 7 0,-26 13 0,0 3 0,2 2 0,0 3 0,-92 68 0,146-98 0,0 0 0,0 1 0,0-1 0,-1 0 0,1 0 0,0 0 0,0 0 0,0 1 0,0-1 0,0 0 0,0 0 0,0 0 0,0 0 0,0 0 0,0 1 0,0-1 0,-1 0 0,1 0 0,0 0 0,0 0 0,0 0 0,0 0 0,0 1 0,-1-1 0,1 0 0,0 0 0,0 0 0,0 0 0,0 0 0,-1 0 0,1 0 0,0 0 0,0 0 0,0 0 0,-1 0 0,1 0 0,0 0 0,0 0 0,0 0 0,0 0 0,-1 0 0,1 0 0,0 0 0,0 0 0,0 0 0,0 0 0,-1-1 0,1 1 0,0 0 0,0 0 0,0 0 0,0 0 0,0 0 0,-1 0 0,1 0 0,0-1 0,0 1 0,0 0 0,0 0 0,0 0 0,0 0 0,0-1 0,0 1 0,-1 0 0,9-17 0,24-33 0,-26 41 0,10-14 0,111-179 0,-105 162 0,-1-1 0,-2-1 0,16-53 0,-34 90 0,1 0 0,-1-1 0,0 1 0,0 0 0,0-1 0,-1 1 0,1-1 0,-2 1 0,1 0 0,0-1 0,-3-9 0,2 12 0,-1 1 0,1-1 0,0 1 0,-1 0 0,1-1 0,-1 1 0,0 0 0,0 0 0,0 0 0,0 0 0,0 1 0,0-1 0,-1 0 0,1 1 0,0 0 0,-1-1 0,1 1 0,-1 0 0,1 0 0,-1 1 0,0-1 0,1 0 0,-1 1 0,-4-1 0,-3 0 0,0 0 0,0 0 0,0 1 0,0 0 0,0 1 0,0 0 0,0 0 0,0 1 0,0 1 0,1-1 0,-1 2 0,1-1 0,0 1 0,0 1 0,-9 5 0,8-3 0,0 1 0,1 0 0,0 1 0,1 0 0,0 0 0,0 0 0,1 1 0,0 1 0,1-1 0,0 1 0,1 0 0,-5 13 0,3-7 0,2 1 0,0 0 0,1 0 0,1 0 0,1 0 0,0 0 0,1 1 0,1-1 0,1 1 0,1-1 0,0 0 0,2 0 0,9 34 0,-9-41 0,0 0 0,1 0 0,0-1 0,1 1 0,0-1 0,1 0 0,0-1 0,0 0 0,1 0 0,0 0 0,1-1 0,0 0 0,0-1 0,0 0 0,1 0 0,0-1 0,1 0 0,-1-1 0,1 0 0,0-1 0,1 0 0,20 4 0,-23-6 0,1-1 0,0 0 0,-1-1 0,1 0 0,0 0 0,0-1 0,-1 0 0,1-1 0,-1 0 0,1-1 0,16-7 0,-12 4 0,-1-1 0,-1-1 0,1 0 0,-1 0 0,-1-2 0,1 1 0,9-13 0,9-13 0,-2-1 0,-2-2 0,43-79 0,-66 111 0,82-166 0,-76 151 0,-1 0 0,-1 0 0,-1-1 0,-1 0 0,-1 0 0,1-35 0,-4 54 0,-1 1 0,0-1 0,0 0 0,0 0 0,0 0 0,-1 1 0,1-1 0,-1 0 0,0 1 0,0-1 0,0 0 0,0 1 0,0-1 0,0 1 0,-1-1 0,1 1 0,-1 0 0,0 0 0,0 0 0,0 0 0,0 0 0,0 0 0,0 0 0,0 0 0,0 1 0,-1-1 0,1 1 0,-1 0 0,1 0 0,-1 0 0,1 0 0,-1 0 0,0 0 0,0 1 0,1-1 0,-1 1 0,0 0 0,0 0 0,1 0 0,-1 0 0,0 0 0,-3 1 0,-12 2 0,-1 0 0,1 1 0,0 1 0,-34 14 0,30-9 0,1 2 0,0 0 0,0 1 0,1 1 0,1 1 0,1 0 0,0 2 0,1 0 0,0 1 0,-15 23 0,6-6 0,2 2 0,2 0 0,1 2 0,-28 72 0,47-105 0,-2 3 0,0 1 0,0 0 0,1 1 0,1-1 0,0 0 0,0 1 0,1-1 0,0 16 0,1-25 0,0-1 0,0 0 0,0 1 0,0-1 0,0 1 0,1-1 0,-1 1 0,0-1 0,0 0 0,0 1 0,1-1 0,-1 0 0,0 1 0,0-1 0,1 1 0,-1-1 0,0 0 0,1 0 0,-1 1 0,1-1 0,-1 0 0,0 0 0,1 1 0,-1-1 0,1 0 0,-1 0 0,0 0 0,1 0 0,-1 0 0,1 0 0,-1 1 0,1-1 0,-1 0 0,1 0 0,-1 0 0,0 0 0,1-1 0,-1 1 0,1 0 0,-1 0 0,1 0 0,-1 0 0,0 0 0,1-1 0,-1 1 0,1 0 0,-1 0 0,1-1 0,23-14 0,-24 15 0,35-29 0,-2-2 0,-1 0 0,-2-2 0,-1-2 0,-2 0 0,-1-2 0,-2-1 0,36-74 0,-60 110 0,7-12 0,-1 0 0,-1 0 0,-1 0 0,0-1 0,3-17 0,-7 30 0,0-1 0,1 0 0,-1 0 0,0 0 0,-1 0 0,1 0 0,0 0 0,-1 0 0,0 1 0,1-1 0,-1 0 0,0 0 0,0 1 0,-1-1 0,1 0 0,-1 1 0,1-1 0,-1 1 0,0 0 0,0 0 0,0-1 0,0 1 0,0 1 0,0-1 0,0 0 0,-1 0 0,1 1 0,-1-1 0,0 1 0,1 0 0,-1 0 0,0 0 0,-4-1 0,-3-1 0,-1 1 0,1 1 0,-1 0 0,0 0 0,1 1 0,-1 0 0,1 1 0,-1 1 0,1-1 0,-1 1 0,1 1 0,0 0 0,0 1 0,0 0 0,0 0 0,1 1 0,-1 0 0,1 0 0,1 1 0,-1 1 0,1 0 0,-14 14 0,-4 6 0,2 1 0,1 2 0,2 0 0,0 1 0,-18 39 0,19-32 0,2 2 0,-14 43 0,26-62 0,0-1 0,1 1 0,2 0 0,0 0 0,1 0 0,1 27 0,1-45 0,0 0 0,0 0 0,0 0 0,0 0 0,1 0 0,0 0 0,-1 0 0,1-1 0,0 1 0,1 0 0,-1 0 0,0-1 0,1 1 0,-1 0 0,1-1 0,0 0 0,0 1 0,0-1 0,0 0 0,1 0 0,2 2 0,-2-2 0,1 0 0,0-1 0,0 0 0,-1 0 0,1 0 0,0 0 0,0-1 0,0 1 0,0-1 0,0 0 0,0 0 0,0-1 0,8-1 0,5-2 0,0-1 0,0 0 0,-1-2 0,1 0 0,26-16 0,-4-2 0,-1-2 0,-1-1 0,46-45 0,-62 52 0,-1-1 0,0-1 0,-2-1 0,-1-1 0,-1 0 0,17-36 0,-28 51 0,-1-1 0,0 0 0,0 0 0,-1-1 0,-1 1 0,0-1 0,-1 1 0,1-16 0,-2 23 0,-1 0 0,1 0 0,0 1 0,-1-1 0,0 0 0,0 0 0,0 1 0,0-1 0,-1 1 0,0-1 0,1 1 0,-1-1 0,0 1 0,-1 0 0,1 0 0,0 0 0,-1 0 0,0 0 0,0 1 0,0-1 0,0 1 0,0 0 0,0 0 0,0 0 0,-1 0 0,1 0 0,-1 1 0,-4-2 0,-6-1 0,0 1 0,0 0 0,0 1 0,0 0 0,0 1 0,0 1 0,0 0 0,-1 1 0,1 0 0,0 2 0,0-1 0,1 2 0,-1-1 0,0 2 0,1 0 0,0 1 0,0 0 0,1 1 0,0 0 0,0 1 0,1 0 0,-1 1 0,2 0 0,-1 1 0,2 0 0,-1 1 0,1 0 0,1 0 0,0 1 0,0 0 0,2 1 0,-1-1 0,1 1 0,1 1 0,1-1 0,-4 15 0,4-8 0,1-1 0,1 1 0,1-1 0,0 1 0,2 0 0,0-1 0,1 1 0,1-1 0,6 22 0,-1-14 0,2 1 0,1-1 0,1-1 0,1 0 0,27 40 0,-10-26 0,1-1 0,2-1 0,1-2 0,2-2 0,2-1 0,81 54 0,-69-56 0,2-3 0,1-2 0,1-2 0,0-2 0,2-3 0,1-3 0,0-2 0,1-2 0,0-3 0,116 2 0,-127-11 0,0-2 0,0-2 0,0-3 0,0-1 0,-1-2 0,-1-3 0,1-1 0,-2-2 0,0-2 0,-2-3 0,0 0 0,-1-3 0,-1-2 0,40-33 0,-25 11 0,-2-2 0,53-65 0,-82 87 0,-2-2 0,-2 0 0,0-1 0,-2-1 0,-2-1 0,16-41 0,-27 57 0,0 0 0,-1-1 0,-1 1 0,-1-1 0,0 1 0,-2-36 0,0 47 0,0 0 0,-1 1 0,0-1 0,0 1 0,0-1 0,-1 1 0,1-1 0,-1 1 0,0 0 0,-1-1 0,0 1 0,1 0 0,-2 1 0,1-1 0,0 1 0,-1-1 0,0 1 0,0 0 0,0 0 0,-1 1 0,1-1 0,-1 1 0,0 0 0,0 0 0,-8-3 0,0 2 0,-1 1 0,1 0 0,-1 1 0,0 0 0,0 1 0,1 1 0,-20 1 0,-99 19 0,111-16 0,-217 52 0,-249 94 0,444-135 0,1-3 0,1 2 0,1 2 0,0 2 0,2 1 0,-39 26 0,73-41 0,1 0 0,-1 0 0,1 0 0,-1 0 0,1 0 0,0 1 0,1 0 0,-1-1 0,1 1 0,0 0 0,0 0 0,0 0 0,1 0 0,0 1 0,0-1 0,0 6 0,0-8 0,1-1 0,-1 1 0,1 0 0,0 0 0,0-1 0,0 1 0,1 0 0,-1-1 0,1 1 0,-1 0 0,1-1 0,0 1 0,0-1 0,0 1 0,0-1 0,1 1 0,-1-1 0,1 0 0,-1 0 0,1 0 0,0 0 0,0 0 0,0 0 0,0 0 0,0 0 0,0-1 0,0 1 0,1-1 0,-1 1 0,0-1 0,1 0 0,2 1 0,5-1 0,0 0 0,0 0 0,-1-1 0,1 0 0,0-1 0,0 0 0,0 0 0,-1-1 0,1-1 0,-1 0 0,1 0 0,-1 0 0,0-1 0,0-1 0,-1 1 0,1-2 0,8-6 0,6-5 0,-1 0 0,-1-1 0,-1-2 0,32-39 0,-39 45 0,-1-1 0,-1 0 0,-1-1 0,0 0 0,-1-1 0,-1 0 0,12-34 0,-20 49 0,1 0 0,-1 0 0,0 0 0,0 0 0,0 0 0,0 0 0,0 0 0,0 0 0,0 0 0,-1 0 0,1 0 0,-1 0 0,0 0 0,1 0 0,-1 0 0,0 1 0,0-1 0,0 0 0,0 1 0,0-1 0,-2-1 0,0 0 0,0 1 0,0-1 0,0 1 0,0 0 0,-1 0 0,1 0 0,-1 1 0,0-1 0,1 1 0,-6-1 0,-10-2 0,0 1 0,0 1 0,-31 0 0,38 2 0,-44 1 0,0 1 0,0 3 0,-94 21 0,116-18 0,1 2 0,0 1 0,1 1 0,1 2 0,0 1 0,1 2 0,-37 25 0,60-36 0,3-4 0,0 0 0,1 1 0,-1 0 0,1 0 0,-1 0 0,1 0 0,0 0 0,0 0 0,0 1 0,1 0 0,-1-1 0,1 1 0,-2 5 0,4-9 0,0 0 0,0 0 0,0 0 0,0 1 0,0-1 0,0 0 0,0 0 0,0 0 0,0 1 0,0-1 0,0 0 0,0 0 0,0 0 0,0 1 0,0-1 0,0 0 0,0 0 0,0 0 0,0 1 0,1-1 0,-1 0 0,0 0 0,0 0 0,0 0 0,0 0 0,0 1 0,1-1 0,-1 0 0,0 0 0,0 0 0,0 0 0,0 0 0,1 0 0,-1 0 0,0 0 0,0 1 0,0-1 0,1 0 0,-1 0 0,0 0 0,0 0 0,0 0 0,1 0 0,-1 0 0,0 0 0,0 0 0,0 0 0,0 0 0,1 0 0,-1-1 0,0 1 0,0 0 0,1 0 0,17-8 0,15-15 0,-12 4 0,-2 0 0,0-2 0,-1 0 0,20-30 0,-30 38 0,0 0 0,-1 0 0,-1-1 0,0 0 0,0 0 0,-2-1 0,1 0 0,-2 1 0,3-25 0,-6 37 0,0 0 0,0 0 0,0 0 0,0 0 0,0 0 0,0 1 0,-1-1 0,1 0 0,-1 0 0,1 0 0,-1 0 0,0 0 0,0 1 0,0-1 0,0 0 0,0 1 0,0-1 0,0 0 0,0 1 0,-1-1 0,1 1 0,-1 0 0,1 0 0,-2-2 0,-1 1 0,-1 0 0,1 0 0,0 1 0,-1-1 0,1 1 0,-1 0 0,1 0 0,-1 1 0,1-1 0,-6 1 0,-12 1 0,-1 1 0,1 0 0,-28 8 0,49-10 0,-59 17 0,0 2 0,1 3 0,1 2 0,2 3 0,0 2 0,2 3 0,-53 41 0,79-52 0,0 2 0,2 1 0,1 1 0,-34 42 0,47-51 0,1 0 0,0 0 0,1 1 0,1 0 0,1 1 0,1 0 0,0 0 0,1 0 0,-7 36 0,13-51 0,-1 0 0,1 0 0,-1 0 0,1 0 0,0 0 0,0 0 0,0 0 0,1 0 0,-1-1 0,1 1 0,0 0 0,-1 0 0,1 0 0,0 0 0,1 0 0,-1-1 0,0 1 0,1-1 0,2 4 0,-2-4 0,0-1 0,0 1 0,1-1 0,-1 0 0,0 0 0,0 0 0,1 0 0,-1 0 0,1-1 0,-1 1 0,1-1 0,-1 1 0,0-1 0,1 0 0,0 0 0,-1 0 0,1 0 0,2-1 0,8-2 0,0 0 0,0-1 0,-1 0 0,1-1 0,-1-1 0,0 0 0,13-9 0,19-17 0,-1-1 0,-1-3 0,-2-2 0,-2-1 0,-2-2 0,-1-1 0,-3-2 0,33-56 0,-59 90 0,28-55 0,-32 61 0,0 0 0,-1 1 0,1-1 0,-1 0 0,0 0 0,0 0 0,-1-1 0,1 1 0,-1 0 0,0 0 0,0 0 0,-1 0 0,1 0 0,-2-5 0,1 7 0,-1-1 0,0 1 0,0 0 0,0-1 0,0 1 0,-1 0 0,1 0 0,-1 1 0,1-1 0,-1 0 0,1 1 0,-1 0 0,0-1 0,0 1 0,0 0 0,0 0 0,0 1 0,0-1 0,0 1 0,-4-1 0,-66-4 0,38 7 0,-1 1 0,1 1 0,0 2 0,0 2 0,1 1 0,0 1 0,0 2 0,2 2 0,-44 23 0,39-16 0,2 1 0,1 2 0,1 1 0,1 2 0,1 1 0,1 1 0,-43 57 0,46-40 0,27-45 0,-1 0 0,1-1 0,-1 1 0,1 0 0,0 0 0,-1-1 0,1 1 0,0 0 0,0 0 0,-1 0 0,1-1 0,0 1 0,0 0 0,0 0 0,0 0 0,0 0 0,0-1 0,0 1 0,1 0 0,-1 0 0,0 0 0,0 0 0,1-1 0,-1 1 0,0 0 0,1 0 0,-1-1 0,0 1 0,1 0 0,-1-1 0,1 1 0,0 0 0,-1-1 0,1 1 0,-1-1 0,1 1 0,0-1 0,0 1 0,-1-1 0,1 0 0,0 1 0,0-1 0,-1 0 0,1 1 0,0-1 0,0 0 0,0 0 0,-1 0 0,1 0 0,0 0 0,0 0 0,0 0 0,0 0 0,-1 0 0,1 0 0,0 0 0,1-1 0,4 0 0,1-1 0,0 0 0,-1 0 0,1-1 0,-1 1 0,0-2 0,1 1 0,-2-1 0,1 1 0,0-2 0,-1 1 0,10-10 0,6-9 0,28-36 0,-45 55 0,26-35 0,25-44 0,-47 69 0,0 0 0,-1-1 0,-1 0 0,0 0 0,-1-1 0,0 1 0,2-19 0,-7 32 0,0 0 0,1 0 0,-1-1 0,0 1 0,0 0 0,-1-1 0,1 1 0,0 0 0,-1 0 0,1-1 0,-1 1 0,0 0 0,0 0 0,0 0 0,0 0 0,0 0 0,0 0 0,-1 0 0,1 0 0,-3-2 0,1 2 0,0-1 0,0 1 0,-1 0 0,1 0 0,-1 0 0,1 1 0,-1-1 0,0 1 0,1 0 0,-9-2 0,-7 1 0,0 1 0,1 0 0,-38 4 0,51-2 0,-32 3 0,0 1 0,1 2 0,0 2 0,0 1 0,1 2 0,0 1 0,1 2 0,0 1 0,2 1 0,-51 37 0,79-51 0,0 1 0,0 0 0,1-1 0,-1 1 0,1 0 0,0 0 0,0 1 0,0-1 0,-2 8 0,4-11 0,1 0 0,0-1 0,-1 1 0,1 0 0,0 0 0,0 0 0,0 0 0,0 0 0,0-1 0,0 1 0,0 0 0,0 0 0,0 0 0,0 0 0,1 0 0,-1-1 0,0 1 0,1 0 0,-1 0 0,0 0 0,1-1 0,-1 1 0,2 1 0,-1-1 0,1 0 0,-1 0 0,1 0 0,0 0 0,-1 0 0,1-1 0,0 1 0,0 0 0,0-1 0,0 1 0,0-1 0,-1 0 0,1 0 0,0 0 0,3 0 0,4 0 0,0-1 0,-1-1 0,1 1 0,0-2 0,-1 1 0,0-1 0,0 0 0,1-1 0,-2 1 0,1-2 0,0 1 0,-1-1 0,0 0 0,10-10 0,-1 0 0,0-1 0,-2 0 0,0-1 0,20-31 0,-32 45 0,22-35 0,21-49 0,-40 78 0,-1-1 0,0 1 0,-1-1 0,0 0 0,0 0 0,-1 0 0,-1 0 0,0 0 0,0-1 0,-1 1 0,-1-16 0,0 23 0,0 0 0,-1-1 0,1 1 0,-1 0 0,0 0 0,0 0 0,0 0 0,0 0 0,0 1 0,-1-1 0,1 1 0,-1-1 0,1 1 0,-1 0 0,0 0 0,0 0 0,0 1 0,0-1 0,-1 0 0,1 1 0,0 0 0,0 0 0,-1 0 0,1 0 0,-5 0 0,-7-1 0,-1-1 0,0 2 0,0 0 0,-20 2 0,-3 3 0,0 2 0,1 1 0,0 2 0,0 1 0,1 2 0,-43 20 0,66-25 0,-1 1 0,1 0 0,0 1 0,-14 13 0,24-19 0,0 0 0,1 1 0,-1-1 0,1 1 0,-1 0 0,1 0 0,1 0 0,-1 0 0,0 1 0,1-1 0,0 1 0,0-1 0,0 1 0,1 0 0,0 0 0,0 0 0,-1 7 0,2-10 0,1-1 0,-1 1 0,1 0 0,-1-1 0,1 1 0,0 0 0,0-1 0,0 1 0,0-1 0,0 1 0,0-1 0,0 1 0,0-1 0,0 0 0,1 0 0,-1 0 0,1 0 0,-1 1 0,1-2 0,-1 1 0,1 0 0,0 0 0,-1-1 0,1 1 0,0 0 0,-1-1 0,1 0 0,0 1 0,0-1 0,-1 0 0,1 0 0,0 0 0,3-1 0,2 2 0,1-1 0,-1 0 0,0-1 0,1 0 0,-1 0 0,0-1 0,8-2 0,-6-1 0,-1 0 0,0-1 0,-1 0 0,1 0 0,-1-1 0,0 1 0,-1-2 0,0 1 0,0-1 0,-1 0 0,1 0 0,-2 0 0,1-1 0,-1 0 0,-1 0 0,1 0 0,-2 0 0,1 0 0,-1-1 0,-1 1 0,2-19 0,-3 26 0,0 0 0,-1 0 0,1 1 0,0-1 0,0 0 0,-1 0 0,1 0 0,-1 1 0,0-1 0,1 0 0,-1 1 0,0-1 0,0 1 0,0-1 0,0 1 0,0-1 0,0 1 0,-1-1 0,1 1 0,0 0 0,-1 0 0,1 0 0,-1 0 0,1 0 0,-1 0 0,0 0 0,1 0 0,-1 1 0,0-1 0,1 1 0,-1-1 0,0 1 0,-3-1 0,-3 1 0,0-1 0,0 1 0,0 0 0,0 1 0,0 0 0,-15 4 0,-8 4 0,1 2 0,0 1 0,1 1 0,0 2 0,1 1 0,-40 29 0,-1 7 0,-75 76 0,144-128 0,-91 94 0,83-84 0,0 1 0,1 0 0,0 0 0,0 0 0,2 1 0,-1-1 0,-7 25 0,13-35 0,-1 1 0,1-1 0,0 0 0,-1 1 0,1-1 0,0 0 0,0 0 0,0 1 0,0-1 0,0 0 0,0 1 0,0-1 0,0 0 0,1 1 0,-1-1 0,0 0 0,1 0 0,-1 1 0,1-1 0,-1 0 0,1 0 0,0 0 0,0 0 0,-1 0 0,1 0 0,0 0 0,0 0 0,0 0 0,0 0 0,0 0 0,0 0 0,0-1 0,0 1 0,0 0 0,1-1 0,-1 1 0,0-1 0,0 1 0,1-1 0,-1 0 0,0 0 0,1 1 0,-1-1 0,0 0 0,0 0 0,2 0 0,5 0 0,-1-1 0,0 1 0,0-1 0,0 0 0,0-1 0,0 0 0,10-4 0,1-2 0,1-2 0,-2 0 0,0-2 0,0 1 0,-1-2 0,0 0 0,-1-1 0,14-17 0,4-8 0,-2-1 0,27-46 0,-56 82 0,57-97 0,-53 88 0,0 1 0,-1-1 0,0 0 0,-1-1 0,-1 1 0,3-16 0,-6 27 0,0 0 0,0 0 0,0 0 0,0 0 0,0 0 0,-1 0 0,1 0 0,0 0 0,-1 0 0,0 0 0,1 1 0,-1-1 0,0 0 0,0 0 0,0 1 0,0-1 0,0 0 0,-1 1 0,1-1 0,0 1 0,-1 0 0,1-1 0,-1 1 0,0 0 0,1 0 0,-1 0 0,0 0 0,1 0 0,-1 0 0,0 0 0,0 1 0,0-1 0,0 1 0,0-1 0,0 1 0,0 0 0,0 0 0,-4 0 0,-6-1 0,0 1 0,0 1 0,-1 0 0,-21 5 0,1 3 0,0 1 0,1 1 0,0 2 0,1 1 0,1 1 0,0 2 0,-32 24 0,23-12 0,1 2 0,2 2 0,1 1 0,-42 54 0,75-86 0,-32 47 0,33-48 0,0 1 0,0-1 0,0 1 0,0 0 0,0-1 0,0 1 0,1 0 0,-1 0 0,1 0 0,-1-1 0,1 1 0,-1 0 0,1 0 0,0 0 0,0 0 0,0 0 0,0 0 0,0 0 0,1 0 0,-1 0 0,0 0 0,1-1 0,0 1 0,1 3 0,-1-4 0,1 0 0,0 0 0,0 0 0,-1 0 0,1 0 0,0-1 0,0 1 0,0 0 0,0-1 0,0 0 0,-1 1 0,1-1 0,0 0 0,0 0 0,0 0 0,0-1 0,0 1 0,0 0 0,0-1 0,0 1 0,0-1 0,-1 1 0,1-1 0,0 0 0,0 0 0,-1 0 0,1 0 0,0 0 0,1-2 0,49-36 0,-33 21 0,-1-1 0,0-1 0,-1-1 0,18-30 0,-28 41 0,0-1 0,-1-1 0,-1 1 0,0-1 0,0 0 0,-1 0 0,-1 0 0,0 0 0,-1-1 0,0 1 0,0-16 0,-2 25 0,-1 0 0,1 0 0,-1 0 0,0 1 0,0-1 0,0 0 0,0 0 0,0 1 0,-1-1 0,1 0 0,-1 1 0,1-1 0,-1 1 0,0 0 0,0 0 0,0 0 0,-1 0 0,1 0 0,0 0 0,-1 0 0,1 1 0,-1-1 0,0 1 0,1 0 0,-1 0 0,0 0 0,0 0 0,0 0 0,1 1 0,-1-1 0,0 1 0,-6-1 0,-2 0 0,-1 1 0,0 0 0,0 1 0,1 0 0,-1 0 0,0 1 0,-11 4 0,5 0 0,0 0 0,1 2 0,-1 0 0,-26 16 0,38-20 0,1 0 0,-1 0 0,1 1 0,-1 0 0,1 0 0,1 0 0,-1 0 0,1 1 0,0 0 0,0 0 0,0 0 0,1 0 0,0 0 0,0 1 0,-3 11 0,7 0 0,11-19 0,15-26 0,-23 21 0,0-1 0,0 1 0,-1-1 0,0 0 0,-1 1 0,1-1 0,-1-1 0,0 1 0,0-8 0,-1 12 0,-1 0 0,0 0 0,0 0 0,-1 0 0,1 0 0,-1 0 0,1 0 0,-1 0 0,0 0 0,0 0 0,0 1 0,0-1 0,-1 0 0,1 1 0,-1-1 0,0 1 0,1-1 0,-1 1 0,0 0 0,-1-1 0,1 1 0,0 0 0,0 1 0,-1-1 0,-3-2 0,-6-2 0,-1 1 0,0-1 0,0 2 0,0 0 0,0 1 0,-1 0 0,0 1 0,1 0 0,-1 1 0,0 1 0,0 0 0,-26 5 0,1 1 0,1 2 0,1 2 0,-53 20 0,27-5 0,1 2 0,1 4 0,2 2 0,1 3 0,1 2 0,3 2 0,-68 66 0,80-55 0,41-49 0,-1-1 0,1 1 0,0 0 0,0-1 0,0 1 0,0 0 0,0 0 0,0 0 0,1-1 0,-1 1 0,0 0 0,1 0 0,0 0 0,-1 0 0,1 0 0,0 0 0,0 0 0,0 0 0,0 0 0,1 0 0,-1 0 0,0 0 0,1 0 0,0 0 0,-1 0 0,1 0 0,1 3 0,-1-5 0,0 1 0,1-1 0,-1 1 0,0-1 0,0 1 0,0-1 0,0 1 0,0-1 0,1 0 0,-1 0 0,0 0 0,0 0 0,0 1 0,1-2 0,-1 1 0,0 0 0,0 0 0,0 0 0,1 0 0,-1-1 0,0 1 0,0-1 0,0 1 0,0-1 0,0 1 0,0-1 0,0 0 0,0 1 0,0-1 0,0 0 0,0 0 0,0 0 0,1-1 0,29-32 0,-16 14 0,-1-1 0,-2 0 0,0-1 0,-1-1 0,-1 0 0,-1 0 0,-1-1 0,5-29 0,-12 50 0,0 0 0,-1 0 0,1 0 0,-1 0 0,0 0 0,0 0 0,0 0 0,0 0 0,-1 0 0,1 0 0,-1 0 0,0 0 0,1 1 0,-2-1 0,1 0 0,0 0 0,0 1 0,-1-1 0,1 1 0,-1-1 0,0 1 0,-3-4 0,1 3 0,-1 0 0,1 0 0,-1 0 0,0 1 0,0 0 0,1 0 0,-2 0 0,1 0 0,0 1 0,0 0 0,-10-1 0,-9 0 0,0 2 0,0 1 0,0 0 0,-38 9 0,27-3 0,0 2 0,0 1 0,1 2 0,1 1 0,0 2 0,-60 37 0,92-52 0,0 1 0,0-1 0,0 1 0,1-1 0,-1 1 0,0 0 0,0-1 0,0 1 0,1 0 0,-1-1 0,0 1 0,1 0 0,-1 0 0,1 0 0,-1-1 0,1 1 0,-1 0 0,1 0 0,-1 0 0,1 0 0,0 0 0,0 0 0,-1 0 0,1 0 0,0 0 0,0 0 0,0 0 0,0 0 0,0 0 0,1 2 0,0-1 0,0-1 0,0 1 0,0 0 0,1-1 0,-1 0 0,1 1 0,-1-1 0,1 0 0,0 1 0,-1-1 0,1 0 0,0 0 0,0 0 0,2 0 0,5 3 0,1-1 0,-1 0 0,1-1 0,0 0 0,14 1 0,-14-4 0,0 0 0,0-1 0,0 0 0,-1-1 0,1 0 0,-1-1 0,0 1 0,0-2 0,0 1 0,0-1 0,-1-1 0,0 0 0,0 0 0,0 0 0,-1-1 0,11-13 0,-3 3 0,-1-1 0,-1 0 0,0-1 0,-1-1 0,-2 0 0,12-28 0,-19 40 0,0 1 0,0-1 0,-1 0 0,0-1 0,-1 1 0,0 0 0,0 0 0,0-1 0,-2-12 0,0 18 0,1-1 0,-1 1 0,0 0 0,-1-1 0,1 1 0,0 0 0,-1 0 0,0 0 0,0 0 0,0 0 0,0 1 0,0-1 0,0 1 0,-1-1 0,1 1 0,-1 0 0,0 0 0,1 0 0,-1 0 0,0 0 0,0 1 0,-1-1 0,1 1 0,0 0 0,-6-2 0,-5 1 0,1-1 0,-1 2 0,1 0 0,-1 1 0,1 0 0,-1 1 0,1 0 0,-1 1 0,1 1 0,0 0 0,0 1 0,-25 11 0,7-2 0,1 2 0,0 1 0,1 2 0,-29 23 0,45-31 0,1 0 0,0 1 0,1 1 0,0 0 0,1 0 0,0 1 0,-10 19 0,17-27 0,0 1 0,0-1 0,1 1 0,0-1 0,0 1 0,0 0 0,1 0 0,-1 0 0,1 0 0,1 0 0,-1 1 0,1-1 0,0 0 0,1 0 0,-1 0 0,1 0 0,1 0 0,-1 0 0,1 0 0,0 0 0,0 0 0,3 5 0,-2-7 0,0 0 0,0 0 0,0-1 0,0 0 0,1 1 0,-1-1 0,1 0 0,0-1 0,0 1 0,0 0 0,0-1 0,0 0 0,0 0 0,1-1 0,-1 1 0,1-1 0,-1 0 0,1 0 0,-1 0 0,1-1 0,0 1 0,0-1 0,-1 0 0,1-1 0,0 1 0,-1-1 0,6-1 0,8-2 0,0-1 0,-1 0 0,1-1 0,-1-1 0,26-15 0,-30 15 0,0-1 0,-1-1 0,0 0 0,-1-1 0,13-13 0,-19 19 0,-1-1 0,0 0 0,0 0 0,-1 0 0,1-1 0,-1 1 0,0-1 0,-1 0 0,1 0 0,-1 0 0,-1 0 0,1 0 0,-1 0 0,1-12 0,-2 16 0,0 0 0,0 1 0,-1-1 0,1 0 0,-1 0 0,0 1 0,0-1 0,1 0 0,-1 1 0,0-1 0,0 1 0,0-1 0,-1 1 0,1-1 0,0 1 0,0 0 0,-1-1 0,1 1 0,-1 0 0,1 0 0,-1 0 0,0 0 0,1 1 0,-1-1 0,0 0 0,1 1 0,-1-1 0,0 1 0,0-1 0,0 1 0,-2 0 0,-8-2 0,0 0 0,0 2 0,-18 0 0,8 0 0,1 2 0,-1 1 0,0 0 0,1 2 0,-1 0 0,2 1 0,-1 2 0,-27 13 0,35-14 0,0 0 0,0 2 0,1-1 0,1 2 0,-1-1 0,2 2 0,-1-1 0,1 2 0,1-1 0,0 1 0,1 0 0,0 1 0,-8 18 0,7-12 0,2 0 0,0 0 0,1 0 0,1 1 0,0 0 0,2 0 0,0 0 0,2 1 0,1 35 0,0-55 0,0-1 0,-1 1 0,1-1 0,0 1 0,0-1 0,0 1 0,0-1 0,1 1 0,-1-1 0,0 1 0,0 0 0,0-1 0,0 1 0,0-1 0,1 0 0,-1 1 0,0-1 0,0 1 0,1-1 0,-1 1 0,0-1 0,1 1 0,-1-1 0,1 0 0,-1 1 0,0-1 0,1 0 0,-1 1 0,1-1 0,-1 0 0,1 0 0,-1 0 0,1 1 0,0-1 0,14-12 0,12-28 0,-12 12 0,-2-1 0,-1 0 0,14-49 0,-22 65 0,-1 0 0,0-1 0,-1 1 0,0-1 0,-2 1 0,1-1 0,-2 0 0,0 1 0,0-1 0,-7-26 0,5 35 0,1 0 0,-1 0 0,-1-1 0,1 2 0,-1-1 0,1 0 0,-1 1 0,-1 0 0,1 0 0,0 0 0,-1 0 0,0 1 0,0-1 0,0 1 0,0 1 0,-1-1 0,1 1 0,-1 0 0,1 0 0,-1 0 0,0 1 0,0 0 0,0 0 0,-6 0 0,-6 0 0,1 0 0,-1 1 0,1 0 0,-1 2 0,1 0 0,0 1 0,-19 5 0,-6 14 0,37-19 0,-1 1 0,0-1 0,1 0 0,-1-1 0,-11 4 0,16-6 0,0 0 0,1 0 0,-1 0 0,0 0 0,0 0 0,1-1 0,-1 1 0,0 0 0,0-1 0,1 1 0,-1 0 0,0-1 0,1 1 0,-1-1 0,0 1 0,1-1 0,-1 1 0,1-1 0,-1 1 0,1-1 0,-1 0 0,1 1 0,0-1 0,-1 0 0,1 1 0,-1-2 0,-11-27 0,7 14 0,-11-14 0,-1 2 0,-2 0 0,0 1 0,-2 1 0,-1 0 0,0 2 0,-2 1 0,-1 1 0,0 1 0,-2 1 0,0 1 0,-1 1 0,-1 2 0,0 1 0,-1 1 0,0 1 0,-38-8 0,61 19 0,1 0 0,-1 0 0,0 1 0,0 0 0,0 0 0,0 1 0,1 0 0,-1 0 0,0 0 0,0 1 0,1 0 0,-1 1 0,-10 4 0,15-5 0,-1-1 0,0 0 0,0 1 0,1 0 0,-1-1 0,1 1 0,-1 0 0,1 1 0,0-1 0,0 0 0,0 1 0,0-1 0,0 1 0,0-1 0,1 1 0,-1 0 0,1 0 0,0 0 0,0 0 0,0 0 0,0 0 0,0 0 0,1 0 0,0 0 0,-1 0 0,1 0 0,0 0 0,0 0 0,1 1 0,-1-1 0,2 5 0,0-4 0,0 1 0,0-1 0,1 0 0,-1 0 0,1 0 0,0-1 0,0 1 0,0-1 0,1 1 0,-1-1 0,1 0 0,0 0 0,0-1 0,0 1 0,0-1 0,0 0 0,0 0 0,9 3 0,6 1 0,1 0 0,38 5 0,-33-6 0,-1-2 0,1-1 0,0-1 0,47-4 0,-71 3 0,1 0 0,-1 0 0,1-1 0,-1 1 0,1 0 0,-1-1 0,0 1 0,1 0 0,-1-1 0,0 0 0,1 1 0,-1-1 0,0 0 0,0 0 0,0 1 0,1-1 0,-1 0 0,0 0 0,1-2 0,-2 3 0,0-1 0,0 0 0,0 0 0,0 1 0,0-1 0,-1 0 0,1 1 0,0-1 0,0 0 0,0 0 0,-1 1 0,1-1 0,0 0 0,-1 1 0,1-1 0,0 1 0,-1-1 0,1 0 0,-1 1 0,1-1 0,-1 1 0,1-1 0,-1 1 0,1 0 0,-2-1 0,-5-4 0,1 1 0,-1 0 0,0 0 0,0 0 0,-12-3 0,-4 1 0,0 1 0,0 2 0,0 0 0,-1 1 0,1 2 0,0 0 0,-1 1 0,1 2 0,0 0 0,0 1 0,-27 10 0,10-2 0,0 3 0,1 1 0,0 1 0,2 3 0,-49 33 0,29-11 0,1 3 0,3 2 0,2 3 0,1 1 0,4 3 0,1 2 0,3 2 0,3 1 0,-52 105 0,83-148 0,1 0 0,0 0 0,2 0 0,-6 24 0,10-37 0,0-1 0,1 1 0,-1-1 0,1 1 0,0-1 0,-1 1 0,1-1 0,0 1 0,0-1 0,1 1 0,-1-1 0,1 1 0,-1-1 0,1 1 0,0-1 0,0 0 0,0 1 0,0-1 0,0 0 0,0 0 0,1 0 0,-1 0 0,1 0 0,-1 0 0,1 0 0,0 0 0,0-1 0,0 1 0,0 0 0,0-1 0,0 0 0,0 1 0,1-1 0,-1 0 0,0 0 0,1-1 0,-1 1 0,1 0 0,2 0 0,5-1 0,-1 1 0,1-1 0,-1-1 0,1 0 0,-1 0 0,1-1 0,-1 0 0,1-1 0,-1 1 0,0-2 0,0 0 0,-1 0 0,1 0 0,15-12 0,-3 1 0,-1 0 0,0-2 0,-1-1 0,24-27 0,-25 22 0,0 1 0,-2-2 0,0 0 0,-2-1 0,0-1 0,-2 0 0,-1-1 0,-1 0 0,-2 0 0,0-1 0,-2-1 0,-1 1 0,2-41 0,-6 66 0,-1-1 0,0 1 0,0-1 0,0 1 0,-1-1 0,1 1 0,-1-1 0,0 1 0,0 0 0,0-1 0,0 1 0,0 0 0,-1 0 0,0 0 0,1 0 0,-1 0 0,0 0 0,-1 0 0,1 1 0,0-1 0,-1 1 0,1-1 0,-1 1 0,0 0 0,0 0 0,-3-2 0,-1 2 0,1 0 0,-1 0 0,0 1 0,0 0 0,0 0 0,0 0 0,0 1 0,0 0 0,0 1 0,0-1 0,0 1 0,-7 2 0,-1 2 0,1 0 0,0 0 0,0 2 0,0-1 0,1 2 0,0 0 0,0 0 0,1 1 0,0 1 0,1 0 0,0 1 0,-13 15 0,23-24 0,0 0 0,-1 1 0,1-1 0,1 0 0,-1 1 0,0-1 0,0 0 0,1 1 0,0-1 0,-1 1 0,1-1 0,0 1 0,0-1 0,0 1 0,1-1 0,-1 1 0,0-1 0,1 0 0,0 1 0,0-1 0,-1 0 0,1 1 0,1-1 0,-1 0 0,0 0 0,0 0 0,1 0 0,-1 0 0,1 0 0,0 0 0,2 2 0,6 7 0,1-1 0,0 0 0,23 15 0,-14-11 0,0-2 0,1 0 0,0-1 0,1-1 0,0-1 0,31 8 0,-41-14 0,1 0 0,0-1 0,0-1 0,0 0 0,0-1 0,1 0 0,-1-1 0,0-1 0,0 0 0,-1 0 0,1-2 0,0 1 0,13-7 0,-6-1 0,24-9 0,-43 19 0,1 1 0,-1-1 0,1 1 0,-1 0 0,1-1 0,0 1 0,-1 0 0,1 0 0,-1 0 0,1 0 0,-1 0 0,1 1 0,-1-1 0,1 0 0,-1 1 0,1-1 0,-1 1 0,1-1 0,-1 1 0,1 0 0,-1 0 0,0-1 0,1 1 0,0 2 0,7 4 0,-1 0 0,1 0 0,0-1 0,0 0 0,1-1 0,0 1 0,0-2 0,0 0 0,1 0 0,-1-1 0,1 0 0,0-1 0,0 0 0,0 0 0,0-1 0,0-1 0,0 0 0,18-3 0,-1 0 0,-1-1 0,0-2 0,-1-1 0,1-1 0,-1-1 0,33-16 0,-53 22 0,27-16 0,-33 19 0,0 0 0,1 0 0,-1 0 0,0 0 0,0 0 0,0-1 0,0 1 0,1 0 0,-1 0 0,0 0 0,0 0 0,0-1 0,0 1 0,1 0 0,-1 0 0,0 0 0,0 0 0,0-1 0,0 1 0,0 0 0,0 0 0,0-1 0,0 1 0,0 0 0,0 0 0,0 0 0,0-1 0,0 1 0,0 0 0,0 0 0,0-1 0,0 1 0,0 0 0,0 0 0,0 0 0,0-1 0,0 1 0,0 0 0,0 0 0,-1-1 0,-19-3 0,-34 7 0,40-1 0,0-1 0,0-1 0,0 0 0,0-1 0,-18-3 0,73-21 0,-32 20 0,0 0 0,-1-1 0,1 0 0,-1 0 0,0-1 0,0 0 0,-1 0 0,0-1 0,10-14 0,-14 18 0,0-1 0,0 1 0,-1-1 0,1 0 0,-1 0 0,0 0 0,-1 0 0,1-1 0,-1 1 0,0 0 0,0-1 0,-1 1 0,0-1 0,0 1 0,0 0 0,0-1 0,-1 1 0,0-1 0,0 1 0,-3-7 0,3 10 0,0 1 0,0-1 0,0 1 0,0 0 0,-1-1 0,1 1 0,0 0 0,-1 0 0,1 0 0,-1 0 0,0 0 0,1 0 0,-1 0 0,0 0 0,0 1 0,1-1 0,-1 1 0,0-1 0,0 1 0,0 0 0,0-1 0,-2 1 0,-50 0 0,40 1 0,-16-1 0,17-1 0,-1 1 0,0 0 0,1 1 0,-1 0 0,1 1 0,-1 1 0,-24 8 0,37-11 0,-1 1 0,1 0 0,-1-1 0,1 1 0,-1 0 0,1 0 0,0 0 0,-1 0 0,1 0 0,0 0 0,0 0 0,0 0 0,0 1 0,0-1 0,0 0 0,0 1 0,0-1 0,0 1 0,1-1 0,-1 1 0,1-1 0,-1 1 0,1-1 0,-1 1 0,1 0 0,0-1 0,0 1 0,0-1 0,0 1 0,0 0 0,0-1 0,0 1 0,1 0 0,-1-1 0,1 1 0,-1-1 0,1 1 0,-1-1 0,1 1 0,0-1 0,1 2 0,0 1 0,1-1 0,-1 1 0,1-1 0,0 1 0,0-1 0,0 0 0,1 0 0,-1-1 0,1 1 0,0-1 0,-1 0 0,1 0 0,0 0 0,5 2 0,-5-3 0,0 0 0,0 1 0,0-1 0,0-1 0,1 1 0,-1-1 0,0 1 0,0-1 0,1-1 0,-1 1 0,0 0 0,0-1 0,0 0 0,1 0 0,-1 0 0,0-1 0,0 1 0,-1-1 0,5-2 0,-5 1 0,0 0 0,0 0 0,0 0 0,-1 0 0,1-1 0,-1 1 0,0-1 0,0 1 0,0-1 0,-1 0 0,1 0 0,-1 0 0,0 0 0,0 0 0,0 0 0,-1 0 0,1 0 0,-1 0 0,-1-6 0,2 6 0,-1 0 0,-1 0 0,1 0 0,-1 0 0,1 0 0,-1 0 0,0 0 0,0 1 0,-1-1 0,1 0 0,-1 0 0,0 1 0,0-1 0,0 1 0,0 0 0,-1 0 0,1 0 0,-5-4 0,1 2 0,0 1 0,0 0 0,0 0 0,0 1 0,-1 0 0,1 0 0,-1 0 0,0 1 0,-11-2 0,-8-1 0,0 2 0,-1 1 0,1 2 0,-41 3 0,42-2 0,0 1 0,1 2 0,-1 0 0,1 2 0,0 0 0,-33 15 0,55-20 0,0 0 0,1 1 0,-1-1 0,1 0 0,-1 1 0,1 0 0,0-1 0,-1 1 0,1 0 0,0-1 0,0 1 0,0 0 0,0 0 0,1 0 0,-1 0 0,0 0 0,1 0 0,0 0 0,-1 0 0,1 0 0,0 0 0,0 0 0,0 0 0,0 0 0,0 0 0,1 0 0,-1 1 0,0-1 0,1 0 0,0 0 0,-1-1 0,1 1 0,0 0 0,2 3 0,-1-1 0,0 1 0,0-1 0,0 0 0,1 0 0,0 0 0,0-1 0,0 1 0,0-1 0,0 1 0,1-1 0,-1 0 0,1 0 0,0-1 0,6 4 0,-9-5 0,0-1 0,0 0 0,0 0 0,0 0 0,0 0 0,0 0 0,0 0 0,0 0 0,0 0 0,0 0 0,0 0 0,-1 0 0,1 0 0,0-1 0,0 1 0,0 0 0,0-1 0,0 1 0,-1-1 0,1 1 0,0-1 0,0 1 0,-1-1 0,1 0 0,1 0 0,14-28 0,-2-31 0,-14 57 0,1-1 0,-1 0 0,0 1 0,0-1 0,0 0 0,-1 1 0,1-1 0,-1 0 0,0 1 0,0-1 0,0 1 0,0-1 0,-1 1 0,0 0 0,1-1 0,-1 1 0,0 0 0,-1 0 0,1 0 0,-5-4 0,1 3 0,1 0 0,-1 0 0,1 1 0,-1 0 0,0 1 0,0-1 0,0 1 0,-1 0 0,1 1 0,-13-3 0,-7 2 0,1 1 0,0 2 0,-1 0 0,1 1 0,-26 6 0,37-5 0,0 1 0,0 0 0,0 1 0,1 0 0,0 1 0,0 0 0,0 1 0,1 1 0,-21 16 0,24-18 0,-1-1 0,0-1 0,1 1 0,-2-1 0,1-1 0,0 0 0,-1-1 0,1 0 0,-1 0 0,-11-1 0,-2 2 0,-23 3 0,-1-3 0,0-2 0,-81-8 0,-140-36 0,242 37 0,24 6 0,1-1 0,-1 0 0,0 1 0,0-1 0,0 1 0,0 0 0,0 0 0,1 0 0,-1 0 0,0 1 0,0-1 0,0 1 0,0-1 0,1 1 0,-1 0 0,0 0 0,1 0 0,-4 2 0,5-1 0,0 0 0,-1 0 0,1 1 0,0-1 0,0 0 0,0 0 0,0 1 0,1-1 0,-1 0 0,1 1 0,-1-1 0,1 0 0,0 1 0,0-1 0,0 1 0,0-1 0,0 0 0,1 1 0,-1-1 0,1 1 0,0-1 0,0 3 0,2 3 0,0 1 0,1-1 0,0 0 0,0 0 0,0 0 0,1-1 0,0 0 0,1 1 0,0-2 0,0 1 0,0-1 0,14 11 0,-18-15 0,0-1 0,0 1 0,1 0 0,-1 0 0,1-1 0,-1 0 0,1 1 0,-1-1 0,1 0 0,0 0 0,0-1 0,-1 1 0,1 0 0,0-1 0,0 0 0,0 1 0,0-1 0,-1 0 0,1-1 0,0 1 0,0 0 0,0-1 0,0 0 0,-1 1 0,1-1 0,0 0 0,-1-1 0,1 1 0,-1 0 0,1-1 0,-1 1 0,1-1 0,-1 0 0,0 0 0,0 0 0,0 0 0,0 0 0,0 0 0,-1-1 0,1 1 0,-1 0 0,2-4 0,1-1 0,-1 1 0,0 0 0,0-1 0,0 1 0,-1-1 0,0 0 0,-1 0 0,1 0 0,-1 0 0,-1 0 0,1 0 0,-1 0 0,0-1 0,-1 1 0,0 0 0,0 0 0,-4-12 0,3 13 0,-1 1 0,0-1 0,0 1 0,0-1 0,-1 1 0,1 0 0,-1 0 0,-1 1 0,1-1 0,-1 1 0,1 0 0,-1 0 0,0 0 0,-1 1 0,1 0 0,-1 0 0,1 0 0,-1 1 0,0 0 0,-9-3 0,5 2 0,-1 1 0,0 0 0,0 1 0,0 0 0,1 0 0,-1 1 0,0 0 0,0 1 0,0 1 0,0 0 0,1 0 0,-1 1 0,1 0 0,-1 1 0,1 0 0,-11 6 0,13-5 0,1 0 0,0 0 0,-1 1 0,2 0 0,-1 0 0,1 1 0,0-1 0,0 1 0,1 1 0,0-1 0,0 1 0,1 0 0,0 0 0,0 0 0,1 1 0,0-1 0,0 1 0,1 0 0,-2 18 0,4-19 0,-1 0 0,1 0 0,1 0 0,0 0 0,0 1 0,0-1 0,1 0 0,0 0 0,1-1 0,0 1 0,0 0 0,1-1 0,0 0 0,0 0 0,0 0 0,1 0 0,0-1 0,0 0 0,1 0 0,0 0 0,0 0 0,0-1 0,1 0 0,0-1 0,0 1 0,0-1 0,0-1 0,1 1 0,-1-1 0,14 3 0,-21-6 0,0 1 0,1-1 0,-1 0 0,1 0 0,-1 0 0,1 1 0,-1-1 0,1 0 0,-1 0 0,1 0 0,-1 0 0,1 0 0,-1 0 0,1 0 0,-1 0 0,1 0 0,-1 0 0,1 0 0,-1 0 0,1-1 0,-1 1 0,1 0 0,-1 0 0,1 0 0,-1-1 0,1 1 0,-1 0 0,0 0 0,1-1 0,-1 1 0,1-1 0,-4-15 0,-20-17 0,5 18 0,-1 2 0,0 0 0,-1 1 0,0 1 0,0 1 0,-2 0 0,1 2 0,-1 1 0,-28-6 0,2 3 0,0 1 0,0 3 0,-66 1 0,98 5 0,-3-1 0,0 1 0,-1 1 0,1 1 0,-21 5 0,40-7 0,0 0 0,1 0 0,-1 0 0,0 0 0,0 0 0,0 0 0,0 0 0,0 0 0,0 0 0,0 1 0,0-1 0,0 0 0,0 0 0,0 0 0,0 0 0,0 0 0,0 0 0,0 0 0,1 1 0,-1-1 0,0 0 0,0 0 0,0 0 0,0 0 0,-1 0 0,1 0 0,0 1 0,0-1 0,0 0 0,0 0 0,0 0 0,0 0 0,0 0 0,0 0 0,0 0 0,0 0 0,0 1 0,0-1 0,0 0 0,0 0 0,0 0 0,0 0 0,-1 0 0,1 0 0,0 0 0,0 0 0,0 0 0,0 0 0,0 0 0,0 0 0,0 0 0,-1 1 0,1-1 0,0 0 0,0 0 0,0 0 0,0 0 0,0 0 0,0 0 0,0 0 0,-1 0 0,1 0 0,16 5 0,23 1 0,-28-5 0,5 1 0,-1-1 0,0 2 0,-1 0 0,16 5 0,-25-6 0,-1 0 0,0 0 0,0 0 0,0 1 0,0-1 0,0 1 0,-1 0 0,1 0 0,-1 0 0,1 0 0,-1 1 0,0-1 0,-1 1 0,1 0 0,-1 0 0,1 0 0,1 6 0,10 28 0,-13-34 0,-10-24 0,-25-55 0,21 51 0,1 0 0,2-2 0,1 1 0,0-1 0,2 0 0,-7-50 0,14 75 0,0 0 0,0-1 0,0 1 0,0 0 0,1-1 0,-1 1 0,0 0 0,0 0 0,1-1 0,-1 1 0,1 0 0,-1 0 0,1 0 0,0 0 0,-1 0 0,1 0 0,0-1 0,0 2 0,0-2 0,0 1 0,0 1 0,-1 0 0,1-1 0,0 1 0,-1 0 0,1 0 0,0 0 0,-1-1 0,1 1 0,0 0 0,-1 0 0,1 0 0,0 0 0,-1 0 0,1 0 0,0 0 0,0 1 0,-1-1 0,1 0 0,0 0 0,-1 0 0,1 1 0,-1-1 0,1 0 0,0 1 0,-1-1 0,1 1 0,-1-1 0,1 0 0,-1 1 0,1-1 0,-1 1 0,1 0 0,-1-1 0,0 1 0,1-1 0,-1 1 0,1 0 0,0 1 0,0-1 0,0 0 0,-1 1 0,1-1 0,0 0 0,0 1 0,-1-1 0,1 1 0,-1-1 0,0 1 0,1 0 0,-1-1 0,0 1 0,0-1 0,0 1 0,0 0 0,0-1 0,0 1 0,0-1 0,-1 1 0,1 0 0,0-1 0,-1 1 0,1-1 0,-1 1 0,0-1 0,0 0 0,1 1 0,-1-1 0,0 1 0,0-1 0,0 0 0,0 0 0,-1 0 0,-1 2 0,1-1 0,-1 0 0,0 0 0,1 0 0,-1 0 0,0-1 0,-1 1 0,1-1 0,0 0 0,0 0 0,0 0 0,-1 0 0,1-1 0,-1 1 0,1-1 0,0 0 0,-4 0 0,-2-1 0,1-1 0,0-1 0,0 0 0,0 0 0,1 0 0,-1-1 0,1 0 0,-1-1 0,1 1 0,1-1 0,-1-1 0,1 1 0,0-1 0,0 0 0,0-1 0,1 1 0,-8-14 0,2 3 0,1 0 0,1-1 0,1-1 0,0 1 0,1-1 0,-5-27 0,8 30 0,1-1 0,0 1 0,1-1 0,1 0 0,2-20 0,-2 47 0,1 0 0,0 0 0,1-1 0,0 1 0,0-1 0,1 1 0,0-1 0,1 1 0,0-1 0,8 16 0,6 7 0,35 49 0,-34-55 0,-1 1 0,20 43 0,-19-24-341,-2 1 0,-2 1-1,8 51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4:16.500"/>
    </inkml:context>
    <inkml:brush xml:id="br0">
      <inkml:brushProperty name="width" value="0.35" units="cm"/>
      <inkml:brushProperty name="height" value="0.35" units="cm"/>
      <inkml:brushProperty name="color" value="#FFFFFF"/>
    </inkml:brush>
  </inkml:definitions>
  <inkml:trace contextRef="#ctx0" brushRef="#br0">68 555 24575,'48'-16'0,"-1"-3"0,-1-2 0,-1-2 0,-1-1 0,-1-3 0,-1-1 0,52-47 0,-84 65 0,0 1 0,-1-2 0,0 1 0,-1-1 0,0 0 0,-1-1 0,10-20 0,-16 28 0,1-1 0,0 1 0,-1 0 0,0-1 0,0 1 0,0-1 0,-1 0 0,0 1 0,0-1 0,0 1 0,0-1 0,-1 1 0,1-1 0,-1 0 0,0 1 0,-1 0 0,1-1 0,-1 1 0,0 0 0,0 0 0,0 0 0,0 0 0,-1 0 0,0 0 0,-5-6 0,-3 0 0,0 1 0,-1-1 0,0 2 0,0 0 0,-1 0 0,0 1 0,0 1 0,-26-9 0,29 12 0,0 0 0,-1 0 0,1 1 0,0 0 0,-1 1 0,0 0 0,1 1 0,-1 0 0,0 1 0,1 0 0,-1 0 0,-19 6 0,8 2 0,-1 2 0,-36 22 0,51-28 0,0 0 0,0 0 0,1 1 0,0 0 0,0 1 0,0 0 0,1 0 0,0 0 0,0 1 0,-5 9 0,11-15 0,-1 0 0,1-1 0,0 1 0,0-1 0,0 1 0,0 0 0,0-1 0,0 1 0,1-1 0,-1 1 0,0 0 0,1-1 0,-1 1 0,1-1 0,0 1 0,0-1 0,-1 1 0,1-1 0,0 0 0,0 1 0,0-1 0,0 0 0,3 2 0,36 33 0,-21-18 0,-17-17 0,-1 1 0,0 0 0,0-1 0,0 1 0,0 0 0,0 0 0,0 0 0,0 0 0,-1 0 0,1 0 0,-1 0 0,1 0 0,-1 0 0,0 0 0,0 0 0,0 0 0,0 0 0,0 0 0,0 1 0,-1-1 0,1 0 0,-1 0 0,1 0 0,-1 0 0,0 0 0,-1 3 0,-4 5 0,0 1 0,-1-1 0,-12 15 0,6-7 0,-9 11 0,14-18 0,0 0 0,0 0 0,1 0 0,0 1 0,1-1 0,0 2 0,-5 17 0,11-29 0,0 0 0,0 0 0,0 1 0,0-1 0,0 0 0,0 0 0,1 0 0,-1 0 0,0 0 0,1 0 0,-1 0 0,1 0 0,-1 0 0,1 0 0,-1 0 0,1 0 0,0-1 0,-1 1 0,1 0 0,0 0 0,0 0 0,0-1 0,-1 1 0,1-1 0,0 1 0,0 0 0,0-1 0,0 0 0,0 1 0,0-1 0,0 0 0,0 1 0,0-1 0,0 0 0,1 0 0,-1 0 0,0 0 0,0 0 0,0 0 0,1 0 0,56-1 0,-50 1 0,39-4 0,0-1 0,0-3 0,-1-1 0,-1-3 0,0-1 0,0-3 0,48-24 0,-79 32 0,0-1 0,-1 0 0,0-1 0,14-15 0,-15 14 0,-12 11 0,0 0 0,0-1 0,0 1 0,1 0 0,-1 0 0,0-1 0,0 1 0,1 0 0,-1 0 0,0-1 0,0 1 0,1 0 0,-1 0 0,0 0 0,1 0 0,-1 0 0,0-1 0,1 1 0,-1 0 0,0 0 0,1 0 0,-1 0 0,0 0 0,1 0 0,-1 0 0,0 0 0,1 0 0,-1 0 0,0 0 0,1 0 0,-1 0 0,0 1 0,1-1 0,-1 0 0,0 0 0,1 0 0,3 16 0,-8 34 0,3-34 0,0-14 0,1 0 0,0 0 0,1 0 0,-1 0 0,0 1 0,0-1 0,1 0 0,0 0 0,-1 0 0,1 0 0,0 0 0,0 0 0,0 0 0,0 0 0,0-1 0,0 1 0,1 0 0,-1-1 0,1 1 0,-1-1 0,4 3 0,-2-2 0,1 0 0,0 0 0,-1 0 0,1-1 0,0 0 0,0 1 0,0-2 0,0 1 0,0 0 0,8 0 0,0-2 0,0 1 0,1-1 0,-1-1 0,0 0 0,0-1 0,21-7 0,-10-1 0,0-1 0,35-25 0,-11 6 0,-46 31 0,-1 0 0,0 0 0,0-1 0,0 1 0,0 0 0,0 0 0,0 0 0,1 0 0,-1 0 0,0 0 0,0 0 0,0 0 0,0-1 0,0 1 0,1 0 0,-1 0 0,0 0 0,0 0 0,0 0 0,0 0 0,1 0 0,-1 0 0,0 0 0,0 0 0,0 0 0,0 0 0,1 0 0,-1 0 0,0 0 0,0 0 0,0 0 0,0 0 0,1 1 0,-1-1 0,0 0 0,0 0 0,0 0 0,0 0 0,0 0 0,1 0 0,-1 0 0,0 1 0,0-1 0,0 0 0,0 0 0,0 0 0,0 0 0,0 0 0,0 1 0,1-1 0,-3 14 0,-12 26 0,10-28 0,2-9 0,1 1 0,0-1 0,0 1 0,0 0 0,0-1 0,1 1 0,-1 0 0,1-1 0,0 1 0,0 0 0,1-1 0,-1 1 0,1 0 0,-1-1 0,1 1 0,1-1 0,1 6 0,-1-6 0,0-1 0,0 0 0,0 0 0,0-1 0,0 1 0,1 0 0,-1-1 0,1 1 0,-1-1 0,1 0 0,-1 0 0,1 0 0,0 0 0,0 0 0,-1-1 0,1 1 0,0-1 0,0 0 0,0 0 0,0 0 0,-1 0 0,1 0 0,0 0 0,4-2 0,14-1 0,-1-2 0,0 0 0,0-1 0,0-1 0,24-12 0,95-57 0,-89 47 0,-11 4 0,-29 18 0,-1 0 0,1 1 0,1 0 0,-1 0 0,1 1 0,0 1 0,15-5 0,-26 9 0,0 0 0,1 0 0,-1 0 0,0 0 0,0 0 0,1 0 0,-1 0 0,0 0 0,0 0 0,0 0 0,1 0 0,-1 0 0,0 0 0,0 0 0,1 1 0,-1-1 0,0 0 0,0 0 0,0 0 0,1 0 0,-1 0 0,0 0 0,0 0 0,0 1 0,0-1 0,1 0 0,-1 0 0,0 0 0,0 0 0,0 1 0,0-1 0,0 0 0,1 0 0,-1 0 0,0 1 0,0-1 0,0 0 0,0 0 0,0 1 0,0-1 0,0 0 0,0 0 0,0 0 0,0 1 0,-5 15 0,-13 14 0,17-29 0,-1 1 0,1 0 0,0 0 0,-1 0 0,1 0 0,0 0 0,0 0 0,0 0 0,0 0 0,1 0 0,-1 0 0,0 1 0,1-1 0,-1 0 0,1 1 0,0-1 0,0 4 0,1-4 0,0-1 0,0 1 0,1-1 0,-1 0 0,0 0 0,0 0 0,1 0 0,-1 0 0,1 0 0,-1 0 0,1 0 0,-1 0 0,1-1 0,0 1 0,-1-1 0,1 1 0,0-1 0,-1 0 0,1 0 0,0 1 0,0-1 0,-1 0 0,1 0 0,3-1 0,36 1 0,1-1 0,-1-3 0,46-9 0,123-35 0,-180 40 0,237-67 0,-264 74 0,-1 1 0,0-1 0,1 0 0,-1 1 0,0-1 0,1 1 0,-1 0 0,0 0 0,1 0 0,-1 0 0,1 0 0,-1 0 0,0 1 0,1-1 0,3 2 0,-5-1 0,-1 0 0,1 1 0,-1-1 0,1 0 0,-1 0 0,0 1 0,0-1 0,1 0 0,-1 0 0,0 1 0,0-1 0,0 0 0,0 1 0,0-1 0,-1 0 0,1 0 0,0 1 0,-1-1 0,1 0 0,-1 0 0,1 1 0,-1-1 0,1 0 0,-1 0 0,0 0 0,0 0 0,0 1 0,-1 0 0,2-1 0,-1 0 0,0 1 0,0-1 0,0 1 0,1 0 0,-1-1 0,1 1 0,-1-1 0,1 1 0,0 0 0,-1 0 0,1-1 0,0 1 0,0 0 0,0-1 0,1 1 0,-1 0 0,0-1 0,1 3 0,0-3 0,1 0 0,-1 1 0,1-1 0,0 0 0,-1 0 0,1 0 0,0-1 0,-1 1 0,1 0 0,0 0 0,0-1 0,0 0 0,0 1 0,0-1 0,0 0 0,-1 0 0,1 0 0,4 0 0,37-2 0,1-2 0,-1-1 0,0-3 0,0-1 0,70-26 0,-69 16 0,-18 8 0,-47 28 0,-2-2 0,2 2 0,0 0 0,-28 30 0,42-39 0,-1 1 0,1 0 0,0 0 0,1 0 0,0 1 0,1 0 0,0 0 0,0 0 0,1 0 0,0 1 0,-2 15 0,5-24 0,1 0 0,0 0 0,0-1 0,0 1 0,1 0 0,-1 0 0,0-1 0,1 1 0,-1 0 0,1 0 0,-1-1 0,1 1 0,0 0 0,0-1 0,0 1 0,0-1 0,0 1 0,0-1 0,0 0 0,0 1 0,1-1 0,-1 0 0,0 0 0,1 0 0,-1 0 0,1 0 0,-1 0 0,1 0 0,0-1 0,-1 1 0,1 0 0,0-1 0,-1 0 0,1 1 0,0-1 0,0 0 0,2 0 0,6 2 0,1-2 0,-1 1 0,1-2 0,-1 1 0,14-3 0,18-6 0,0-2 0,-2-1 0,60-27 0,116-67 0,-157 76 0,-53 27 0,36-20 0,-32 13 0,-23 6 0,-7 6 0,-1 1 0,1 0 0,0 2 0,0 0 0,-25 10 0,-96 50 0,121-54 0,1 1 0,0 1 0,0 0 0,2 2 0,-31 31 0,38-35 0,1 0 0,0 0 0,1 1 0,0 1 0,1 0 0,0-1 0,1 2 0,1-1 0,0 1 0,-4 17 0,9-30 0,0 0 0,0 0 0,0 0 0,0 0 0,0-1 0,0 1 0,0 0 0,0 0 0,0 0 0,0 0 0,1-1 0,-1 1 0,0 0 0,0 0 0,1 0 0,-1-1 0,1 1 0,-1 0 0,1-1 0,-1 1 0,1 0 0,-1-1 0,1 1 0,0-1 0,-1 1 0,1-1 0,0 1 0,-1-1 0,1 1 0,0-1 0,0 0 0,-1 1 0,1-1 0,0 0 0,0 1 0,0-1 0,-1 0 0,1 0 0,0 0 0,0 0 0,0 0 0,0 0 0,-1 0 0,1 0 0,0 0 0,0-1 0,1 1 0,46-9 0,-47 9 0,88-30 0,-1-4 0,99-54 0,92-36 0,-140 76 0,-130 49 0,-12 10 0,-20 27 0,4-5 0,18-32 0,1 0 0,0 0 0,0 1 0,0-1 0,0 0 0,0 0 0,0 0 0,0 0 0,0 0 0,0 1 0,1-1 0,-1 0 0,0 0 0,1 0 0,-1 0 0,1 0 0,-1 0 0,1 0 0,-1 0 0,1 0 0,0 0 0,0 0 0,-1 0 0,1-1 0,0 1 0,0 0 0,0 0 0,0-1 0,0 1 0,0-1 0,0 1 0,0-1 0,0 1 0,0-1 0,0 1 0,0-1 0,2 0 0,45 8 0,-48-8 0,24 1 0,0-2 0,-1-1 0,1 0 0,29-8 0,95-31 0,-122 33 0,391-150 0,-211 73 0,-194 81 0,-27 11 0,-59 27 0,39-16 0,1 2 0,1 2 0,1 1 0,1 2 0,2 1 0,0 1 0,-27 33 0,50-52 0,1-1 0,0 1 0,0 0 0,-4 11 0,8-18 0,1 0 0,-1 0 0,1 1 0,-1-1 0,1 0 0,-1 0 0,1 1 0,0-1 0,-1 0 0,1 1 0,0-1 0,0 0 0,0 1 0,0-1 0,0 0 0,1 1 0,-1-1 0,0 0 0,1 0 0,-1 1 0,0-1 0,1 0 0,0 0 0,-1 0 0,1 1 0,0-1 0,-1 0 0,1 0 0,0 0 0,0 0 0,0 0 0,0 0 0,0-1 0,0 1 0,0 0 0,0 0 0,0-1 0,1 1 0,1 0 0,8 2 0,0-1 0,0 0 0,1 0 0,-1-1 0,1-1 0,-1 0 0,1-1 0,-1 0 0,22-4 0,111-35 0,-104 28 0,503-189 0,-393 141 0,-105 45 0,-45 14 0,0 1 0,1 0 0,-1 0 0,0 0 0,1-1 0,-1 1 0,0 0 0,1 0 0,-1 0 0,1 0 0,-1 0 0,0 0 0,1 0 0,-1 0 0,1 0 0,-1 0 0,0 0 0,1 0 0,-1 0 0,1 0 0,-1 0 0,0 0 0,1 0 0,-1 0 0,1 1 0,-1-1 0,0 0 0,1 0 0,-1 1 0,0-1 0,1 0 0,-1 0 0,0 1 0,0-1 0,1 0 0,-1 1 0,0-1 0,0 0 0,1 1 0,-9 18 0,-30 27 0,32-39 0,-3 4 0,-44 56 0,50-63 0,0 1 0,0 1 0,0-1 0,1 0 0,-1 0 0,1 1 0,1 0 0,-1-1 0,1 1 0,0 0 0,-1 10 0,3-13 0,-1-1 0,1 0 0,-1 1 0,1-1 0,0 0 0,0 0 0,0 0 0,0 0 0,0 0 0,1 0 0,-1 0 0,1 0 0,-1 0 0,1-1 0,-1 1 0,1 0 0,0-1 0,0 0 0,0 1 0,0-1 0,0 0 0,0 0 0,0 0 0,1 0 0,-1-1 0,0 1 0,0 0 0,1-1 0,3 1 0,9 1 0,0-1 0,0 0 0,21-1 0,-33 0 0,36-4 0,0-1 0,0-1 0,-1-3 0,0-1 0,-1-1 0,56-26 0,210-123 0,-221 113 0,112-72 0,-193 119 0,-1 0 0,0-1 0,1 1 0,-1 0 0,1 0 0,-1-1 0,1 1 0,-1 0 0,1 0 0,-1 0 0,1-1 0,-1 1 0,1 0 0,0 0 0,-1 0 0,1 0 0,-1 0 0,1 0 0,-1 0 0,1 0 0,-1 0 0,1 1 0,-1-1 0,1 0 0,-1 0 0,1 0 0,-1 1 0,1-1 0,-1 0 0,1 0 0,-1 1 0,1 0 0,2 17 0,-13 26 0,-27 36 0,28-65 0,1 1 0,0 0 0,2 0 0,-1 1 0,2-1 0,-6 31 0,11-46 0,0 0 0,0-1 0,0 1 0,0 0 0,0-1 0,0 1 0,0 0 0,0-1 0,0 1 0,0 0 0,1-1 0,-1 1 0,0-1 0,0 1 0,1 0 0,-1-1 0,0 1 0,1-1 0,-1 1 0,0-1 0,1 1 0,-1-1 0,1 1 0,-1-1 0,1 0 0,-1 1 0,1-1 0,-1 1 0,1-1 0,0 0 0,-1 0 0,1 1 0,-1-1 0,1 0 0,0 0 0,-1 0 0,1 0 0,0 0 0,0 1 0,31-5 0,-27 3 0,52-15 0,-1-1 0,92-43 0,-163 68 0,1 0 0,0 1 0,1 0 0,0 2 0,0-1 0,1 1 0,1 1 0,0 0 0,0 1 0,1 0 0,1 1 0,0 0 0,1 0 0,1 1 0,0 0 0,1 0 0,-5 18 0,4-9 0,2 0 0,0 1 0,2-1 0,1 1 0,1 0 0,0 0 0,2 0 0,2 0 0,0 0 0,11 44 0,-14-68 0,0 0 0,1 0 0,-1 0 0,0 0 0,0 0 0,0 0 0,1 0 0,-1 0 0,1 0 0,-1 0 0,1 0 0,-1 0 0,1 0 0,-1 0 0,1 0 0,0-1 0,-1 1 0,1 0 0,0 0 0,0-1 0,0 1 0,0 0 0,0-1 0,-1 1 0,1-1 0,0 1 0,0-1 0,0 0 0,0 1 0,1-1 0,-1 0 0,0 0 0,0 0 0,0 1 0,0-1 0,0 0 0,0-1 0,0 1 0,0 0 0,0 0 0,0 0 0,0-1 0,0 1 0,0 0 0,0-1 0,2 0 0,5-4 0,-1 0 0,1 0 0,-1-1 0,12-12 0,-7 7 0,27-23 0,-1-2 0,-3-2 0,0-1 0,-3-1 0,34-54 0,-65 92 0,1 0 0,-1 0 0,0 0 0,0-1 0,0 1 0,0 0 0,0 0 0,0-1 0,-1 1 0,1-1 0,-1 1 0,0 0 0,0-1 0,0 1 0,0-1 0,0 1 0,0-1 0,0 1 0,-1 0 0,1-1 0,-1 1 0,-1-3 0,0 2 0,0 1 0,0 0 0,0 0 0,0 0 0,0 0 0,0 0 0,-1 1 0,1-1 0,-1 1 0,1-1 0,-1 1 0,1 0 0,-1 0 0,0 0 0,-5-1 0,-12-1 0,0 1 0,-1 0 0,1 2 0,-25 2 0,38-2 0,-80 7 0,-139 30 0,-81 40 0,297-75 0,-578 180 0,576-178 0,-8 2 0,1 0 0,0 2 0,1 0 0,0 1 0,0 1 0,0 1 0,-27 21 0,46-32 0,-1 0 0,0 0 0,1 0 0,-1 0 0,0 0 0,0 0 0,1 0 0,-1 0 0,0 0 0,0 0 0,1 1 0,-1-1 0,0 0 0,1 0 0,-1 0 0,0 0 0,0 0 0,1 0 0,-1 1 0,0-1 0,0 0 0,0 0 0,1 0 0,-1 0 0,0 1 0,0-1 0,0 0 0,0 0 0,1 1 0,-1-1 0,0 0 0,0 0 0,0 1 0,0-1 0,0 0 0,0 0 0,0 1 0,0-1 0,0 0 0,0 1 0,0-1 0,0 0 0,0 0 0,0 1 0,0-1 0,0 0 0,0 0 0,0 1 0,0-1 0,0 0 0,0 0 0,-1 1 0,1-1 0,0 0 0,0 0 0,0 1 0,0-1 0,-1 0 0,1 0 0,0 0 0,0 1 0,0-1 0,-1 0 0,1 0 0,0 0 0,0 0 0,-1 0 0,1 1 0,29-4 0,75-20 0,-1-5 0,106-44 0,95-27 0,-274 86 0,-30 13 0,0-1 0,0 1 0,0 0 0,0-1 0,0 1 0,-1 0 0,1-1 0,0 1 0,0 0 0,0-1 0,-1 1 0,1 0 0,0-1 0,0 1 0,-1 0 0,1 0 0,0-1 0,0 1 0,-1 0 0,1 0 0,0-1 0,-1 1 0,1 0 0,-1 0 0,1 0 0,0 0 0,-1 0 0,1-1 0,0 1 0,-1 0 0,1 0 0,-1 0 0,1 0 0,0 0 0,-1 0 0,1 0 0,-1 0 0,1 1 0,-70-6 0,-22 10 0,0 4 0,0 4 0,1 3 0,-169 55 0,238-64 0,0 0 0,1 2 0,-1 0 0,2 1 0,0 1 0,0 1 0,-34 27 0,53-38 0,0 0 0,0 0 0,0 0 0,0 0 0,0 0 0,0 0 0,0 0 0,1 1 0,-1-1 0,0 0 0,1 0 0,-1 1 0,1-1 0,-1 0 0,1 1 0,-1-1 0,1 1 0,0 1 0,0-3 0,0 1 0,1 0 0,-1 0 0,0-1 0,1 1 0,-1-1 0,1 1 0,-1 0 0,1-1 0,-1 1 0,1-1 0,-1 1 0,1-1 0,-1 0 0,1 1 0,0-1 0,-1 1 0,1-1 0,0 0 0,-1 0 0,1 1 0,0-1 0,0 0 0,1 0 0,5 1 0,1 0 0,0 0 0,0-1 0,0-1 0,13-1 0,29-9-227,-1-2-1,0-2 1,-1-2-1,-1-3 1,58-32-1,-28 9-6598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2:44:17.859"/>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0:05.86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0:22.726"/>
    </inkml:context>
    <inkml:brush xml:id="br0">
      <inkml:brushProperty name="width" value="0.35" units="cm"/>
      <inkml:brushProperty name="height" value="0.35" units="cm"/>
      <inkml:brushProperty name="color" value="#FFFFFF"/>
    </inkml:brush>
  </inkml:definitions>
  <inkml:trace contextRef="#ctx0" brushRef="#br0">1075 421 24575,'-72'57'0,"-2"0"0,-121 120 0,187-169 0,1 1 0,-1 0 0,1 1 0,1 0 0,0 0 0,0 0 0,1 0 0,-6 18 0,10-24 0,0 0 0,0 0 0,1 1 0,-1-1 0,1 0 0,0 0 0,0 1 0,0-1 0,1 0 0,0 0 0,0 1 0,0-1 0,0 0 0,0 0 0,1 0 0,0 0 0,0 0 0,0-1 0,0 1 0,1-1 0,-1 1 0,1-1 0,0 0 0,0 0 0,0 0 0,5 4 0,10 5 0,0 0 0,0-1 0,1-1 0,1-1 0,0 0 0,0-2 0,0 0 0,1-2 0,0 0 0,0-1 0,1-1 0,-1-1 0,0-1 0,25-2 0,10-2 0,1-3 0,-1-2 0,0-2 0,63-21 0,-54 9 0,-1-3 0,-1-2 0,-2-3 0,-1-3 0,-1-3 0,-2-1 0,-2-4 0,-1-2 0,-3-2 0,-1-2 0,-3-2 0,48-65 0,-82 97 0,0 0 0,-2-1 0,0 0 0,-1-1 0,9-22 0,-18 37 0,1 0 0,-1 0 0,0 0 0,0 0 0,0 0 0,0-1 0,-1 1 0,0 0 0,0-1 0,0 1 0,0 0 0,-1 0 0,1-1 0,-1 1 0,0 0 0,-1 0 0,1 0 0,-1 0 0,1 0 0,-1 0 0,-1 0 0,1 0 0,0 1 0,-1-1 0,0 1 0,0 0 0,0 0 0,0 0 0,0 0 0,0 0 0,-8-3 0,-10-6 0,-1 1 0,-1 2 0,0 0 0,0 1 0,-1 2 0,0 0 0,0 2 0,0 0 0,-27 0 0,-1 2 0,-1 3 0,1 2 0,-62 11 0,25 4 0,1 4 0,0 4 0,3 4 0,-92 45 0,139-57 0,1 2 0,1 1 0,1 2 0,-33 27 0,55-39 0,1 0 0,-1 1 0,2 0 0,0 1 0,0 0 0,1 1 0,1 0 0,0 0 0,1 1 0,0 0 0,2 1 0,-9 25 0,14-38 0,0 0 0,0 0 0,1 0 0,-1 0 0,0 0 0,1 0 0,0 0 0,0 1 0,0-1 0,0 0 0,0 0 0,1 0 0,0 0 0,-1 0 0,1 0 0,0 0 0,0 0 0,1 0 0,-1 0 0,0-1 0,1 1 0,0 0 0,0-1 0,0 1 0,0-1 0,0 0 0,0 1 0,1-1 0,-1 0 0,1-1 0,-1 1 0,1 0 0,0-1 0,-1 1 0,1-1 0,0 0 0,0 0 0,0 0 0,6 1 0,4 0 0,0-1 0,0 0 0,0-1 0,0 0 0,0-1 0,1-1 0,-2 0 0,18-5 0,1-3 0,-1-2 0,0-1 0,-1-2 0,-1 0 0,0-2 0,-1-1 0,-1-1 0,0-2 0,-2 0 0,-1-1 0,0-2 0,-2 0 0,0-2 0,-2 0 0,-1-1 0,-1 0 0,25-59 0,-41 83 0,1 0 0,-1 0 0,0 0 0,0 0 0,0-1 0,0 1 0,-1-1 0,1 1 0,-1 0 0,0-1 0,0 1 0,0-1 0,0 1 0,-1-1 0,0 1 0,1 0 0,-1-1 0,0 1 0,0 0 0,-1 0 0,1 0 0,-4-6 0,1 5 0,-1 0 0,1 0 0,-1 0 0,0 1 0,0 0 0,0 0 0,-1 0 0,1 0 0,-1 1 0,1 0 0,-1 0 0,0 1 0,-6-2 0,-15-2 0,0 1 0,-1 2 0,1 0 0,-1 2 0,0 1 0,-45 8 0,-168 44 0,211-46 0,-65 17 0,1 3 0,1 5 0,-122 59 0,184-74 0,1 2 0,0 0 0,1 2 0,2 1 0,-34 34 0,45-38 0,1 0 0,0 1 0,1 0 0,2 1 0,0 1 0,1 0 0,0 0 0,-13 44 0,21-56 0,1 0 0,0 1 0,0-1 0,0 0 0,1 1 0,1 10 0,0-17 0,0-1 0,1 1 0,-1-1 0,1 1 0,-1-1 0,1 1 0,0-1 0,0 1 0,0-1 0,1 0 0,-1 1 0,0-1 0,1 0 0,-1 0 0,1 0 0,0 0 0,0-1 0,0 1 0,0 0 0,0-1 0,0 1 0,0-1 0,0 0 0,1 0 0,-1 1 0,4 0 0,9 2 0,0-1 0,-1-1 0,1 0 0,0-1 0,0 0 0,0-1 0,0-1 0,0-1 0,0 0 0,0 0 0,0-2 0,-1 0 0,16-6 0,22-10 0,-2-3 0,56-32 0,-31 11 0,-1-3 0,-3-3 0,-2-3 0,-3-3 0,100-107 0,-156 150 0,48-58 0,-55 67 0,1-1 0,-1-1 0,0 1 0,-1 0 0,1-1 0,-1 1 0,0-1 0,-1 0 0,1 0 0,-1 1 0,0-1 0,0-6 0,-1 10 0,0 0 0,-1 0 0,1 0 0,-1 0 0,1 0 0,-1 1 0,1-1 0,-1 0 0,0 0 0,0 1 0,0-1 0,0 0 0,0 1 0,0-1 0,0 1 0,0 0 0,-1-1 0,1 1 0,-1 0 0,1 0 0,-3-2 0,0 1 0,0 0 0,-1 0 0,0 0 0,1 0 0,-1 1 0,0 0 0,0 0 0,-5 0 0,-9 0 0,1 1 0,0 0 0,-29 5 0,16 0 0,1 1 0,-1 2 0,1 1 0,0 1 0,1 1 0,1 2 0,-1 1 0,2 1 0,0 2 0,1 0 0,-35 32 0,43-32 0,1 0 0,1 1 0,1 1 0,0 0 0,1 1 0,2 0 0,0 2 0,1-1 0,1 1 0,1 1 0,1-1 0,1 1 0,1 1 0,1 0 0,-4 38 0,9-55 0,-1 0 0,1 0 0,0 0 0,1 0 0,0 1 0,0-1 0,0 0 0,1 0 0,0 0 0,5 9 0,-5-12 0,0 0 0,0-1 0,1 1 0,-1-1 0,1 0 0,0 0 0,0 0 0,1 0 0,-1-1 0,0 1 0,1-1 0,0 0 0,-1 0 0,1 0 0,0 0 0,0-1 0,0 0 0,0 1 0,5-1 0,4 1 0,-1 0 0,0-1 0,1-1 0,-1 0 0,1-1 0,-1 0 0,0-1 0,1-1 0,16-5 0,12-6 0,53-26 0,-86 36 0,75-37 0,-3-4 0,-1-3 0,97-79 0,-75 43 0,158-171 0,-253 249 0,7-8 0,0-1 0,17-28 0,-28 41 0,-1 0 0,1 0 0,-1 0 0,1-1 0,-1 1 0,0-1 0,0 1 0,0-1 0,0 1 0,0-1 0,-1 0 0,1 1 0,-1-1 0,0 0 0,0 0 0,0 1 0,0-1 0,0 0 0,-1 1 0,1-1 0,-1 0 0,1 1 0,-1-1 0,0 0 0,0 1 0,0-1 0,-2-2 0,0 3 0,0 0 0,1 0 0,-1 0 0,0 0 0,0 0 0,0 1 0,0-1 0,0 1 0,-1 0 0,1 0 0,0 0 0,-1 0 0,1 1 0,-1-1 0,1 1 0,0 0 0,-8 1 0,-62 9 0,73-10 0,-41 9 0,1 1 0,-1 2 0,2 2 0,0 1 0,1 3 0,0 0 0,2 3 0,0 1 0,1 1 0,2 3 0,0 0 0,2 2 0,1 1 0,1 2 0,-37 51 0,-71 138 0,123-194 0,1 1 0,1 1 0,2 0 0,0 1 0,2 0 0,-7 51 0,14-75 0,1-1 0,0 1 0,-1-1 0,2 1 0,-1-1 0,0 1 0,1-1 0,0 1 0,0-1 0,0 0 0,1 1 0,-1-1 0,1 0 0,0 0 0,0 0 0,1 0 0,-1 0 0,1-1 0,0 1 0,0-1 0,0 1 0,0-1 0,0 0 0,1 0 0,-1-1 0,1 1 0,0-1 0,0 0 0,0 0 0,0 0 0,0 0 0,1-1 0,-1 1 0,0-1 0,1 0 0,-1-1 0,1 1 0,-1-1 0,1 0 0,-1 0 0,1 0 0,8-2 0,9-2 0,0 0 0,-1-1 0,1-2 0,-1 0 0,-1-1 0,1-1 0,-2-1 0,1-1 0,-1-1 0,26-20 0,1-5 0,-1-3 0,67-77 0,-63 60 0,65-100 0,-94 125 0,-2 0 0,-1-2 0,-1 0 0,-2-1 0,11-41 0,-24 73 0,0 0 0,0 0 0,0-1 0,-1 1 0,1 0 0,-1-1 0,0 1 0,1 0 0,-2-1 0,1 1 0,0 0 0,-1-1 0,1 1 0,-1 0 0,0 0 0,0 0 0,0 0 0,-1-1 0,1 2 0,-1-1 0,0 0 0,0 0 0,-3-4 0,1 5 0,0-1 0,1 1 0,-1 0 0,0 1 0,0-1 0,0 1 0,0 0 0,0 0 0,0 0 0,0 0 0,-1 1 0,1 0 0,0 0 0,0 0 0,-1 0 0,1 1 0,0-1 0,-7 3 0,-4 1 0,0 1 0,0 0 0,1 1 0,0 1 0,0 0 0,0 1 0,1 0 0,0 1 0,1 1 0,-19 18 0,-11 15 0,-50 66 0,76-89 0,-35 43 0,3 3 0,2 2 0,4 2 0,2 2 0,-57 146 0,92-202 0,0 0 0,1 0 0,1 0 0,1 1 0,-2 21 0,4-34 0,0 0 0,0-1 0,0 1 0,1 0 0,-1-1 0,1 1 0,0 0 0,0-1 0,0 1 0,0-1 0,0 1 0,1-1 0,0 0 0,0 0 0,0 0 0,0 0 0,0 0 0,1 0 0,-1 0 0,1 0 0,0-1 0,-1 0 0,1 1 0,0-1 0,1 0 0,-1-1 0,0 1 0,0 0 0,5 1 0,4-1 0,0 0 0,0-1 0,0 0 0,0 0 0,0-1 0,0-1 0,0 0 0,0-1 0,-1 0 0,1-1 0,0 0 0,18-8 0,-7 1 0,-1 0 0,1-1 0,-2-2 0,0 0 0,22-19 0,-12 6 0,-2-2 0,-1-1 0,-1-1 0,-2-1 0,-1-1 0,-1-2 0,-2 0 0,-2-1 0,-1-1 0,-1-1 0,14-50 0,-28 77 0,-1 0 0,0 0 0,0 0 0,-1 0 0,-1 0 0,0 0 0,0 0 0,-3-14 0,3 20 0,-1 0 0,0 0 0,-1 0 0,1 0 0,-1 0 0,0 1 0,0-1 0,0 1 0,0-1 0,0 1 0,-1 0 0,0 0 0,1 0 0,-1 0 0,0 1 0,0-1 0,-1 1 0,1-1 0,-1 1 0,1 0 0,-1 1 0,-7-4 0,-3 2 0,-1 0 0,0 0 0,0 1 0,0 1 0,0 1 0,-1 0 0,1 1 0,0 0 0,0 2 0,-21 5 0,-13 5 0,-84 35 0,103-35 0,0 1 0,1 2 0,1 0 0,0 2 0,-43 37 0,57-42 0,0 1 0,0 1 0,2 0 0,-1 0 0,2 1 0,0 1 0,1 0 0,1 0 0,1 1 0,-12 34 0,18-47 0,1 0 0,0 0 0,0 0 0,0 0 0,1 1 0,0-1 0,0 0 0,0 0 0,0 1 0,2 6 0,-1-10 0,0 0 0,-1 0 0,1 0 0,0-1 0,0 1 0,0 0 0,0-1 0,1 1 0,-1 0 0,0-1 0,1 1 0,-1-1 0,1 0 0,-1 0 0,1 1 0,0-1 0,-1 0 0,1 0 0,0 0 0,0-1 0,0 1 0,0 0 0,-1-1 0,1 1 0,0-1 0,0 0 0,0 0 0,0 1 0,3-1 0,6-1 0,1 0 0,0-1 0,0 0 0,-1 0 0,1-1 0,-1-1 0,0 0 0,0 0 0,0-1 0,-1-1 0,1 0 0,14-11 0,5-5 0,-1-2 0,43-45 0,-36 31 0,47-66 0,-73 89 0,0 0 0,-1-1 0,0 0 0,-1 0 0,-1-1 0,-1 0 0,0 0 0,3-21 0,-8 36 0,-1 0 0,1-1 0,-1 1 0,0 0 0,0-1 0,0 1 0,0 0 0,0-1 0,0 1 0,-1 0 0,1-1 0,-1 1 0,1 0 0,-1 0 0,0 0 0,0-1 0,0 1 0,0 0 0,0 0 0,-1 1 0,1-1 0,-2-2 0,0 2 0,1 1 0,-1-1 0,1 1 0,-1 0 0,0 0 0,0 0 0,1 0 0,-1 0 0,0 1 0,0-1 0,0 1 0,0 0 0,0 0 0,-6 0 0,-8 2 0,1 1 0,-1 1 0,0 0 0,-24 11 0,10-3 0,0 2 0,0 1 0,2 2 0,0 1 0,1 1 0,0 1 0,2 1 0,1 2 0,0 1 0,2 0 0,1 2 0,-32 47 0,52-70 0,0 1 0,0-1 0,1 0 0,-1 1 0,1-1 0,0 1 0,0-1 0,0 1 0,0-1 0,1 1 0,-1 0 0,1-1 0,0 1 0,0 5 0,1-8 0,-1 0 0,0 0 0,1 0 0,-1 0 0,0-1 0,1 1 0,-1 0 0,1 0 0,0 0 0,-1 0 0,1-1 0,0 1 0,-1 0 0,1-1 0,0 1 0,0-1 0,-1 1 0,1 0 0,0-1 0,0 0 0,1 1 0,1 0 0,-1-1 0,1 1 0,0-1 0,-1 0 0,1 0 0,0 0 0,-1 0 0,1 0 0,-1-1 0,1 1 0,4-2 0,4-2 0,1-1 0,-1 0 0,0 0 0,-1-1 0,1-1 0,-1 0 0,0 0 0,-1-1 0,0 0 0,0-1 0,0 0 0,13-19 0,-10 11 0,-1 0 0,0-1 0,-2 0 0,0-1 0,0 0 0,-2-1 0,5-20 0,-10 35 0,-1-1 0,0 1 0,0-1 0,-1 0 0,1 1 0,-1-1 0,-1 0 0,1 1 0,-1-1 0,0 0 0,0 1 0,0-1 0,-1 1 0,-3-9 0,3 11 0,-1-1 0,1 1 0,-1-1 0,0 1 0,0 0 0,0 0 0,0 0 0,0 1 0,-1-1 0,1 1 0,-1 0 0,0-1 0,0 2 0,0-1 0,0 0 0,0 1 0,0 0 0,0 0 0,0 0 0,-7 0 0,-5-1 0,-1 2 0,0 0 0,1 2 0,-1-1 0,1 2 0,0 0 0,0 1 0,0 1 0,0 0 0,-23 11 0,5 1 0,0 2 0,1 0 0,-44 35 0,75-52 0,-24 18 0,-39 39 0,60-53 0,-1-1 0,1 1 0,1 0 0,-1 1 0,1-1 0,0 1 0,0 0 0,1 0 0,0 0 0,1 0 0,-1 0 0,1 1 0,-1 7 0,3-14 0,0 1 0,0-1 0,0 0 0,0 1 0,0-1 0,0 0 0,0 1 0,1-1 0,-1 0 0,0 1 0,1-1 0,-1 0 0,1 0 0,-1 0 0,1 1 0,0-1 0,0 0 0,-1 0 0,1 0 0,0 0 0,0 0 0,0 0 0,0-1 0,2 3 0,0-2 0,1 1 0,-1-1 0,0 0 0,0 0 0,1 0 0,-1 0 0,1-1 0,-1 1 0,6-1 0,4 0 0,-1-1 0,1 0 0,0-1 0,17-5 0,0-3 0,-1-2 0,1 0 0,-2-2 0,0-2 0,-1 0 0,0-2 0,-2-1 0,0 0 0,-1-2 0,37-42 0,-44 31 0,-17 32 0,0 0 0,0-1 0,0 1 0,0-1 0,0 1 0,0 0 0,0-1 0,0 1 0,0 0 0,0-1 0,0 1 0,0 0 0,-1-1 0,1 1 0,0 0 0,0 0 0,0-1 0,0 1 0,-1 0 0,1-1 0,0 1 0,0 0 0,-1 0 0,1 0 0,0-1 0,-1 1 0,1 0 0,0 0 0,-1 0 0,1 0 0,0-1 0,-1 1 0,1 0 0,0 0 0,-1 0 0,1 0 0,0 0 0,-1 0 0,1 0 0,0 0 0,-1 0 0,1 0 0,0 0 0,-1 0 0,1 1 0,0-1 0,-1 0 0,1 0 0,0 0 0,-1 0 0,1 0 0,0 1 0,-1-1 0,1 0 0,0 0 0,0 0 0,-1 1 0,1-1 0,-23 12 0,-10 10 0,1 1 0,1 2 0,1 1 0,1 1 0,2 2 0,1 1 0,1 1 0,-25 40 0,48-67 0,-1 0 0,1 0 0,0 0 0,0 1 0,0-1 0,0 1 0,1-1 0,0 1 0,0 0 0,0-1 0,0 9 0,1-12 0,0 0 0,0 0 0,1 1 0,-1-1 0,0 0 0,0 0 0,1 0 0,-1 0 0,1 0 0,-1 0 0,1 0 0,-1 0 0,1 0 0,0 0 0,0-1 0,-1 1 0,1 0 0,0 0 0,0 0 0,1 0 0,1 0 0,-1 0 0,0 0 0,0-1 0,1 1 0,-1-1 0,0 1 0,1-1 0,-1 0 0,0 0 0,1 0 0,-1 0 0,0 0 0,5-2 0,16-3 0,-1-1 0,0-1 0,0-1 0,-1-2 0,0 0 0,-1-1 0,0 0 0,20-16 0,-9 3 0,0-1 0,-2-2 0,51-59 0,-68 70-341,0-1 0,-1 0-1,11-25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00.524"/>
    </inkml:context>
    <inkml:brush xml:id="br0">
      <inkml:brushProperty name="width" value="0.35" units="cm"/>
      <inkml:brushProperty name="height" value="0.35" units="cm"/>
      <inkml:brushProperty name="color" value="#FFFFFF"/>
    </inkml:brush>
  </inkml:definitions>
  <inkml:trace contextRef="#ctx0" brushRef="#br0">7615 5677 24575,'35'19'0,"42"19"0,-70-36 0,-1 0 0,0 0 0,1-1 0,0 0 0,-1 0 0,1-1 0,0 1 0,-1-1 0,1-1 0,12-1 0,-9-1 0,1-1 0,-1 0 0,0 0 0,0-1 0,-1 0 0,1-1 0,-1 0 0,0 0 0,-1-1 0,1 0 0,-1 0 0,-1-1 0,0 0 0,8-12 0,3-6 0,0-1 0,-2-1 0,19-46 0,-22 44 0,-1 0 0,-1-1 0,-2-1 0,-1 1 0,-1-1 0,3-42 0,-10 63 0,1 1 0,-1-1 0,-1 1 0,0-1 0,0 1 0,-1-1 0,-1 1 0,1 0 0,-2 0 0,1 0 0,-2 0 0,1 0 0,-1 1 0,0 0 0,-1 0 0,0 0 0,-1 1 0,0 0 0,0 0 0,-1 1 0,1 0 0,-2 0 0,-9-7 0,1 5 0,-1 0 0,0 1 0,0 0 0,0 2 0,-1 0 0,0 1 0,0 1 0,0 1 0,-1 0 0,1 2 0,-1 0 0,0 1 0,1 1 0,-1 1 0,-24 6 0,2 1 0,1 2 0,0 1 0,1 3 0,1 1 0,-73 42 0,75-37 0,1 2 0,2 2 0,-33 29 0,58-47 0,1 0 0,0 1 0,1 0 0,0 1 0,0-1 0,0 1 0,2 1 0,-1-1 0,1 1 0,0 0 0,1 0 0,0 0 0,1 1 0,0-1 0,1 1 0,0 0 0,-1 11 0,3-19 0,0 0 0,0 0 0,1 0 0,-1 0 0,1 0 0,-1 0 0,1 0 0,0 0 0,0 0 0,0-1 0,0 1 0,1 0 0,-1-1 0,1 1 0,0-1 0,0 0 0,-1 1 0,2-1 0,-1 0 0,0 0 0,0 0 0,1 0 0,-1-1 0,1 1 0,-1-1 0,1 1 0,-1-1 0,1 0 0,0 0 0,0 0 0,0 0 0,0-1 0,0 1 0,0-1 0,0 0 0,4 0 0,5 0 0,-1 0 0,0-1 0,1 0 0,-1-1 0,0-1 0,0 0 0,0 0 0,15-7 0,-9 0 0,0 0 0,-1 0 0,0-2 0,0 0 0,-2 0 0,1-2 0,-2 0 0,0 0 0,0-1 0,-2-1 0,0 0 0,-1-1 0,0 0 0,-1 0 0,-1-1 0,7-25 0,-16 54 0,1 0 0,-1-1 0,2 1 0,-1 0 0,1 0 0,1-1 0,0 1 0,1-1 0,0 1 0,5 10 0,-4-9 0,0 0 0,1 0 0,1 0 0,0-1 0,0 0 0,1 0 0,1 0 0,0-1 0,0 0 0,15 13 0,-15-17 0,0-1 0,1 0 0,-1-1 0,1 1 0,0-2 0,0 1 0,1-1 0,-1-1 0,0 1 0,1-2 0,0 1 0,-1-1 0,1-1 0,0 0 0,-1 0 0,14-3 0,-16 2 0,0 0 0,0-1 0,0 0 0,0 0 0,-1-1 0,1 0 0,0 0 0,-1 0 0,0-1 0,0 0 0,0 0 0,0-1 0,-1 0 0,0 0 0,0 0 0,0 0 0,0-1 0,-1 0 0,0 0 0,0 0 0,5-12 0,-5 8 0,-1 1 0,0-1 0,0 1 0,-1-1 0,0 0 0,-1 0 0,1-12 0,-6 13 0,-2 24 0,-4 28 0,2 10 0,3-1 0,2 1 0,2 0 0,7 55 0,-5-100 0,0 0 0,0 0 0,1 0 0,1 0 0,4 11 0,-7-18 0,1 0 0,-1 0 0,1 0 0,0 0 0,-1 1 0,1-1 0,0 0 0,0 0 0,0 0 0,0-1 0,0 1 0,0 0 0,0 0 0,0 0 0,0-1 0,0 1 0,0 0 0,1-1 0,-1 1 0,0-1 0,0 0 0,1 1 0,-1-1 0,0 0 0,1 0 0,-1 0 0,0 0 0,1 0 0,-1 0 0,0 0 0,0 0 0,1 0 0,-1-1 0,0 1 0,1 0 0,-1-1 0,0 1 0,0-1 0,0 0 0,0 1 0,2-2 0,1 0 0,0-1 0,-1 1 0,1-1 0,-1 0 0,1 0 0,-1 0 0,0-1 0,0 1 0,-1-1 0,1 1 0,-1-1 0,4-8 0,-5 11 0,-1 0 0,1 0 0,-1 0 0,0 0 0,0 0 0,0 0 0,0-1 0,0 1 0,0 0 0,0 0 0,0 0 0,0 0 0,0 0 0,0-1 0,-1 1 0,1 0 0,0 0 0,-1 0 0,1 0 0,-1 0 0,-1-1 0,1 0 0,-1 0 0,0 1 0,0 0 0,0-1 0,0 1 0,0 0 0,0 0 0,0 0 0,0 0 0,0 0 0,-1 1 0,1-1 0,0 1 0,0-1 0,-3 1 0,-12-1 0,1 0 0,-1 1 0,0 1 0,1 1 0,-1 0 0,1 2 0,0-1 0,0 2 0,0 0 0,-20 10 0,0 2 0,1 1 0,1 2 0,-45 33 0,60-38 0,1 1 0,0 0 0,2 2 0,0 0 0,0 1 0,2 0 0,0 1 0,2 1 0,0 0 0,1 0 0,1 1 0,1 1 0,2 0 0,0 0 0,1 0 0,1 1 0,1 0 0,1 0 0,2 0 0,0 0 0,1 0 0,2 0 0,5 33 0,-6-53 0,-1-1 0,1 1 0,0-1 0,-1 1 0,2-1 0,-1 1 0,0-1 0,1 0 0,-1 0 0,1 1 0,0-1 0,0 0 0,0 0 0,1-1 0,-1 1 0,1-1 0,-1 1 0,1-1 0,0 0 0,0 1 0,0-2 0,0 1 0,0 0 0,1-1 0,-1 1 0,0-1 0,1 0 0,-1 0 0,1 0 0,-1 0 0,1-1 0,0 0 0,-1 0 0,6 0 0,3-1 0,-1 0 0,1-1 0,0-1 0,-1 0 0,0 0 0,0-1 0,0-1 0,0 0 0,16-10 0,21-18 0,-2-2 0,-1-2 0,-2-3 0,-1 0 0,-3-3 0,-1-1 0,-2-2 0,-3-2 0,-1-1 0,34-71 0,-48 83 0,18-56 0,-32 81 0,-1 0 0,0-1 0,-1 1 0,0-1 0,-1 0 0,0 1 0,-1-1 0,-2-21 0,2 32 0,-1 0 0,1 0 0,0 1 0,-1-1 0,1 0 0,-1 0 0,0 0 0,0 0 0,1 1 0,-1-1 0,0 0 0,0 1 0,-1-1 0,1 1 0,0-1 0,-1 1 0,1 0 0,0-1 0,-1 1 0,1 0 0,-1 0 0,-3-2 0,2 3 0,0-1 0,0 1 0,0-1 0,0 1 0,0 0 0,0 0 0,0 0 0,0 0 0,0 1 0,0-1 0,0 1 0,0 0 0,-3 1 0,-9 4 0,1 1 0,0 0 0,1 1 0,-21 16 0,1 4 0,1 2 0,1 2 0,2 0 0,1 2 0,2 1 0,1 2 0,-23 45 0,38-66 0,0 1 0,2 0 0,0 0 0,1 0 0,1 1 0,1 0 0,-6 32 0,11-49 0,0 0 0,-1 0 0,1 0 0,0 0 0,0 0 0,0 1 0,0-1 0,0 0 0,0 0 0,0 0 0,1 0 0,-1 0 0,0 0 0,1 1 0,-1-1 0,0 0 0,1 0 0,0 0 0,-1 0 0,2 1 0,-2-2 0,1 0 0,0 0 0,-1 0 0,1 0 0,0 0 0,-1 0 0,1 0 0,0 0 0,-1 0 0,1-1 0,0 1 0,-1 0 0,1 0 0,-1-1 0,1 1 0,0 0 0,-1-1 0,1 1 0,-1 0 0,1-1 0,-1 1 0,1-1 0,-1 1 0,1-1 0,5-5 0,-1 0 0,0-1 0,0 1 0,7-14 0,-1-2 0,-1 0 0,-1 0 0,-2-1 0,0-1 0,-1 1 0,-1-1 0,-1 0 0,-2 0 0,1-40 0,-4 60 0,1-1 0,-1 1 0,0-1 0,0 1 0,0-1 0,0 1 0,-1 0 0,0-1 0,0 1 0,0 0 0,0 0 0,-1 1 0,1-1 0,-1 0 0,0 1 0,0-1 0,-5-3 0,2 3 0,0 0 0,0 0 0,-1 1 0,0 0 0,1 0 0,-1 0 0,0 1 0,0 0 0,-14-2 0,-7 1 0,1 2 0,0 1 0,0 1 0,-49 9 0,33-4 0,0 2 0,1 1 0,0 3 0,-51 21 0,80-27 0,1 0 0,-1 0 0,1 1 0,1 1 0,0 0 0,0 1 0,0 0 0,1 1 0,0 0 0,1 0 0,0 1 0,1 0 0,0 1 0,1 0 0,0 0 0,0 0 0,-6 22 0,3-2 0,2 1 0,2 0 0,0 0 0,3 0 0,0 1 0,3-1 0,3 41 0,-3-70 0,0 0 0,1 0 0,-1-1 0,1 1 0,0 0 0,0-1 0,0 1 0,0 0 0,1-1 0,0 0 0,-1 1 0,1-1 0,0 0 0,1 0 0,-1 0 0,0 0 0,1 0 0,0-1 0,0 1 0,0-1 0,0 1 0,0-1 0,0 0 0,0-1 0,1 1 0,-1 0 0,7 1 0,-5-2 0,1-1 0,0 0 0,0 0 0,0 0 0,0-1 0,-1 1 0,1-1 0,0-1 0,-1 1 0,1-1 0,-1 0 0,1-1 0,-1 1 0,0-1 0,0 0 0,0 0 0,7-6 0,14-13 0,0-1 0,-2-1 0,0-2 0,-2 0 0,-1-1 0,22-37 0,-14 14 0,-3-1 0,40-106 0,-61 144 0,0-1 0,-1 1 0,-1-1 0,0 0 0,-1 0 0,1-18 0,-3 29 0,-1-1 0,1 1 0,-1-1 0,1 1 0,-1-1 0,0 1 0,-1-1 0,1 1 0,0 0 0,-1 0 0,0 0 0,0 0 0,0 0 0,0 0 0,0 0 0,0 0 0,-1 1 0,0-1 0,1 1 0,-1 0 0,0 0 0,0 0 0,0 0 0,0 0 0,0 1 0,-1-1 0,1 1 0,-6-2 0,-6 0 0,0 0 0,0 0 0,-1 2 0,1 0 0,-1 0 0,1 2 0,-1 0 0,1 1 0,-1 0 0,1 1 0,0 1 0,-29 11 0,13-3 0,1 1 0,0 2 0,1 1 0,0 2 0,-28 23 0,24-14 0,0 1 0,2 1 0,-42 53 0,60-64 0,0 0 0,0 1 0,2 0 0,1 1 0,0 0 0,1 1 0,2 0 0,-9 34 0,15-52 0,0-1 0,0 1 0,1 0 0,-1-1 0,1 1 0,0-1 0,-1 1 0,1 0 0,0-1 0,1 1 0,-1 0 0,0-1 0,1 1 0,-1-1 0,1 1 0,0-1 0,0 1 0,0-1 0,0 1 0,1-1 0,1 3 0,-2-5 0,-1 0 0,1 1 0,0-1 0,0 0 0,0 1 0,0-1 0,0 0 0,0 0 0,0 0 0,0 0 0,0 0 0,0 0 0,-1 0 0,1 0 0,0 0 0,0 0 0,0 0 0,0-1 0,0 1 0,0 0 0,0-1 0,0 1 0,33-25 0,-7-4 0,-2-1 0,-2-1 0,0-1 0,-2 0 0,-2-2 0,17-39 0,-9 12 0,-4-1 0,30-120 0,-47 157 0,-1-2 0,-1 1 0,-2 0 0,0-31 0,-2 49 0,-1 0 0,1 0 0,-2 1 0,1-1 0,-1 1 0,0-1 0,-1 1 0,0 0 0,0 0 0,0 0 0,-1 0 0,0 0 0,-1 1 0,1 0 0,-1-1 0,0 2 0,-1-1 0,-7-6 0,-1 3 0,-1 0 0,1 1 0,-2 0 0,1 2 0,-1 0 0,1 0 0,-2 2 0,1 0 0,0 0 0,-29-1 0,-19 1 0,-90 7 0,145-2 0,-27 0 0,1 3 0,0 1 0,0 2 0,0 1 0,1 1 0,-36 16 0,53-18 0,0 1 0,0 1 0,1 0 0,1 1 0,-1 1 0,2 0 0,-1 1 0,2 1 0,0 0 0,0 1 0,1 0 0,1 1 0,-14 24 0,9-5 0,2 0 0,2 1 0,1 1 0,1 0 0,3 0 0,0 1 0,3 0 0,1 0 0,1 0 0,6 60 0,-3-90 0,0 1 0,0 0 0,1 0 0,0-1 0,0 1 0,1-1 0,0 0 0,0 1 0,1-2 0,0 1 0,0 0 0,0-1 0,1 1 0,0-1 0,0-1 0,1 1 0,0-1 0,0 0 0,11 8 0,-7-7 0,1-1 0,-1-1 0,1 0 0,0 0 0,0-1 0,0 0 0,0-1 0,1 0 0,-1-1 0,1 0 0,-1-1 0,23-2 0,-12-2 0,0-1 0,-1 0 0,0-1 0,0-2 0,0 0 0,-1-1 0,0-1 0,0-1 0,-2-1 0,1 0 0,17-16 0,-3-1 0,-2 0 0,-1-2 0,-1-1 0,43-62 0,-58 71 0,-1 1 0,0-1 0,-2-1 0,-1 0 0,-1-1 0,-1 0 0,-1 0 0,7-44 0,-13 58 0,-1 0 0,1 1 0,-2-1 0,1 0 0,-2 1 0,1-1 0,-1 1 0,-1 0 0,0-1 0,-6-13 0,5 17 0,0 0 0,0 1 0,0 0 0,-1-1 0,0 2 0,0-1 0,-1 0 0,0 1 0,0 0 0,0 1 0,0-1 0,-1 1 0,1 0 0,-1 1 0,-14-6 0,-3 2 0,0 0 0,-1 1 0,0 2 0,0 1 0,0 0 0,-49 3 0,26 3 0,0 2 0,-80 19 0,98-15 0,0 1 0,1 1 0,0 1 0,1 2 0,1 1 0,0 1 0,1 1 0,1 1 0,0 1 0,2 2 0,-22 22 0,28-24 0,1 0 0,1 0 0,0 1 0,2 1 0,0 1 0,1 0 0,2 0 0,0 1 0,1 0 0,1 1 0,2 0 0,0 0 0,1 1 0,-1 29 0,6-43 0,-1 0 0,2 0 0,0 0 0,0 0 0,1 0 0,0 0 0,6 18 0,-5-24 0,-1 0 0,1 1 0,0-1 0,0 0 0,0-1 0,1 1 0,0 0 0,0-1 0,0 0 0,0 0 0,1 0 0,0 0 0,-1-1 0,1 0 0,0 0 0,7 3 0,4-1 0,1 1 0,0-2 0,0 0 0,0-2 0,0 1 0,1-2 0,-1 0 0,0-2 0,1 1 0,-1-2 0,0-1 0,0 0 0,0-1 0,0 0 0,20-9 0,13-7 0,0-2 0,-2-2 0,76-51 0,-67 36 0,-1-3 0,-2-3 0,-2-1 0,-3-3 0,-1-2 0,60-84 0,-83 99 0,-1-1 0,-2-1 0,-1-1 0,-2 0 0,-2-2 0,-2 0 0,-2-1 0,-1 0 0,-2-1 0,-2-1 0,3-58 0,-11 92 0,0 1 0,0-1 0,-1 0 0,0 1 0,0-1 0,-1 1 0,-1 0 0,1-1 0,-2 1 0,1 0 0,-9-15 0,8 19 0,0 0 0,1 1 0,-2-1 0,1 1 0,0 0 0,-1 1 0,1-1 0,-1 1 0,0 0 0,-1 0 0,1 0 0,0 1 0,-1 0 0,1 0 0,-1 0 0,0 1 0,1 0 0,-1 0 0,0 0 0,-8 0 0,-6 2 0,0 0 0,1 1 0,-1 0 0,0 2 0,1 1 0,-1 0 0,1 1 0,1 1 0,-1 1 0,-21 13 0,-10 8 0,2 1 0,-59 50 0,91-67 0,0 0 0,1 1 0,1 1 0,0 0 0,1 1 0,0 1 0,2-1 0,0 2 0,1 0 0,0 0 0,2 1 0,0 0 0,1 0 0,1 1 0,1 0 0,1 0 0,1 0 0,-1 21 0,-5 117 0,9-134 0,1 0 0,1-1 0,1 1 0,10 37 0,-11-55 0,1 0 0,-1-1 0,2 1 0,-1-1 0,0 0 0,1 0 0,0 0 0,0 0 0,1-1 0,-1 0 0,1 0 0,0 0 0,0 0 0,0-1 0,1 0 0,-1 0 0,1 0 0,0-1 0,0 0 0,0 0 0,0 0 0,0-1 0,0 0 0,12 1 0,-1 0 0,0-1 0,0-1 0,1-1 0,-1 0 0,0-1 0,0-1 0,33-10 0,-29 5 0,0-2 0,0 0 0,-1-2 0,0 0 0,-1-1 0,0-1 0,-2 0 0,1-2 0,-2 0 0,0-1 0,-1 0 0,-1-2 0,0 1 0,-1-2 0,-2 0 0,19-40 0,-28 54 0,1-1 0,-1 1 0,0 0 0,0-1 0,-1 0 0,0 1 0,0-1 0,-1 0 0,0 1 0,0-1 0,0 0 0,-1 1 0,0-1 0,-3-11 0,2 13 0,-1 0 0,1 0 0,-1 0 0,0 0 0,0 1 0,-1-1 0,0 1 0,1-1 0,-1 1 0,0 1 0,-1-1 0,1 0 0,-1 1 0,0 0 0,0 0 0,0 1 0,-8-4 0,-9-2 0,0 2 0,-1 0 0,0 2 0,0 0 0,0 2 0,0 0 0,0 2 0,-1 1 0,1 0 0,0 2 0,0 0 0,0 2 0,1 0 0,-1 2 0,1 0 0,-26 14 0,38-16 0,1 2 0,-1-1 0,1 1 0,0 1 0,1-1 0,0 2 0,0-1 0,1 1 0,0 0 0,0 0 0,1 1 0,0 0 0,-6 15 0,9-18 0,0 0 0,0 0 0,1 0 0,0 0 0,0 1 0,1-1 0,0 1 0,0-1 0,1 1 0,0 0 0,0-1 0,1 1 0,0-1 0,0 1 0,1-1 0,0 1 0,0-1 0,0 0 0,1 0 0,0 0 0,5 8 0,-4-11 0,0 1 0,0-1 0,1 0 0,-1 0 0,1 0 0,0-1 0,0 1 0,0-1 0,0-1 0,0 1 0,1-1 0,-1 0 0,1 0 0,0 0 0,0-1 0,-1 0 0,1 0 0,0 0 0,0-1 0,8 0 0,2 0 0,0-1 0,0-1 0,0-1 0,0 0 0,-1-1 0,22-8 0,-10 1 0,0-1 0,-1-1 0,0-2 0,-1 0 0,-1-2 0,0-1 0,-2 0 0,0-2 0,-1-1 0,-1 0 0,-1-1 0,-1-2 0,-1 1 0,-1-2 0,14-28 0,-27 47 0,0 0 0,-1 1 0,0-1 0,0 0 0,0 0 0,-1 0 0,1 0 0,-2 0 0,1-1 0,-1 1 0,0 0 0,0 0 0,0 0 0,-1-1 0,-2-8 0,1 10 0,-1 0 0,1 1 0,-1 0 0,0 0 0,0-1 0,0 2 0,0-1 0,-1 0 0,1 1 0,-1-1 0,0 1 0,0 0 0,0 1 0,-1-1 0,1 1 0,-1-1 0,1 1 0,-1 1 0,-9-3 0,-15-4 0,-1 1 0,-1 2 0,1 0 0,-1 3 0,-47 1 0,17 4 0,-110 21 0,134-17 0,1 1 0,0 2 0,-35 15 0,63-22 0,1 0 0,-1 0 0,1 1 0,0 0 0,0 0 0,1 1 0,-1-1 0,1 2 0,0-1 0,1 1 0,-1-1 0,1 2 0,0-1 0,0 0 0,1 1 0,0 0 0,0 0 0,1 0 0,0 1 0,-4 13 0,6-18 0,1 0 0,0 1 0,0-1 0,0 0 0,0 0 0,0 1 0,1-1 0,0 0 0,-1 0 0,1 0 0,1 0 0,-1 0 0,0 0 0,1 0 0,-1 0 0,1 0 0,0 0 0,0-1 0,0 1 0,0-1 0,0 0 0,1 1 0,-1-1 0,1 0 0,-1 0 0,1-1 0,0 1 0,0 0 0,4 1 0,8 3 0,-1 0 0,1-1 0,0-1 0,29 4 0,-20-4 0,0-2 0,0 0 0,1-2 0,-1-1 0,0-1 0,0-1 0,0 0 0,0-2 0,22-9 0,-35 11 0,-1 0 0,1-2 0,-1 1 0,0-1 0,-1-1 0,1 1 0,-1-2 0,0 1 0,-1-1 0,1-1 0,-1 0 0,-1 0 0,0 0 0,0-1 0,0 0 0,-1 0 0,-1-1 0,1 1 0,-2-1 0,1-1 0,4-17 0,-8 24 0,0 0 0,0 0 0,0 0 0,0 0 0,-1 0 0,0-1 0,0 1 0,0 0 0,0 0 0,-1 0 0,0-1 0,0 1 0,0 0 0,0 0 0,-1 0 0,1 0 0,-1 0 0,0 1 0,-4-7 0,2 6 0,0 0 0,0 0 0,-1 1 0,1 0 0,-1-1 0,0 2 0,1-1 0,-2 0 0,1 1 0,0 0 0,0 0 0,-1 1 0,-5-2 0,-15-1 0,-1 1 0,1 2 0,-1 0 0,0 2 0,-28 4 0,-89 15 0,1 6 0,1 6 0,2 6 0,-162 68 0,275-95 0,1 1 0,0 1 0,1 1 0,-43 32 0,56-35 0,0 0 0,0 0 0,1 1 0,1 1 0,0 0 0,0 0 0,2 1 0,-1 0 0,-10 29 0,6-8 0,1 0 0,3 0 0,-10 66 0,16-75 0,1-1 0,1 0 0,1 1 0,1-1 0,2 1 0,7 31 0,-9-49 0,2 0 0,-1 0 0,1-1 0,0 1 0,1-1 0,0 0 0,0 0 0,0 0 0,1 0 0,0-1 0,1 0 0,-1 0 0,1 0 0,0-1 0,0 1 0,1-2 0,0 1 0,12 6 0,-9-7 0,1 0 0,0 0 0,0-1 0,0-1 0,0 0 0,0 0 0,0-1 0,1-1 0,-1 0 0,0 0 0,0-1 0,23-5 0,-24 3 0,-1 0 0,1-1 0,0 1 0,-1-2 0,0 0 0,0 0 0,0 0 0,-1-1 0,0-1 0,0 1 0,0-1 0,-1 0 0,0-1 0,0 0 0,-1 0 0,0-1 0,-1 1 0,0-1 0,0 0 0,4-11 0,-1-1 0,-1 1 0,0-2 0,-2 1 0,0-1 0,-1 0 0,-2 0 0,0 0 0,-2-32 0,0 47 0,-1 0 0,0 1 0,0-1 0,-1 0 0,0 1 0,0-1 0,0 1 0,-1-1 0,0 1 0,0 0 0,-1 0 0,1 1 0,-9-10 0,5 7 0,-1 1 0,0 0 0,0 0 0,-1 1 0,0 0 0,0 1 0,0-1 0,-11-3 0,-8-1 0,0 1 0,-1 1 0,1 2 0,-2 0 0,-42-1 0,48 6 0,1 1 0,0 1 0,0 1 0,0 1 0,0 1 0,0 1 0,0 1 0,1 1 0,0 0 0,1 2 0,-34 19 0,40-19 0,1 0 0,0 1 0,0 1 0,1 0 0,1 1 0,-1 0 0,2 1 0,0 0 0,1 1 0,0 0 0,1 0 0,0 1 0,2 1 0,0-1 0,0 1 0,-6 26 0,11-36 0,1 0 0,0 0 0,0 0 0,0 0 0,1 1 0,0-1 0,0 0 0,0 0 0,1 0 0,0 0 0,0 0 0,1 0 0,0 0 0,0 0 0,0 0 0,0-1 0,6 9 0,-4-9 0,1 1 0,0-1 0,0 0 0,0-1 0,0 1 0,1-1 0,0 0 0,0 0 0,0-1 0,1 0 0,-1 0 0,1 0 0,-1-1 0,1 0 0,10 2 0,19 2 0,0-2 0,0-1 0,1-1 0,0-3 0,-1-1 0,0-1 0,1-2 0,-1-2 0,-1-1 0,1-2 0,34-14 0,-10 0 0,0-3 0,-2-2 0,-1-3 0,-1-3 0,69-55 0,-73 47 0,88-94 0,-121 117 0,-2-1 0,-1-1 0,-1 0 0,-1-1 0,0-1 0,-2 0 0,15-42 0,-25 60 0,0 1 0,-1-1 0,0 0 0,0 0 0,0 0 0,-1 0 0,1 0 0,-1 0 0,-1 0 0,1 0 0,-1 0 0,0 0 0,-1 1 0,1-1 0,-1 0 0,0 1 0,-1-1 0,-3-5 0,2 4 0,-1 1 0,0 1 0,0-1 0,-1 1 0,1 0 0,-1 0 0,0 1 0,-1-1 0,1 1 0,-1 1 0,0-1 0,-11-3 0,-6 0 0,0 0 0,0 2 0,-1 0 0,0 2 0,0 1 0,0 1 0,-39 3 0,34 1 0,-1 2 0,1 1 0,1 1 0,-1 1 0,1 2 0,1 1 0,-28 15 0,41-19 0,1 1 0,-1 1 0,1 1 0,1 0 0,0 0 0,0 1 0,1 1 0,0 0 0,1 1 0,1 0 0,0 1 0,1 0 0,0 0 0,-8 21 0,7-5 0,1 0 0,1 1 0,2-1 0,-4 50 0,8 124 0,3-189 0,0 0 0,1-1 0,1 1 0,0 0 0,1-1 0,0 1 0,2-1 0,-1 0 0,11 17 0,-12-25 0,0 0 0,0 0 0,0-1 0,1 0 0,-1 0 0,1 0 0,1-1 0,-1 1 0,1-1 0,-1 0 0,1-1 0,0 1 0,0-1 0,1 0 0,-1-1 0,1 0 0,-1 0 0,1 0 0,0-1 0,0 0 0,0 0 0,7 0 0,-9-2 0,0 1 0,0-1 0,0 0 0,1 0 0,-1-1 0,0 1 0,0-1 0,-1 0 0,1-1 0,0 1 0,-1-1 0,1 0 0,-1 0 0,0 0 0,0 0 0,0-1 0,0 0 0,5-7 0,3-5 0,-1 0 0,0-1 0,12-28 0,-15 30 0,-1-1 0,-1 0 0,-1-1 0,0 1 0,-1-1 0,-1 0 0,0 0 0,-1 0 0,-1-34 0,-2 41 0,-1-1 0,1 1 0,-1-1 0,-1 1 0,0 0 0,-1 0 0,0 0 0,0 1 0,-1-1 0,0 1 0,-1 0 0,0 0 0,0 1 0,-1 0 0,0 0 0,0 0 0,-10-7 0,-5-1 0,0 2 0,-1 0 0,-1 2 0,0 1 0,0 0 0,-1 2 0,-1 1 0,1 1 0,-1 1 0,-32-3 0,-7 2 0,0 3 0,0 2 0,-65 8 0,100-4 0,0 1 0,0 2 0,1 1 0,-49 16 0,71-20 0,0 0 0,1 1 0,-1 0 0,1 1 0,-1-1 0,1 1 0,0 1 0,1-1 0,-1 1 0,1 0 0,0 0 0,0 0 0,0 1 0,1 0 0,0 0 0,0 0 0,0 0 0,1 1 0,0-1 0,0 1 0,1 0 0,0 0 0,0 0 0,-2 14 0,4-16 0,0 1 0,0-1 0,0 1 0,1-1 0,0 1 0,0-1 0,0 0 0,0 1 0,1-1 0,0 0 0,0 0 0,1 0 0,-1 0 0,1-1 0,6 8 0,-2-4 0,0 0 0,0-1 0,1 0 0,0-1 0,0 0 0,1 0 0,17 8 0,-2-3 0,2-1 0,-1-1 0,1-1 0,1-1 0,40 4 0,-41-8 0,1-2 0,-1-1 0,0-1 0,0-1 0,0-2 0,0 0 0,-1-2 0,0 0 0,0-2 0,0-1 0,41-21 0,-48 20 0,1-1 0,-1 0 0,-1-2 0,0 0 0,-1-1 0,-1 0 0,0-1 0,-1-1 0,0-1 0,-1 0 0,-1 0 0,-1-1 0,-1-1 0,15-34 0,-23 47 0,0 1 0,0-1 0,0 0 0,-1 1 0,0-1 0,0 0 0,-1 0 0,0 0 0,0 0 0,0 0 0,-2-9 0,1 12 0,0 0 0,0 0 0,-1 0 0,1 1 0,-1-1 0,1 0 0,-1 1 0,0-1 0,0 1 0,0 0 0,-1-1 0,1 1 0,-1 0 0,1 0 0,-1 1 0,1-1 0,-1 1 0,0-1 0,0 1 0,0 0 0,0 0 0,0 0 0,0 0 0,-4 0 0,-16-3 0,-1 0 0,0 2 0,0 1 0,1 1 0,-36 4 0,-123 25 0,172-27 0,-71 15 0,1 4 0,2 3 0,0 3 0,1 4 0,2 3 0,-80 50 0,141-76 0,2 2 0,-1 0 0,1 0 0,1 1 0,-1 1 0,2 0 0,0 0 0,0 1 0,2 0 0,-1 1 0,2 0 0,-1 0 0,2 0 0,0 1 0,-7 28 0,11-31 0,-1-1 0,2 1 0,-1 0 0,2 0 0,-1 0 0,2 0 0,0 0 0,0 0 0,1-1 0,0 1 0,1 0 0,1-1 0,0 0 0,0 1 0,1-2 0,0 1 0,1 0 0,0-1 0,1 0 0,0-1 0,12 13 0,-6-10 0,0-1 0,1 0 0,0-1 0,1-1 0,0 0 0,1-1 0,-1-1 0,1 0 0,1-1 0,-1-1 0,1-1 0,0 0 0,0-1 0,0-1 0,1 0 0,-1-1 0,26-3 0,-4-1 0,-1-2 0,0-1 0,0-3 0,0 0 0,-2-3 0,67-29 0,-79 29 0,0 0 0,0-2 0,-2-1 0,0 0 0,0-2 0,-2-1 0,0 0 0,-1-1 0,-1-1 0,0-1 0,-2-1 0,-1 0 0,0-1 0,19-43 0,-31 58 0,1 0 0,-2 0 0,1-1 0,-1 0 0,0 1 0,-1-1 0,0 0 0,0 0 0,-1 0 0,0 0 0,-1 0 0,0 0 0,0 1 0,-1-1 0,0 0 0,-1 1 0,0-1 0,0 1 0,-1 0 0,-7-14 0,3 11 0,0 0 0,-1 1 0,-1 0 0,1 0 0,-1 1 0,-1 0 0,0 0 0,0 2 0,0-1 0,-1 1 0,-1 1 0,1 0 0,-14-4 0,5 3 0,0 1 0,-1 1 0,0 1 0,0 0 0,0 2 0,-1 1 0,1 0 0,0 2 0,-1 1 0,1 0 0,0 2 0,0 0 0,0 2 0,-35 13 0,39-12 0,0 2 0,0 0 0,1 1 0,0 0 0,1 1 0,0 1 0,1 1 0,0 0 0,1 1 0,1 1 0,0 0 0,1 0 0,0 2 0,2-1 0,0 1 0,-15 35 0,20-39 0,1 0 0,0-1 0,1 1 0,0 0 0,1 1 0,0-1 0,1 0 0,1 0 0,0 1 0,4 21 0,-2-26 0,0 1 0,1-1 0,0-1 0,1 1 0,0 0 0,0-1 0,1 0 0,0 0 0,0 0 0,1-1 0,0 1 0,0-1 0,1-1 0,0 1 0,0-1 0,8 5 0,-2-2 0,0-2 0,1 1 0,-1-2 0,1 0 0,0-1 0,1 0 0,-1-1 0,1 0 0,0-2 0,0 1 0,0-2 0,0 0 0,1-1 0,-1 0 0,0-2 0,0 1 0,17-5 0,-12 1 0,0-1 0,0-1 0,-1 0 0,1-1 0,-2-1 0,1-1 0,-1-1 0,-1 0 0,0-2 0,-1 0 0,28-28 0,-22 16 0,-1-1 0,-1 0 0,-1-2 0,-2 0 0,15-32 0,-25 46 0,-1 0 0,-1-1 0,0 1 0,0-1 0,-2-1 0,0 1 0,0 0 0,-2-1 0,0 1 0,-1-1 0,0 1 0,-5-30 0,4 38 0,-1 1 0,0-1 0,-1 1 0,0-1 0,0 1 0,0 0 0,0 0 0,-1 1 0,0-1 0,0 1 0,-1-1 0,1 1 0,-10-7 0,6 6 0,-1 1 0,0-1 0,0 1 0,0 1 0,-1 0 0,1 0 0,-1 1 0,-12-3 0,-16 0 0,0 1 0,-1 2 0,-72 5 0,68-1 0,10-1 0,0 1 0,0 2 0,1 1 0,0 2 0,0 1 0,-37 14 0,60-18 0,-1 1 0,1 0 0,0 1 0,1 0 0,-1 0 0,1 1 0,0 0 0,0 0 0,1 1 0,0 0 0,0 0 0,1 1 0,0 0 0,0 0 0,1 0 0,0 1 0,0 0 0,1 0 0,0 0 0,0 1 0,1-1 0,1 1 0,0-1 0,-2 13 0,3-13 0,0 1 0,1-1 0,0 0 0,0 1 0,1-1 0,0 0 0,1 0 0,0 0 0,4 12 0,-4-15 0,1-1 0,0 0 0,0 0 0,0-1 0,0 1 0,1 0 0,-1-1 0,1 0 0,1 0 0,-1 0 0,0-1 0,1 1 0,0-1 0,-1 0 0,1 0 0,10 3 0,3 1 0,-1-2 0,2 0 0,-1 0 0,1-2 0,-1 0 0,1-2 0,0 0 0,0-1 0,0 0 0,0-2 0,0 0 0,34-10 0,-42 9 0,1 0 0,-1-1 0,0 0 0,0-1 0,-1 0 0,0-1 0,1 0 0,-2-1 0,1 0 0,-1 0 0,0-1 0,-1 0 0,0-1 0,0 0 0,0 0 0,-2-1 0,1 0 0,-1 0 0,0 0 0,-1-1 0,7-20 0,-10 25 0,0-1 0,-1 1 0,1-1 0,-1 0 0,-1 1 0,1-1 0,-1 0 0,0 1 0,-1-1 0,0 0 0,0 0 0,0 1 0,-1-1 0,0 1 0,0 0 0,0-1 0,-1 1 0,0 0 0,0 0 0,-1 1 0,0-1 0,0 1 0,0-1 0,0 1 0,-1 1 0,0-1 0,0 0 0,0 1 0,-1 0 0,0 1 0,1-1 0,-1 1 0,0 0 0,0 0 0,-1 1 0,1 0 0,-1 0 0,1 1 0,-8-2 0,-16 0 0,0 1 0,-1 2 0,1 0 0,-1 3 0,1 0 0,-43 11 0,20-1 0,0 3 0,-87 40 0,102-38 0,2 2 0,0 1 0,2 2 0,0 2 0,2 1 0,1 1 0,-54 61 0,63-62 0,2 1 0,1 0 0,1 2 0,1 0 0,1 1 0,2 0 0,2 2 0,0-1 0,2 1 0,-7 42 0,15-66 0,1-1 0,0 1 0,0-1 0,1 1 0,0 0 0,1-1 0,-1 1 0,2-1 0,-1 1 0,1-1 0,0 1 0,4 10 0,-3-14 0,0 0 0,0 0 0,0 0 0,0 0 0,1 0 0,-1-1 0,1 1 0,0-1 0,0 0 0,0 0 0,1-1 0,-1 1 0,1-1 0,-1 0 0,1 0 0,0-1 0,0 1 0,0-1 0,0 0 0,6 0 0,13 3 0,0-2 0,0-1 0,0-1 0,0-1 0,1-1 0,-1-1 0,-1-1 0,45-13 0,-35 5 0,0-1 0,0-2 0,-1-1 0,-1-2 0,44-33 0,-31 16 0,-2-2 0,-1-1 0,-2-2 0,-2-2 0,-2-2 0,-1-1 0,44-80 0,-67 105 0,-1-1 0,-1 0 0,0-1 0,-2 0 0,0-1 0,5-34 0,-11 49 0,0-1 0,0 1 0,-1 0 0,0-1 0,-1 1 0,0 0 0,0-1 0,-1 1 0,0 0 0,0 0 0,-1 0 0,0 0 0,0 0 0,-1 1 0,0-1 0,0 1 0,-1 0 0,0 0 0,0 1 0,-11-11 0,4 8 0,0 0 0,-1 1 0,0 0 0,0 1 0,-1 0 0,1 1 0,-2 1 0,1 0 0,0 1 0,-1 1 0,0 0 0,-27-1 0,-2 2 0,0 2 0,1 2 0,-50 8 0,41-2 0,0 2 0,1 2 0,0 2 0,1 3 0,-60 28 0,89-34 0,-1 0 0,1 2 0,1 0 0,1 1 0,0 1 0,0 0 0,2 2 0,0 0 0,0 1 0,2 1 0,1 0 0,0 1 0,-18 36 0,27-47 0,2 1 0,-1-1 0,1 1 0,0-1 0,1 1 0,0 0 0,1 0 0,0 17 0,1-23 0,0 0 0,0-1 0,1 1 0,0 0 0,0 0 0,0 0 0,0-1 0,0 1 0,1-1 0,0 1 0,0-1 0,0 1 0,0-1 0,0 0 0,1 0 0,-1 0 0,1 0 0,0-1 0,-1 1 0,1-1 0,1 0 0,-1 1 0,0-1 0,7 3 0,0-2 0,0 0 0,0 0 0,0-1 0,1 0 0,-1-1 0,1 0 0,-1 0 0,1-1 0,-1-1 0,0 0 0,1 0 0,-1-1 0,0 0 0,0-1 0,15-6 0,-2 0 0,0-1 0,-1-2 0,0 0 0,-1-1 0,29-23 0,-29 18 0,-1 0 0,-1-2 0,0 0 0,-2-2 0,0 1 0,26-49 0,-32 51 0,-2-1 0,0 0 0,-2-1 0,0 0 0,-1 0 0,-1 0 0,-1-1 0,-1 1 0,1-28 0,-5 42 0,1 0 0,-1 0 0,0 0 0,-1 0 0,1 0 0,-2 0 0,1 1 0,-1-1 0,1 1 0,-2 0 0,1-1 0,-1 1 0,0 1 0,0-1 0,-1 0 0,1 1 0,-1 0 0,-1 0 0,1 1 0,0-1 0,-1 1 0,0 1 0,0-1 0,0 1 0,-13-5 0,-11-4 0,-2 1 0,0 2 0,0 2 0,-38-5 0,54 9 0,-98-13 0,-1 5 0,-164 6 0,256 5 0,-1 1 0,1 1 0,-1 2 0,1 0 0,0 1 0,0 2 0,-21 8 0,36-11 0,0 0 0,0 0 0,1 0 0,0 1 0,0 0 0,0 1 0,1 0 0,-1 0 0,2 0 0,-1 1 0,1-1 0,-1 2 0,2-1 0,-1 0 0,1 1 0,0 0 0,1 0 0,0 0 0,0 0 0,1 0 0,-3 16 0,1 0 0,2 0 0,0 1 0,2-1 0,0 1 0,2-1 0,0 1 0,2-1 0,11 38 0,-12-51 0,0-1 0,1 0 0,1 0 0,-1 0 0,2 0 0,-1-1 0,2 1 0,-1-2 0,1 1 0,0-1 0,1 0 0,0 0 0,0-1 0,1 0 0,0 0 0,0-1 0,0-1 0,1 1 0,0-1 0,0-1 0,14 5 0,-12-6 0,0 0 0,1-1 0,-1 0 0,1-1 0,-1 0 0,1-1 0,-1 0 0,1-1 0,-1-1 0,1 0 0,-1 0 0,0-1 0,0-1 0,0 0 0,0-1 0,13-7 0,-12 4 0,-1 0 0,0-1 0,0 0 0,-1-1 0,0-1 0,0 0 0,-1 0 0,-1-1 0,0 0 0,-1 0 0,0-1 0,-1 0 0,8-20 0,-7 15 0,-2 1 0,0-2 0,-1 1 0,0 0 0,-2-1 0,0 0 0,-1 0 0,-1 0 0,-2-21 0,1 33 0,-1-1 0,-1 1 0,1 0 0,-1-1 0,0 1 0,-1 0 0,0 0 0,0 1 0,0-1 0,-1 1 0,0-1 0,-1 1 0,1 0 0,-1 1 0,0-1 0,0 1 0,-1 0 0,0 0 0,1 0 0,-2 1 0,1 0 0,0 0 0,-1 1 0,0 0 0,0 0 0,-9-2 0,-14-3 0,0 2 0,0 1 0,0 2 0,-1 1 0,1 1 0,0 1 0,-1 2 0,1 1 0,0 2 0,0 1 0,-44 14 0,6 2 0,0 4 0,2 2 0,-110 65 0,137-69 0,1 1 0,-36 31 0,60-44 0,1 1 0,0 0 0,1 1 0,1 0 0,0 0 0,0 1 0,-14 30 0,23-41 0,0 1 0,0 0 0,0 0 0,1 0 0,-1 0 0,1 0 0,0 0 0,1 0 0,-1 0 0,1 0 0,0 0 0,1 1 0,-1-1 0,1 0 0,0 0 0,0 0 0,3 8 0,-1-7 0,0 0 0,1-1 0,0 1 0,0-1 0,0 1 0,1-1 0,-1-1 0,1 1 0,0-1 0,0 0 0,1 0 0,5 3 0,12 5 0,0-1 0,0-2 0,1 0 0,0-1 0,1-2 0,26 4 0,10 1 0,0-3 0,0-3 0,1-3 0,117-10 0,-165 6 0,0-1 0,0 0 0,0 0 0,0-2 0,-1 0 0,1 0 0,-1-1 0,0-1 0,-1 0 0,0-1 0,0 0 0,-1-1 0,1 0 0,11-14 0,-13 10 0,0 1 0,-1-1 0,0-1 0,-2 1 0,1-1 0,-2-1 0,0 0 0,0 1 0,-1-2 0,-1 1 0,-1 0 0,3-24 0,-5 31 0,0 0 0,0 0 0,-1 0 0,0 0 0,-1 0 0,1 0 0,-1 1 0,-1-1 0,0 0 0,0 0 0,0 1 0,-1-1 0,0 1 0,0 0 0,-1 0 0,0 0 0,0 0 0,-1 1 0,0 0 0,0-1 0,0 2 0,-1-1 0,0 1 0,0 0 0,0 0 0,-1 0 0,0 1 0,1 0 0,-12-4 0,-8-1 0,-1 0 0,1 2 0,-2 1 0,1 2 0,-32-2 0,-7 3 0,-69 5 0,104 1 0,0 2 0,0 1 0,0 1 0,1 1 0,0 2 0,0 1 0,2 2 0,-1 0 0,1 2 0,1 1 0,1 1 0,0 2 0,-44 41 0,47-38 0,2 1 0,0 0 0,2 2 0,0 0 0,2 1 0,1 1 0,1 0 0,1 1 0,1 1 0,2 0 0,1 1 0,2 0 0,0 0 0,-3 33 0,10-50 0,0-1 0,1 1 0,0 0 0,1-1 0,1 1 0,0-1 0,0 1 0,1-1 0,1 0 0,0 0 0,1 0 0,0-1 0,0 1 0,2-1 0,-1 0 0,1-1 0,9 11 0,-5-10 0,0 0 0,1 0 0,0-2 0,0 1 0,1-1 0,0-1 0,1-1 0,0 0 0,0 0 0,1-1 0,-1-1 0,1-1 0,23 5 0,-10-5 0,-1-1 0,1-1 0,0-1 0,0-2 0,0 0 0,-1-2 0,1-1 0,-1-2 0,0 0 0,0-2 0,-1-1 0,0-1 0,0-1 0,-1-1 0,-1-1 0,0-2 0,-1 0 0,0-1 0,-1-2 0,32-32 0,-28 23 0,0-1 0,-2-1 0,0-1 0,-3-1 0,0-1 0,-2-1 0,-2-1 0,-1-1 0,-1 0 0,19-72 0,-31 94 0,-1 1 0,0 0 0,-1-1 0,0 0 0,-1 1 0,0-1 0,-4-21 0,3 28 0,-1 1 0,0-1 0,0 0 0,0 1 0,-1-1 0,0 1 0,0 0 0,0 0 0,0 0 0,-1 0 0,0 0 0,0 1 0,0 0 0,-1 0 0,1 0 0,-1 0 0,0 1 0,-6-4 0,-4 0 0,-2 1 0,1 0 0,0 1 0,-1 0 0,0 1 0,0 1 0,0 1 0,-1 1 0,1 0 0,0 1 0,-1 1 0,1 0 0,-31 8 0,12-2 0,1 3 0,0 1 0,0 1 0,1 2 0,-49 27 0,50-20 0,0 0 0,2 3 0,1 0 0,1 2 0,1 1 0,1 1 0,2 1 0,1 2 0,1 0 0,-34 63 0,46-71 0,1 0 0,0 1 0,2 0 0,1 0 0,1 1 0,1 0 0,-3 41 0,7-46 0,2-1 0,0 0 0,1 0 0,1 1 0,0-1 0,2-1 0,0 1 0,1-1 0,1 0 0,17 32 0,-15-34 0,0 0 0,1-1 0,1-1 0,1 0 0,0 0 0,0-1 0,1-1 0,1 0 0,0 0 0,1-2 0,0 0 0,1-1 0,0 0 0,0-1 0,1-1 0,0 0 0,0-1 0,0-2 0,1 1 0,0-2 0,18 2 0,-26-5 0,-1-1 0,1 0 0,-1 0 0,1 0 0,-1-2 0,0 1 0,0-1 0,0 0 0,0-1 0,0 0 0,0 0 0,-1-1 0,0 0 0,0-1 0,-1 0 0,1 0 0,-1 0 0,0-1 0,-1 0 0,11-15 0,0-2 0,0-1 0,-2-1 0,-1-1 0,-1 0 0,13-40 0,-15 34 0,-1 1 0,-3-1 0,0 0 0,-2-1 0,-2 0 0,-1 1 0,-1-1 0,-2 0 0,-7-47 0,5 64 0,0 0 0,-1 0 0,-1 1 0,0-1 0,-2 1 0,0 0 0,0 1 0,-2 0 0,0 0 0,0 1 0,-1 0 0,-1 0 0,-1 1 0,0 0 0,0 1 0,-1 1 0,-1 0 0,0 1 0,0 0 0,-18-8 0,-9 1 0,0 2 0,-2 2 0,0 1 0,0 3 0,-1 1 0,0 3 0,-46-1 0,73 5 0,0 1 0,0 0 0,0 2 0,0-1 0,-32 10 0,44-10 0,1 0 0,0 1 0,0-1 0,0 1 0,0 0 0,1 0 0,-1 1 0,0-1 0,1 1 0,0 0 0,-1-1 0,1 2 0,0-1 0,0 0 0,1 1 0,-1-1 0,1 1 0,0 0 0,0-1 0,0 1 0,0 0 0,1 0 0,-1 1 0,1-1 0,0 0 0,0 0 0,1 1 0,-1 5 0,2-4 0,-1 0 0,1-1 0,0 1 0,0-1 0,1 1 0,-1-1 0,1 0 0,0 1 0,1-1 0,-1 0 0,1 0 0,0-1 0,1 1 0,-1 0 0,1-1 0,0 0 0,0 0 0,0 0 0,0-1 0,1 1 0,-1-1 0,6 3 0,-3-2 0,0 0 0,1 0 0,-1-1 0,1 0 0,-1 0 0,1-1 0,0 0 0,0 0 0,0-1 0,1 0 0,-1 0 0,0-1 0,0 0 0,16-3 0,-11 0 0,1-2 0,-2 0 0,1-1 0,-1 0 0,1-1 0,-2 0 0,1 0 0,-1-2 0,0 1 0,-1-2 0,0 1 0,0-1 0,-1-1 0,-1 1 0,1-2 0,-2 1 0,0-1 0,0 0 0,5-15 0,-7 17 0,-1 0 0,0 0 0,-1 0 0,0-1 0,0 0 0,-1 1 0,-1-1 0,0 0 0,0 0 0,-1 0 0,0 1 0,-1-1 0,-1 0 0,1 0 0,-2 1 0,1-1 0,-2 1 0,1-1 0,-1 1 0,-1 0 0,0 1 0,0-1 0,-1 1 0,-13-17 0,4 12 0,-1 1 0,0 0 0,0 1 0,-2 1 0,1 0 0,-1 2 0,-1 0 0,1 1 0,-41-11 0,-3 2 0,-119-14 0,115 23 0,0 3 0,0 2 0,0 4 0,0 2 0,0 3 0,-65 15 0,103-14 0,0 1 0,0 1 0,1 2 0,1 1 0,0 0 0,-48 33 0,57-32 0,1 0 0,0 1 0,1 1 0,1 0 0,0 1 0,2 1 0,-1 0 0,2 1 0,0 0 0,-13 33 0,12-20 0,2 1 0,2-1 0,1 2 0,1-1 0,2 1 0,1-1 0,1 1 0,6 59 0,2-34 0,3-1 0,2 0 0,3-1 0,25 64 0,-26-84 0,2-2 0,2 0 0,1-1 0,1 0 0,2-2 0,1 0 0,36 38 0,-36-47 0,1 0 0,1-2 0,1 0 0,0-2 0,2-1 0,0-1 0,1-2 0,0 0 0,35 11 0,-28-13 0,1-2 0,0-1 0,0-2 0,1-1 0,48 1 0,-71-7 0,1 0 0,-1-1 0,0 0 0,0-2 0,0 1 0,0-2 0,-1 0 0,1 0 0,-1-1 0,0-1 0,0 0 0,-1-1 0,0-1 0,0 1 0,-1-2 0,21-19 0,-14 8 0,-2 0 0,0-1 0,-1-1 0,-2-1 0,0 0 0,-1 0 0,-2-2 0,0 1 0,-1-1 0,-2 0 0,-1-1 0,0 0 0,1-34 0,-5 42 0,-1 0 0,-1 0 0,-1 0 0,0 0 0,-1 0 0,-1 0 0,-1 1 0,-1-1 0,0 1 0,-1 0 0,-1 1 0,0-1 0,-1 1 0,-1 1 0,-1-1 0,0 2 0,-1-1 0,0 1 0,-1 1 0,-23-20 0,3 11 0,0 1 0,-2 1 0,0 2 0,-1 1 0,-1 2 0,-1 1 0,0 2 0,0 2 0,-1 1 0,0 2 0,-1 2 0,0 1 0,1 2 0,-64 5 0,92-2 0,0 1 0,0 0 0,0 0 0,1 1 0,-1 0 0,1 0 0,0 1 0,0 1 0,0-1 0,1 1 0,-1 1 0,1 0 0,1 0 0,-1 0 0,1 1 0,0 0 0,0 1 0,-7 11 0,5-4 0,0 0 0,2 1 0,0 0 0,0 0 0,1 1 0,2 0 0,-1 0 0,2 0 0,-2 29 0,3-29 0,1-1 0,1 1 0,1 0 0,1 0 0,0-1 0,1 1 0,1-1 0,0 1 0,1-1 0,1-1 0,1 1 0,0-1 0,11 18 0,-7-16 0,2-1 0,-1-1 0,2 0 0,0-1 0,0 0 0,2-1 0,-1-1 0,2 0 0,0-1 0,35 17 0,-21-15 0,0-1 0,1-2 0,1-1 0,-1-1 0,1-2 0,0-1 0,1-2 0,-1-1 0,1-2 0,-1-1 0,1-2 0,56-11 0,-58 7 0,0-1 0,-1-2 0,0-1 0,-1-2 0,0 0 0,-1-3 0,0 0 0,-1-1 0,-1-2 0,-1-1 0,-1-1 0,0-1 0,23-29 0,-25 24 0,0-1 0,-2-1 0,-2-1 0,0-1 0,-2 0 0,-2-1 0,-1-1 0,15-51 0,-28 79 0,1 0 0,-1 0 0,-1-1 0,1 1 0,-1 0 0,0-1 0,0 1 0,0 0 0,-1 0 0,1-1 0,-2 1 0,1 0 0,0 0 0,-1 0 0,0 0 0,0 0 0,-4-6 0,2 7 0,0-1 0,0 1 0,0 0 0,-1 0 0,0 0 0,1 1 0,-1 0 0,-1 0 0,1 0 0,0 0 0,-1 1 0,1 0 0,-1 0 0,-11-2 0,-7-1 0,-1 1 0,0 2 0,0 0 0,0 1 0,0 2 0,0 1 0,0 0 0,1 2 0,-1 1 0,1 1 0,0 1 0,0 1 0,1 1 0,0 1 0,-40 24 0,57-30 0,1 0 0,0 0 0,0 0 0,0 1 0,0-1 0,1 1 0,-1 0 0,1 1 0,1-1 0,-1 1 0,1-1 0,0 1 0,0 0 0,1 1 0,-1-1 0,1 0 0,1 0 0,-1 1 0,1-1 0,0 1 0,1 9 0,-1-15 0,1 0 0,0 0 0,0 0 0,0-1 0,0 1 0,0 0 0,0 0 0,0 0 0,0 0 0,0-1 0,1 1 0,-1 0 0,0 0 0,0 0 0,1-1 0,-1 1 0,1 0 0,-1-1 0,0 1 0,1 0 0,0-1 0,-1 1 0,1 0 0,-1-1 0,1 1 0,0-1 0,-1 1 0,1-1 0,0 1 0,-1-1 0,1 0 0,0 1 0,0-1 0,-1 0 0,1 1 0,0-1 0,0 0 0,0 0 0,0 0 0,-1 0 0,1 0 0,0 0 0,0 0 0,0 0 0,-1 0 0,1 0 0,0 0 0,0-1 0,0 1 0,-1 0 0,1-1 0,0 1 0,0 0 0,-1-1 0,1 1 0,0-1 0,-1 1 0,1-1 0,0 1 0,-1-1 0,1 0 0,-1 1 0,1-1 0,0-1 0,5-3 0,1-2 0,-1 1 0,-1-1 0,1 0 0,6-12 0,-1 0 0,-1-1 0,-2 0 0,0-1 0,-1 0 0,-1 0 0,0-1 0,-2 0 0,-1 0 0,-1 0 0,0-34 0,-3 42 0,0 0 0,-1 0 0,0 0 0,-1 1 0,0-1 0,-1 0 0,-1 1 0,0 0 0,-1 0 0,-1 1 0,1 0 0,-2 0 0,0 0 0,0 1 0,-1 0 0,-1 0 0,1 1 0,-15-11 0,1 4-1,-1 2 0,0 0 0,-1 1 0,-1 2 0,0 0 0,-50-13 0,30 13 5,0 3 1,0 1 0,-73-2-1,9 11-190,0 5 0,-185 34 0,153-14 127,-164 52-1,250-60 62,2 3-1,1 1 1,0 3 0,2 2-1,-91 65 1,132-84-3,0 0 0,1 1 0,0 0 0,0 0 0,1 1 0,1 0 0,-1 0 0,2 1 0,-11 21 0,14-25 8,1 0-1,0 0 1,0 1 0,0-1-1,1 1 1,0-1-1,1 1 1,-1-1 0,1 1-1,1 0 1,0-1 0,0 1-1,0-1 1,1 1-1,0-1 1,0 0 0,4 8-1,0-3 41,0 0-1,1-1 1,0 0-1,1 0 1,0-1-1,1 0 1,0 0-1,0-1 1,1 0-1,14 9 1,-6-6-34,1-1 1,0-1 0,1 0-1,0-1 1,36 10 0,-14-9-22,0-2 0,1-1 1,0-3-1,0-1 0,76-5 0,-28-9 8,-1-4 0,0-3 0,-1-5 0,-1-4 0,162-72 0,-201 77 0,0-3 0,70-47 0,-98 57 0,0-2 0,-1 0 0,0-1 0,-2-1 0,0-1 0,-1 0 0,16-26 0,-30 41 0,1 0 0,-1-1 0,1 1 0,-2-1 0,1 0 0,-1 0 0,0 0 0,0 0 0,0 0 0,-1 0 0,0 0 0,0-1 0,-1 1 0,1 0 0,-2-1 0,1 1 0,-1 0 0,1-1 0,-2 1 0,1 0 0,-1 0 0,0 0 0,0 0 0,-1 0 0,1 0 0,-1 1 0,-1-1 0,1 1 0,-1 0 0,0 0 0,0 0 0,0 0 0,-1 1 0,0-1 0,0 1 0,0 1 0,-8-6 0,-14-7 0,-1 0 0,0 2 0,-1 2 0,0 0 0,-1 2 0,0 1 0,-1 1 0,0 2 0,0 1 0,-44-1 0,27 5 0,0 1 0,0 3 0,0 2 0,0 2 0,1 2 0,-59 19 0,38-2-113,2 2-1,0 3 0,2 3 0,2 3 1,1 2-1,2 3 0,-106 99 0,78-55 73,5 4-1,3 3 0,-129 202 0,170-235 42,2 2 0,3 1 0,3 1 0,3 2 0,3 1 0,-24 108 0,44-155 0,1 0 0,1 0 0,0 1 0,2-1 0,0 1 0,5 29 0,-3-39 0,0-1 0,1 1 0,1-1 0,0 0 0,0 0 0,1 0 0,0-1 0,0 0 0,1 0 0,1 0 0,-1 0 0,1-1 0,13 12 0,-7-10 13,0 1 0,1-2 0,0 0-1,0 0 1,1-2 0,0 0 0,1 0 0,30 8-1,-21-10 79,-1 0 1,1-2-1,0-1 0,0-1 0,36-2 0,-15-5-32,0-1 0,-1-2 1,0-2-1,-1-2 1,0-2-1,46-23 0,-30 7-113,-2-3-1,-1-2 0,-2-3 1,-1-2-1,-3-2 0,-1-3 1,61-72-1,-33 23-33,-5-2 0,-4-4 0,69-132 0,-98 154 88,-2-1 0,46-152 0,-77 209 0,-1-1 0,-1 0 0,-1 0 0,-1-1 0,-1 1 0,-2-36 0,0 51 0,-1 1 0,-1 0 0,0-1 0,0 1 0,0 0 0,-1 0 0,-1 0 0,1 0 0,-1 0 0,0 1 0,-1 0 0,0 0 0,0 0 0,-1 0 0,1 1 0,-1 0 0,-1 0 0,1 0 0,-1 1 0,0 0 0,-9-4 0,-9-4 52,-1 2-1,0 1 1,0 1-1,-1 1 1,-1 2-1,1 0 1,-33-1-1,-202-2 403,228 9-531,-12 0 77,1 1 0,-88 15 0,119-13 0,-1 1 0,1 0 0,0 1 0,0 1 0,1 0 0,-1 1 0,1 0 0,1 1 0,-1 0 0,1 1 0,1 0 0,-20 21 0,18-13 0,1 0 0,1 0 0,0 2 0,1-1 0,1 1 0,1 0 0,1 1 0,0 0 0,2 0 0,0 1 0,1 0 0,1-1 0,0 29 0,2 2 0,3-1 0,2 1 0,2-1 0,18 72 0,-13-79 0,1 0 0,2 0 0,3-1 0,1-1 0,33 57 0,-37-76 0,1-1 0,1 0 0,0-1 0,2-1 0,0-1 0,1 0 0,1-1 0,1-1 0,0-1 0,46 24 0,-30-23 0,1-2 0,1-1 0,0-1 0,0-3 0,55 7 0,-21-9 0,0-3 0,81-6 0,-130 1 0,0-1 0,0-1 0,-1-1 0,0-1 0,1-1 0,29-13 0,-41 14 0,-1-1 0,0 0 0,0-1 0,-1 0 0,0-1 0,0 0 0,-1 0 0,0-1 0,-1 0 0,1-1 0,-2 0 0,0 0 0,10-18 0,-8 11 0,-2-1 0,0 0 0,-1 0 0,-1 0 0,0 0 0,-1-1 0,2-36 0,-6 47 0,1 1 0,-1 0 0,0 0 0,-1 0 0,1-1 0,-2 1 0,1 0 0,-1 0 0,0 0 0,0 0 0,-1 1 0,0-1 0,0 0 0,0 1 0,-1 0 0,0 0 0,0 0 0,-1 0 0,0 1 0,0 0 0,0 0 0,0 0 0,-11-6 0,4 5 0,0 1 0,0 1 0,-1 0 0,1 0 0,-1 2 0,0-1 0,0 2 0,0 0 0,0 0 0,-23 3 0,-13 2 0,-71 18 0,43-4 0,0 3 0,2 4 0,-137 66 0,199-84 0,0 1 0,0 0 0,1 1 0,0 1 0,1 0 0,0 0 0,-13 16 0,22-23 0,0-1 0,0 1 0,1 0 0,-1 0 0,0 0 0,1 0 0,0 0 0,-1 0 0,1 0 0,1 1 0,-1-1 0,0 0 0,1 1 0,0-1 0,-1 0 0,2 5 0,-1-6 0,1 1 0,1 0 0,-1 0 0,0-1 0,1 1 0,-1 0 0,1-1 0,0 0 0,0 1 0,0-1 0,0 0 0,0 0 0,0 0 0,1 0 0,-1 0 0,1-1 0,-1 1 0,1-1 0,0 0 0,-1 1 0,6 0 0,3 2 0,0-1 0,0-1 0,0 0 0,0 0 0,1-1 0,-1-1 0,1 1 0,-1-2 0,0 0 0,1 0 0,-1-1 0,21-6 0,-1-2 0,-1-1 0,0-1 0,37-22 0,-39 18 0,-1-1 0,-1-1 0,0-1 0,-2-1 0,0-1 0,26-31 0,-37 37 0,-1-1 0,-1 0 0,0-1 0,-1 0 0,-1 0 0,0-1 0,-1-1 0,-1 1 0,-1-1 0,-1 0 0,4-23 0,-9 35 0,1 0 0,-1 0 0,-1 0 0,1 0 0,-1 0 0,0 0 0,-1 0 0,1 0 0,-2 0 0,1 0 0,-1 1 0,1-1 0,-2 1 0,1 0 0,-1 0 0,0 0 0,0 1 0,-1-1 0,1 1 0,-1 0 0,-1 0 0,1 0 0,0 1 0,-1 0 0,-8-5 0,-7-3 0,0 2 0,-1 0 0,0 1 0,-1 0 0,0 2 0,-30-5 0,37 9 0,0 0 0,0 1 0,0 1 0,0 0 0,0 1 0,0 1 0,-23 4 0,28-2 0,-1 0 0,1 1 0,1 0 0,-1 1 0,1 0 0,-1 0 0,1 1 0,1 0 0,-1 1 0,1 0 0,-14 15 0,4-1 0,2 0 0,0 1 0,1 1 0,1 1 0,-13 30 0,-1 9 0,-20 67 0,7 7-203,5 2 0,8 1 0,-16 175 0,40-261 203,2 0 0,3-1 0,11 93 0,-8-123 0,2 0 0,1 0 0,0-1 0,2 0 0,1 0 0,0 0 0,2-1 0,0-1 0,1 0 0,27 33 0,-22-34 24,2 0 0,0-1 0,0-1 0,2-1 0,0-1 0,1 0 0,0-2-1,1-1 1,1 0 0,-1-2 0,2-1 0,0-1 0,0 0 0,0-2 0,1-2-1,-1 0 1,1-1 0,0-2 0,0 0 0,1-2 0,-1-1 0,-1-1 0,1-1-1,0-2 1,-1 0 0,0-1 0,0-2 0,-1-1 0,0 0 0,-1-2 0,0-1 0,-1 0-1,29-25 1,-25 14-24,-1-1 0,-1-2 0,-1 0 0,-2-2 0,0 0 0,-2-1 0,-2-1 0,0-1 0,-2 0 0,-2-1 0,-1-1 0,-1 0 0,9-56 0,-9 25 0,-4 1 0,-2-2 0,-2 1 0,-4 0 0,-2 0 0,-19-97 0,14 115 0,-20-61 0,23 93 0,-1 0 0,-1 0 0,0 1 0,0 0 0,-1 0 0,-1 1 0,-18-22 0,24 32 0,0 0 0,0 0 0,0 1 0,0-1 0,-1 0 0,1 1 0,-1 0 0,1 0 0,-1 0 0,0 0 0,0 1 0,0-1 0,0 1 0,0 0 0,0 0 0,0 0 0,0 1 0,-6 0 0,4 0 0,0 1 0,0 0 0,1 1 0,-1-1 0,0 1 0,1 0 0,-1 1 0,1-1 0,0 1 0,0 0 0,-8 6 0,-2 4 0,1 0 0,0 1 0,1 1 0,1 0 0,0 1 0,-17 28 0,18-24 0,1-1 0,1 2 0,0 0 0,2 0 0,0 0 0,1 1 0,2 0 0,-3 27 0,6-47 0,1 1 0,0 0 0,0 0 0,0 0 0,0-1 0,0 1 0,1 0 0,-1 0 0,1 0 0,0-1 0,0 1 0,0 0 0,0-1 0,0 1 0,1-1 0,-1 1 0,1-1 0,-1 0 0,1 1 0,0-1 0,0 0 0,0 0 0,0 0 0,0-1 0,1 1 0,-1 0 0,1-1 0,-1 0 0,1 1 0,-1-1 0,5 1 0,1 0 0,0-1 0,0 0 0,0-1 0,0 0 0,0 0 0,0 0 0,0-1 0,0-1 0,0 1 0,0-1 0,8-3 0,9-5 0,-1 0 0,0-1 0,-1-1 0,41-29 0,87-82 0,-32 11-372,-4-5 0,183-244 1,129-312-54,-371 571 425,55-140 0,-108 235 0,22-68 0,-24 70 0,0 0 0,0 0 0,0 0 0,-1 0 0,0 0 0,0 0 0,0 0 0,0 0 0,-1 0 0,0 0 0,-2-7 0,3 11 0,-1 0 0,1 0 0,-1 0 0,1 0 0,-1 0 0,1 0 0,-1 0 0,1 1 0,-1-1 0,0 0 0,1 0 0,-1 1 0,0-1 0,0 0 0,0 1 0,0-1 0,1 0 0,-1 1 0,0 0 0,0-1 0,0 1 0,0-1 0,0 1 0,0 0 0,0 0 0,0 0 0,0 0 0,0-1 0,-1 1 0,1 0 0,0 1 0,0-1 0,-2 0 0,-34 18 0,17-1 129,0 0 0,2 2 0,0 0 0,1 1 1,0 0-1,-13 25 0,29-44-121,-29 45 103,2 1 1,2 2-1,2 0 0,3 2 1,-25 83-1,20-31-131,-25 203 0,42-215 20,3 114 0,9-153 0,1 0 0,3-1 0,21 82 0,-24-117 0,2 0 0,0-1 0,0 1 0,2-1 0,0 0 0,0-1 0,2 0 0,-1 0 0,2-1 0,14 15 0,-19-23 0,1 1 0,-1-1 0,1 0 0,0-1 0,0 1 0,0-1 0,0-1 0,1 1 0,0-1 0,0-1 0,0 0 0,0 0 0,0 0 0,0-1 0,0 0 0,0 0 0,1-1 0,-1 0 0,0-1 0,1 0 0,-1 0 0,8-3 0,1-1 0,-2-1 0,1-1 0,-1 0 0,0-2 0,-1 1 0,1-1 0,-2-1 0,1-1 0,13-14 0,17-19 0,42-57 0,-82 95 0,68-85 0,107-179 0,-145 210 0,-4-2 0,-2-1 0,-3 0 0,25-98 0,-45 138 0,-1 0 0,-1 0 0,-1 0 0,0 0 0,-2 0 0,-4-30 0,3 42 0,-1 0 0,0 0 0,-1 1 0,0-1 0,0 1 0,-1 0 0,-1 0 0,0 0 0,0 0 0,-1 1 0,0 0 0,0 0 0,-1 1 0,-1 0 0,-13-13 0,16 18 0,1 0 0,-1 0 0,-1 0 0,1 1 0,0-1 0,-1 1 0,1 1 0,-1-1 0,1 1 0,-1 0 0,0 0 0,1 0 0,-1 1 0,0 0 0,0 0 0,0 1 0,1 0 0,-1 0 0,0 0 0,1 0 0,-1 1 0,1 0 0,-7 3 0,-14 6 0,1 0 0,0 2 0,0 1 0,-26 20 0,-17 18 0,-84 82 0,-15 36-554,8 7 0,8 6 1,8 7-1,9 7 0,-194 377 0,226-346 337,88-191 217,3 0 0,1 0 1,1 1-1,-3 45 0,10-77 19,2 1 0,-1-1 0,1 0 0,0 1 0,0-1-1,1 1 1,0-1 0,0 0 0,0 1 0,1-1 0,0 0 0,0 0 0,1 0 0,-1 0 0,1-1 0,4 7 0,-3-8 63,1-1 0,-1 1 0,0-1 0,1 0 1,-1-1-1,1 1 0,0-1 0,0 0 1,0 0-1,0 0 0,0-1 0,1 1 0,-1-1 1,0-1-1,1 1 0,-1-1 0,0 0 1,1 0-1,7-2 0,9 0 41,0-2 0,-1-1 0,1 0 0,-2-2 0,1 0-1,-1-1 1,0-1 0,0-1 0,-1-1 0,0-1 0,26-21 0,27-25-162,-2-3 0,-2-3 0,-4-3 1,78-103-1,-52 46-433,142-260 0,-66 22 409,-144 304 66,-4-1-1,-1-1 1,-4 0-1,9-81 1,-21 131-3,0 1 0,-1-1 0,0 0 0,-1 1 0,0-1 0,0 1 0,-1-1 0,0 1 0,-5-12 0,5 17 0,0 0 0,-1 0 0,1 0 0,-1 0 0,0 0 0,0 1 0,-1-1 0,1 1 0,-1 0 0,0 0 0,1 0 0,-1 0 0,0 1 0,-1-1 0,1 1 0,0 0 0,-1 1 0,1-1 0,-8-1 0,-21-3 154,-1 2 1,-1 0-1,1 3 1,0 1-1,-1 1 1,1 2-1,-47 10 1,37-5-147,0 2-1,1 2 1,0 2 0,1 2 0,1 2 0,-52 30 0,34-12-9,1 2-1,2 3 1,-68 64 0,51-34 1,3 3 0,-104 143 0,134-159 0,3 1 0,2 3 0,3 1 0,-45 123 0,74-175 0,-1 1 0,1 0 0,1-1 0,0 1 0,1 0 0,0 17 0,1-27 0,0 1 0,0-1 0,1 0 0,-1 0 0,1 0 0,-1 0 0,1 0 0,0 0 0,0 0 0,0-1 0,0 1 0,0 0 0,0 0 0,0-1 0,1 1 0,-1 0 0,3 1 0,-2-2 0,1 1 0,-1-1 0,0 0 0,1-1 0,-1 1 0,1 0 0,-1-1 0,1 1 0,0-1 0,-1 0 0,1 0 0,-1 0 0,1 0 0,0-1 0,-1 1 0,1 0 0,4-3 0,6-1 0,0 0 0,0-2 0,0 1 0,-1-2 0,1 0 0,20-15 0,71-67 0,-97 83 0,528-562-707,-498 527 547,327-391-200,-30-23 317,-316 427 43,-1 0 0,14-34 0,-29 59 0,0-1 0,-1 1 0,0-1 0,0 0 0,0 0 0,0 0 0,0 1 0,-1-1 0,0 0 0,0 0 0,0 0 0,0 0 0,-1-5 0,0 7 0,0 1 0,1-1 0,-1 1 0,0-1 0,0 1 0,0 0 0,0-1 0,0 1 0,0 0 0,0 0 0,0 0 0,0 0 0,-1 0 0,1 0 0,0 0 0,-1 0 0,1 0 0,-1 1 0,1-1 0,-1 1 0,1-1 0,-3 0 0,-4 0 0,0 1 0,0-1 0,-1 2 0,1-1 0,0 1 0,0 0 0,0 1 0,0 0 0,0 0 0,-12 5 0,-15 8 96,0 2-1,0 1 1,2 2 0,1 1 0,-33 28 0,-4 9 228,-67 74-1,108-103-316,0 1 0,2 1 0,1 1 0,2 1 0,1 1-1,-25 54 1,40-57-7,7-31 0,0 1 0,0-1 0,0 1 0,0-1 0,0 1 0,0-1 0,0 0 0,1 1 0,-1-1 0,0 1 0,0-1 0,0 1 0,1-1 0,-1 0 0,0 1 0,0-1 0,1 0 0,-1 1 0,0-1 0,1 0 0,-1 1 0,0-1 0,1 0 0,-1 0 0,1 1 0,-1-1 0,0 0 0,1 0 0,-1 0 0,1 0 0,-1 1 0,1-1 0,0 0 0,4-1 0,0 0 0,0 0 0,0-1 0,0 1 0,0-1 0,0-1 0,-1 1 0,1 0 0,8-7 0,52-33 4,96-83 0,53-70-93,-162 146 6,137-135-264,-8-8-1,248-340 1,-389 477 347,-2-1 0,-2-2 0,42-96 0,-75 145 0,0 1 0,0 0 0,-1-1 0,0 1 0,-1-1 0,1-14 0,-2 21 0,0 0 0,0 0 0,0 1 0,0-1 0,0 0 0,-1 0 0,1 1 0,-1-1 0,0 0 0,1 1 0,-1-1 0,0 1 0,0-1 0,0 1 0,0-1 0,0 1 0,0-1 0,0 1 0,-1 0 0,1 0 0,0 0 0,-1-1 0,1 1 0,-1 1 0,1-1 0,-1 0 0,1 0 0,-1 1 0,0-1 0,1 0 0,-1 1 0,0 0 0,0-1 0,1 1 0,-4 0 0,-6 0 0,1 0 0,0 1 0,-1 1 0,1 0 0,0 0 0,0 1 0,0 0 0,-15 7 0,-88 47 0,103-51 0,-532 352-4,444-288 2,-576 460 1,588-452 1,4 4 0,4 4 0,4 3 0,3 3 0,-78 137 0,120-178 0,-26 69 0,47-98 0,0 1 0,2 0 0,0 0 0,2 1 0,-3 37 0,7-58-1,-1 0-1,1 0 1,0 0 0,0 1-1,0-1 1,0 0 0,1 0 0,-1 1-1,1-1 1,0 0 0,0 0-1,0 0 1,0 0 0,0 0 0,1 0-1,-1-1 1,1 1 0,0 0 0,0-1-1,0 1 1,0-1 0,0 1-1,1-1 1,-1 0 0,1 0 0,-1 0-1,1 0 1,0-1 0,0 1-1,-1-1 1,6 2 0,1-2 18,0 1 0,0-2 0,0 1 0,0-1 0,0-1 0,0 0 0,0 0 0,0 0 0,0-1 1,0-1-1,8-3 0,64-26 235,-2-3 1,-2-3 0,73-50 0,10-17-721,243-207 0,113-164-166,-186 146 634,-234 224 0,98-142 0,-179 228 0,-1-1 0,-1-1 0,-1 0 0,9-24 0,-20 43 0,0 0 0,-1 0 0,1 0 0,0 0 0,-1 0 0,1 0 0,-1 0 0,0 0 0,0 0 0,0 0 0,-1 0 0,0-3 0,1 5 0,0 0 0,-1 0 0,1 0 0,-1 0 0,0 0 0,1 0 0,-1 0 0,0 0 0,1 0 0,-1 0 0,0 0 0,0 1 0,0-1 0,0 0 0,0 1 0,0-1 0,0 1 0,0-1 0,0 1 0,0-1 0,-2 0 0,-3 1 0,-1-1 0,1 1 0,-1 0 0,1 0 0,0 1 0,-1 0 0,1 0 0,0 1 0,-9 3 0,-57 22 0,1 4 0,-100 59 0,164-86 0,-657 408-738,510-299 718,5 7 0,-146 152 0,37 12 184,225-247 249,26-32-209,6-7-12,40-66 283,74-109-382,68-100-257,409-634-2030,-44-13-44,-455 741 2517,-89 180-270,-1-1-1,1 1 1,-1-1-1,0 0 0,0 1 1,0-1-1,0 0 1,-1 0-1,0 0 1,0 0-1,0-4 0,0 7-7,-1 1-1,1 0 1,-1-1-1,1 1 1,0-1-1,-1 1 0,1 0 1,-1-1-1,1 1 1,-1 0-1,1 0 0,-1 0 1,1-1-1,-1 1 1,0 0-1,1 0 0,-1 0 1,1 0-1,-1 0 1,1 0-1,-1 0 1,0 0-1,1 0 0,-1 0 1,1 0-1,-1 0 1,1 0-1,-1 1 0,1-1 1,-1 0-1,1 0 1,-1 1-1,1-1 0,-1 0 1,1 1-1,-1-1 1,1 0-1,-1 1 0,0 0 1,-12 9-3,0 1-1,0 0 1,-16 18 0,-282 368 228,154-185 315,-110 123-373,-53 71-182,-227 381 14,481-678 491,-66 153 1,111-207 26,20-54-502,1-1 0,0 1 0,-1-1 0,1 1 0,0 0 0,0-1 0,-1 1 0,1-1 0,0 1 0,0 0 0,0-1 0,0 1 0,0-1 0,0 1 0,0 0 0,0-1 0,0 1-1,0 0 1,0-1 0,0 1 0,0-1 0,1 1 0,-1 0 0,0-1 0,0 1 0,1-1 0,-1 1 0,0-1 0,1 1 0,-1-1 0,1 2 0,1-3 18,0 1 1,0-1-1,0 0 0,0 0 1,-1 1-1,1-1 0,0 0 1,-1 0-1,1-1 1,-1 1-1,1 0 0,1-3 1,44-43 293,107-127-156,524-684-1901,-637 805 1625,528-736-259,-64-47 560,-435 700 470,-55 101-493,-16 35-173,1 0 0,0 0-1,0 0 1,0 0 0,0 0 0,0 0 0,-1 0 0,1 0 0,0 0 0,0 0 0,0-1 0,0 1 0,0 0 0,0 0-1,-1 0 1,1 0 0,0 0 0,0 0 0,0 0 0,0 0 0,0 0 0,0 0 0,0 0 0,-1-1 0,1 1-1,0 0 1,0 0 0,0 0 0,0 0 0,0 0 0,0 0 0,0 0 0,0-1 0,0 1 0,0 0 0,0 0 0,0 0-1,0 0 1,0 0 0,0-1 0,0 1 0,0 0 0,0 0 0,0 0 0,0 0 0,0 0 0,0 0 0,0-1 0,0 1-1,0 0 1,0 0 0,0 0 0,0 0 0,0 0 0,0 0 0,1-1 0,-1 1 0,0 0 0,0 0 0,0 0 0,-37 42-17,24-25 28,-296 383-327,-215 253-363,-190 63 2514,665-665-1519,27-22-297,52-48-20,39-31 0,119-105 0,68-81-164,42-72-568,731-900-1774,-718 803 1729,-60 70 478,-71 92-281,-110 137 431,-71 103 150,-10 13 5,-42 52-9,-108 143 3,-756 918-44,594-762 846,-375 322 0,442-474-5,240-197-694,22-20 130,50-41 414,114-102 247,94-104-597,77-106-990,1101-1358-2834,-858 1003 2396,-491 600 1129,42-46 168,-127 158 182,-20 26 123,-306 413 1025,220-308-1333,-944 1177 2078,547-754-2468,456-508 217,38-40 14,6-7 20,27-30 122,620-759 1199,-345 407-2151,109-120-166,303-382 36,-680 835 936,-81 89 0,-190 197 479,-345 445-1,-122 328 906,681-977-1384,25-35 0,54-76 0,116-165 0,1027-1352-2355,-959 1311 3017,-212 249-662,-34 40 0,1 0 0,0 0 0,0 0 0,0 0 0,0 0 0,-1 0 0,1 0 0,0 0 0,0 0 0,0 0 0,0 0 0,0 0 0,-1-1 0,1 1 0,0 0 0,0 0 0,0 0 0,0 0 0,0 0 0,0 0 0,0 0 0,-1 0 0,1-1 0,0 1 0,0 0 0,0 0 0,0 0 0,0 0 0,0 0 0,0-1 0,0 1 0,0 0 0,0 0 0,0 0 0,0 0 0,0-1 0,0 1 0,0 0 0,0 0 0,0 0 0,0 0 0,0 0 0,0-1 0,0 1 0,0 0 0,0 0 0,-64 48 0,-101 100 574,-264 307 0,-84 222 574,280-298-1148,228-370 0,-5 10 0,15-27 0,25-37 0,175-275-51,184-390 0,-345 620 51,40-118 0,-82 201 0,1-1 0,-1 1 0,0-1 0,-1 0 0,0 1 0,0-12 0,-1 18 0,0 1 0,0 0 0,0-1 0,0 1 0,0 0 0,0-1 0,0 1 0,0 0 0,0-1 0,-1 1 0,1 0 0,0-1 0,0 1 0,0 0 0,-1 0 0,1-1 0,0 1 0,0 0 0,0 0 0,-1-1 0,1 1 0,0 0 0,0 0 0,-1 0 0,1-1 0,0 1 0,-1 0 0,1 0 0,0 0 0,-1 0 0,1 0 0,0 0 0,-1 0 0,1 0 0,0 0 0,-1 0 0,1 0 0,0 0 0,-1 0 0,1 0 0,0 0 0,-1 0 0,1 0 0,0 0 0,-1 0 0,1 1 0,-32 25 0,-17 35 0,3 2 0,-58 104 0,102-162 0,-76 131-241,6 4 1,-75 207-1,116-256 373,4 0 0,4 2 1,3 1-1,5 0 0,-3 121 0,17-174-750,7 46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0:45.543"/>
    </inkml:context>
    <inkml:brush xml:id="br0">
      <inkml:brushProperty name="width" value="0.35" units="cm"/>
      <inkml:brushProperty name="height" value="0.35" units="cm"/>
      <inkml:brushProperty name="color" value="#FFFFFF"/>
    </inkml:brush>
  </inkml:definitions>
  <inkml:trace contextRef="#ctx0" brushRef="#br0">2910 230 24575,'26'2'0,"0"1"0,0 2 0,0 0 0,31 12 0,-3-2 0,23 5 0,485 105 0,-486-114 0,0-3 0,1-4 0,0-3 0,-1-3 0,113-18 0,-143 11 0,-12 2 0,1 1 0,42-1 0,-65 7 0,-1 1 0,1 0 0,-1 0 0,1 1 0,-1 0 0,0 1 0,0 0 0,0 1 0,0 1 0,18 9 0,48 34 0,58 32 0,-118-73 0,1-1 0,0 0 0,0-1 0,0-1 0,1-1 0,35 2 0,112-8 0,-130-1 0,58-14 0,-63 11 0,0 1 0,43-3 0,-64 9 0,1 0 0,0 0 0,0 1 0,0 1 0,0 0 0,-1 1 0,1 0 0,-1 0 0,1 1 0,16 9 0,-16-7 0,0 0 0,1-1 0,0 0 0,0 0 0,0-2 0,1 1 0,0-2 0,-1 1 0,1-2 0,0 0 0,23-1 0,-48 3 0,-1-1 0,1 2 0,-1 0 0,1 0 0,-19 11 0,16-8 0,-1 0 0,1-1 0,-1-1 0,0 0 0,-19 3 0,-280 8 0,266-14 0,31-1 0,1 0 0,0-1 0,-1-1 0,-21-4 0,34 3 0,0 0 0,1 0 0,-1 0 0,0-1 0,1 0 0,0 0 0,-1 0 0,1-1 0,0 1 0,1-1 0,-1 0 0,1 0 0,0-1 0,0 1 0,-5-9 0,6 9 0,0-1 0,-1 1 0,1 0 0,-1 0 0,0 1 0,0-1 0,0 1 0,-1-1 0,1 1 0,-1 0 0,0 0 0,0 1 0,0-1 0,0 1 0,0 0 0,-1 0 0,1 0 0,-1 0 0,-5-1 0,-20 1 0,-58 4 0,56 0 0,-47-3 0,79 1 0,0 0 0,-1 0 0,1 0 0,0 0 0,-1 0 0,1 0 0,0 0 0,-1 0 0,1 0 0,0 0 0,-1 0 0,1 0 0,0 0 0,-1 0 0,1 0 0,0 0 0,-1 0 0,1 0 0,0-1 0,-1 1 0,1 0 0,0 0 0,0 0 0,-1-1 0,1 1 0,0 0 0,0 0 0,-1-1 0,1 1 0,0 0 0,0-1 0,0 1 0,0 0 0,-1 0 0,1-1 0,0 1 0,0 0 0,0-1 0,0 1 0,0 0 0,0-1 0,0 1 0,0 0 0,0-1 0,13-15 0,27-12 0,-2 7 0,1 2 0,1 1 0,1 2 0,0 3 0,1 0 0,85-12 0,-106 22 0,0-2 0,32-12 0,-35 11 0,-1 1 0,1 0 0,34-4 0,-47 9 0,0 1 0,1-1 0,-1 1 0,0 1 0,1-1 0,-1 1 0,0 0 0,0 0 0,0 0 0,-1 1 0,1 0 0,0 0 0,-1 0 0,0 0 0,0 1 0,5 5 0,-7-8 0,0 1 0,-1-1 0,1 1 0,0 0 0,-1 0 0,0 0 0,1 0 0,-1 0 0,0 0 0,0 0 0,0 0 0,0 0 0,0 0 0,-1 1 0,1-1 0,-1 0 0,1 1 0,-1-1 0,0 0 0,0 1 0,0-1 0,0 0 0,0 1 0,-1-1 0,1 0 0,-1 1 0,0-1 0,1 0 0,-1 0 0,0 1 0,0-1 0,0 0 0,-1 0 0,1 0 0,0 0 0,-1 0 0,1-1 0,-4 3 0,-16 13 0,-1 0 0,-1-2 0,0-1 0,-1-1 0,0-1 0,-1-1 0,-32 9 0,-22 4 0,-86 13 0,149-33 0,1-1 0,-1 0 0,0-2 0,0 0 0,0 0 0,1-2 0,-1 0 0,0 0 0,-22-6 0,10 1 0,-1 2 0,1 1 0,-1 2 0,0 0 0,-34 5 0,-15-2 0,52-2 0,-144 6 0,147-4 0,-1 2 0,1 0 0,0 2 0,0 1 0,-25 11 0,-46 23 0,-9 6 0,-202 63 0,258-101 0,-1-2 0,-95 2 0,0-1 0,123-6 0,13-2 0,0 1 0,0-1 0,0 1 0,0 1 0,-13 4 0,38-3 0,17-4 0,18-8 0,-1-3 0,81-29 0,101-54 0,6-2 0,-57 40 0,-163 46 0,-34 6 0,-37 3 0,16 6 0,0 2 0,0 1 0,-58 19 0,35-8 0,-147 46 0,90-26 0,-130 25 0,234-60 0,0-1 0,0 0 0,1-1 0,-1-1 0,0 1 0,0-2 0,0 1 0,0-2 0,0 1 0,0-2 0,1 1 0,-1-1 0,1-1 0,0 0 0,-19-10 0,-105-73 0,-2 0 0,-60-11 0,167 87 0,24 10 0,-1-1 0,1 1 0,0-1 0,-1-1 0,1 1 0,0-1 0,1 0 0,-1 0 0,0 0 0,1-1 0,-6-5 0,10 8 0,0 0 0,0-1 0,-1 1 0,1 0 0,0 0 0,0-1 0,0 1 0,1 0 0,-1 0 0,0-1 0,0 1 0,1 0 0,-1 0 0,1-1 0,-1 1 0,1 0 0,-1 0 0,1 0 0,0 0 0,0 0 0,-1 0 0,1 0 0,0 0 0,2-1 0,26-24 0,-26 24 0,18-12 0,1 1 0,0 2 0,0 0 0,2 1 0,-1 1 0,1 1 0,1 1 0,-1 1 0,1 2 0,0 0 0,0 2 0,42 0 0,-59 3 0,0 0 0,0 0 0,0 1 0,0 0 0,-1 0 0,1 1 0,-1 0 0,1 0 0,-1 1 0,0-1 0,0 2 0,-1-1 0,1 1 0,-1 0 0,8 8 0,2 5 0,-1 1 0,-1 1 0,20 36 0,-9-15 0,-23-36 0,2 0 0,-1 0 0,0-1 0,1 0 0,0 0 0,0 0 0,0 0 0,1-1 0,-1 1 0,1-1 0,0 0 0,0 0 0,8 3 0,0-3 0,0 1 0,0-2 0,0 0 0,17 1 0,0 0 0,-27-3 0,0 0 0,0 1 0,0-1 0,0 1 0,-1 0 0,1 0 0,0 0 0,0 0 0,-1 0 0,5 3 0,-7-4 0,0 1 0,1-1 0,-1 0 0,0 0 0,0 0 0,0 0 0,0 1 0,0-1 0,0 0 0,0 0 0,0 0 0,0 0 0,0 1 0,1-1 0,-1 0 0,0 0 0,0 0 0,0 1 0,0-1 0,0 0 0,0 0 0,0 0 0,0 0 0,0 1 0,-1-1 0,1 0 0,0 0 0,0 0 0,0 1 0,0-1 0,0 0 0,0 0 0,0 0 0,0 0 0,0 0 0,-1 1 0,1-1 0,0 0 0,0 0 0,0 0 0,0 0 0,0 0 0,-1 0 0,1 1 0,0-1 0,0 0 0,-22 6 0,-403 33 0,408-38 0,1-1 0,-1 0 0,0-1 0,-25-4 0,37 4 0,1 0 0,-1-1 0,1 1 0,0-1 0,-1 0 0,1 0 0,0 0 0,0-1 0,1 0 0,-1 1 0,0-1 0,1-1 0,0 1 0,0 0 0,0-1 0,0 0 0,0 1 0,1-1 0,-1 0 0,1 0 0,-2-7 0,-22-83 0,24 77 0,-2 1 0,0 0 0,-1 1 0,0-1 0,-1 1 0,-1 0 0,-14-23 0,-74-92 0,95 130 0,0 0 0,0-1 0,0 1 0,0 0 0,0 0 0,0 0 0,0-1 0,0 1 0,0 0 0,0 0 0,0 0 0,0 0 0,-1-1 0,1 1 0,0 0 0,0 0 0,0 0 0,0 0 0,0-1 0,0 1 0,-1 0 0,1 0 0,0 0 0,0 0 0,0 0 0,0 0 0,-1 0 0,1-1 0,0 1 0,0 0 0,0 0 0,0 0 0,-1 0 0,1 0 0,0 0 0,0 0 0,0 0 0,-1 0 0,1 0 0,0 0 0,0 0 0,0 0 0,-1 0 0,1 0 0,0 0 0,0 0 0,0 1 0,0-1 0,-1 0 0,1 0 0,0 0 0,0 0 0,0 0 0,0 0 0,-1 0 0,1 1 0,0-1 0,0 0 0,0 0 0,0 0 0,0 0 0,-1 1 0,-3 19 0,4 29 0,0-29 0,0 1 0,2-1 0,1 1 0,0-1 0,2 0 0,0 0 0,1 0 0,1-1 0,13 25 0,24 47 0,-39-75 0,-1-1 0,-1 1 0,0 1 0,-1-1 0,-1 0 0,0 1 0,-1-1 0,-4 25 0,2 7 0,2-26 0,1-12 0,-1 1 0,0-1 0,-1 1 0,0-1 0,-5 20 0,6-29 0,-1 1 0,0-1 0,1 1 0,-1 0 0,0-1 0,0 1 0,0-1 0,0 0 0,-1 1 0,1-1 0,0 0 0,-1 0 0,1 0 0,0 0 0,-1 0 0,1 0 0,-1 0 0,0 0 0,1 0 0,-1-1 0,0 1 0,1-1 0,-1 1 0,0-1 0,0 0 0,1 0 0,-1 1 0,0-1 0,0-1 0,1 1 0,-1 0 0,0 0 0,0-1 0,1 1 0,-1 0 0,0-1 0,1 0 0,-1 1 0,0-1 0,-2-2 0,-4-1 0,-1 0 0,1-1 0,0 0 0,1 0 0,-1 0 0,1-1 0,0-1 0,1 1 0,-1-1 0,-9-13 0,-4-10 0,-24-47 0,16 26 0,12 25 0,1-1 0,2 0 0,1-1 0,1 0 0,1-1 0,2 0 0,1 0 0,-6-47 0,13 73 0,-2-1 0,1 0 0,0 0 0,-1 0 0,0 1 0,0-1 0,0 1 0,0-1 0,0 1 0,-1 0 0,1 0 0,-1 0 0,0 0 0,0 1 0,0-1 0,0 1 0,-1-1 0,-3-1 0,-12-7 0,-41-18 0,46 22 0,2 2 0,0-2 0,1 0 0,0 0 0,0-1 0,1 0 0,0-1 0,0 0 0,1 0 0,0-1 0,-9-14 0,14 19 0,-1-1 0,1 1 0,-1 0 0,0 0 0,0 1 0,-1-1 0,0 1 0,1 0 0,-1 1 0,-1 0 0,1-1 0,-8-1 0,2 2 0,0 0 0,0 1 0,0 1 0,0 0 0,-1 1 0,-11 1 0,-134 14 0,153-14 0,0-1 0,0 1 0,1-1 0,-1 0 0,0-1 0,0 1 0,0-1 0,0 0 0,0 0 0,1 0 0,-1-1 0,0 1 0,-5-4 0,1-1 0,1 0 0,0 0 0,0-1 0,1 0 0,-9-11 0,5 7 0,-1 1 0,0 0 0,-1 1 0,0 0 0,0 1 0,-1 0 0,0 2 0,0-1 0,-1 2 0,0-1 0,0 2 0,0 0 0,-24-2 0,2 2 0,0 1 0,0 2 0,0 2 0,-58 7 0,83-5 0,0-1 0,0 1 0,0 1 0,-13 6 0,20-8 0,0 0 0,0 1 0,1-1 0,-1 1 0,1 0 0,-1 0 0,1 1 0,0-1 0,0 1 0,1 0 0,-7 9 0,9-12 0,1 1 0,-1 0 0,1-1 0,0 1 0,-1 0 0,1 0 0,0-1 0,0 1 0,0 0 0,0 0 0,1-1 0,-1 1 0,0 0 0,1-1 0,-1 1 0,1 0 0,0-1 0,-1 1 0,1-1 0,1 3 0,26 36 0,-12-18 0,90 200 0,-4-7 0,2-20 0,-101-191 0,-1-1 0,1 1 0,0-1 0,1 0 0,-1 0 0,0 0 0,1-1 0,0 1 0,0-1 0,-1 0 0,1 0 0,1 0 0,-1 0 0,0-1 0,0 1 0,1-1 0,-1 0 0,0-1 0,8 1 0,12 1 0,0-2 0,37-4 0,-20 1 0,-18 0 0,1 0 0,-1-2 0,0-1 0,0 0 0,38-18 0,42-12 0,-96 34 0,17-5 0,0 2 0,1 0 0,40-2 0,-58 7 0,1 0 0,-1 1 0,0 0 0,0 0 0,0 0 0,0 1 0,0 0 0,0 0 0,0 1 0,0 0 0,-1 0 0,1 1 0,-1 0 0,0 0 0,0 0 0,10 10 0,-5-3 0,0-1 0,1-1 0,0 0 0,0-1 0,1 0 0,28 12 0,-130-17 0,74-3 0,0-2 0,0 0 0,1 0 0,-1-2 0,1 0 0,-1 0 0,1-2 0,0 1 0,1-2 0,0 0 0,-15-10 0,-9-10 0,1-2 0,-41-43 0,67 62 0,5 6 0,0 0 0,-1 0 0,1 1 0,-1-1 0,0 1 0,0 0 0,0 1 0,0-1 0,0 1 0,-1 1 0,1-1 0,-1 1 0,-9-1 0,-10 1 0,-1 1 0,-29 3 0,-5 0 0,-133-9 0,162 3 0,-1-2 0,2-1 0,-62-21 0,-35-14 0,127 41 0,1 0 0,-1 0 0,0 0 0,1 0 0,-1 0 0,0 0 0,1 0 0,-1-1 0,1 1 0,-1 0 0,0 0 0,1-1 0,-1 1 0,1 0 0,-1-1 0,1 1 0,-1 0 0,1-1 0,-1 1 0,1-1 0,-1 1 0,1-1 0,0 1 0,-1-1 0,1 1 0,0-1 0,-1 1 0,1-1 0,0 1 0,0-1 0,-1 0 0,1 1 0,0-1 0,0 1 0,0-1 0,0 0 0,0 1 0,0-1 0,0-1 0,19-24 0,11-1 0,0 1 0,2 1 0,1 2 0,1 1 0,0 2 0,2 1 0,0 2 0,1 1 0,1 2 0,0 2 0,1 1 0,1 2 0,-1 2 0,1 1 0,61 0 0,-79 6 0,3-1 0,0 1 0,0 1 0,28 5 0,-46-4 0,1 0 0,-1 0 0,1 0 0,-1 1 0,0 0 0,0 1 0,0-1 0,0 2 0,-1-1 0,0 0 0,0 1 0,0 1 0,0-1 0,6 8 0,-8-8 0,0-1 0,0 1 0,0-1 0,1 0 0,0 0 0,0-1 0,0 1 0,0-1 0,0 0 0,1 0 0,0-1 0,10 3 0,-47 2 0,-26-1 0,-551 26 0,583-28 0,1 0 0,0 2 0,0 1 0,-42 17 0,-41 12 0,80-31 0,0-2 0,0-1 0,0-1 0,-36-4 0,-4 1 0,61 2 0,-1-1 0,1 1 0,0-1 0,-1 0 0,1-1 0,0 1 0,0-1 0,0 0 0,0-1 0,0 0 0,1 0 0,-1 0 0,1 0 0,-1-1 0,-4-5 0,1 6 0,1-1 0,0 1 0,-1 1 0,0-1 0,0 1 0,1 1 0,-1 0 0,0 0 0,0 1 0,0 0 0,-18 3 0,0-2 0,-4-1 0,-1 1 0,1 2 0,0 1 0,-56 15 0,69-13 0,0 1 0,0 0 0,1 2 0,0 0 0,1 1 0,0 0 0,0 2 0,1-1 0,-14 16 0,16-14 0,-38 33 0,48-44 0,0 0 0,0-1 0,0 1 0,0 0 0,0-1 0,0 0 0,0 1 0,0-1 0,-1 0 0,1-1 0,0 1 0,-1-1 0,1 1 0,0-1 0,-1 0 0,-5-1 0,9 1 0,0 0 0,0 0 0,1 0 0,-1 0 0,0 0 0,0-1 0,0 1 0,0 0 0,0 0 0,0 0 0,0 0 0,0 0 0,0 0 0,0-1 0,0 1 0,0 0 0,0 0 0,0 0 0,0 0 0,0 0 0,0-1 0,0 1 0,0 0 0,0 0 0,0 0 0,0 0 0,0 0 0,0 0 0,0-1 0,-1 1 0,1 0 0,0 0 0,0 0 0,0 0 0,0 0 0,0 0 0,0 0 0,0 0 0,0 0 0,-1 0 0,1-1 0,0 1 0,0 0 0,0 0 0,0 0 0,0 0 0,0 0 0,-1 0 0,1 0 0,0 0 0,0 0 0,0 0 0,0 0 0,0 0 0,0 0 0,-1 0 0,1 0 0,0 0 0,0 0 0,0 0 0,0 0 0,0 0 0,0 1 0,-1-1 0,1 0 0,0 0 0,0 0 0,0 0 0,14-4 0,23-2 0,-7 2 0,-1-1 0,1-1 0,-1-2 0,29-11 0,-18 6 0,51-11 0,-83 23 0,90-13 0,-86 13 0,-1 0 0,0 1 0,0 1 0,0 0 0,0 0 0,19 5 0,-27-5 0,-1 1 0,1-1 0,-1 0 0,1 1 0,-1 0 0,0-1 0,1 1 0,-1 0 0,0 0 0,0 0 0,0 1 0,-1-1 0,1 0 0,-1 1 0,1-1 0,-1 1 0,0-1 0,0 1 0,0 0 0,0-1 0,0 1 0,0 0 0,-1 0 0,1 4 0,0 10 0,0 0 0,-1 0 0,-3 20 0,1 10 0,3-37 0,1 1 0,1 0 0,0-1 0,0 0 0,1 1 0,0-2 0,10 17 0,-8-15 0,-1-1 0,0 1 0,-1 0 0,0 0 0,0 0 0,3 21 0,-6-24 0,0 0 0,-1 0 0,0-1 0,0 1 0,0 0 0,-1 0 0,-3 9 0,3-14 0,0-1 0,0 0 0,0 0 0,0 0 0,0 0 0,-1-1 0,1 1 0,-1 0 0,0 0 0,1-1 0,-1 1 0,0-1 0,0 0 0,0 1 0,0-1 0,0 0 0,0 0 0,0 0 0,0 0 0,-1-1 0,1 1 0,0-1 0,-1 1 0,1-1 0,0 0 0,-1 0 0,-3 0 0,-270 0 0,115-3 0,158 3 0,1-1 0,0 1 0,0-1 0,-1 1 0,1-1 0,0 0 0,0 0 0,0 0 0,0 0 0,0-1 0,0 1 0,0 0 0,1-1 0,-1 1 0,0-1 0,1 0 0,-1 0 0,1 1 0,0-1 0,-1 0 0,1 0 0,0 0 0,0 0 0,0-1 0,1 1 0,-1 0 0,0 0 0,1-1 0,-1 1 0,1-3 0,-3-12 0,1 0 0,0 1 0,1-19 0,1 23 0,-1 5 0,1-1 0,0 0 0,0 1 0,1-1 0,0 1 0,0-1 0,0 1 0,1-1 0,0 1 0,1 0 0,0 0 0,0 0 0,0 0 0,1 0 0,0 1 0,0-1 0,1 1 0,0 0 0,0 1 0,7-8 0,17-12 0,0 0 0,1 2 0,1 1 0,1 2 0,1 1 0,1 1 0,1 2 0,0 1 0,1 2 0,0 2 0,66-12 0,-78 22 0,1 1 0,-1 2 0,0 0 0,1 2 0,-1 0 0,0 2 0,33 12 0,50 11 0,-43-17 0,-69-16 0,1-1 0,0 1 0,-1 0 0,0 0 0,0 0 0,-8-4 0,7 4 0,-1 1 0,0 0 0,0 0 0,1 1 0,-2 0 0,1 0 0,0 0 0,0 1 0,-1 0 0,-13 1 0,-21-4 0,27-1-1365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0:51.595"/>
    </inkml:context>
    <inkml:brush xml:id="br0">
      <inkml:brushProperty name="width" value="0.35" units="cm"/>
      <inkml:brushProperty name="height" value="0.35" units="cm"/>
      <inkml:brushProperty name="color" value="#FFFFFF"/>
    </inkml:brush>
  </inkml:definitions>
  <inkml:trace contextRef="#ctx0" brushRef="#br0">0 1 24575,'3'0'0,"1"3"0,3 4 0,0 3 0,2 1 0,2-2 0,3 1 0,7 1 0,1 8 0,-1 1 0,-3 0 0,-3-1 0,-3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2:32.650"/>
    </inkml:context>
    <inkml:brush xml:id="br0">
      <inkml:brushProperty name="width" value="0.35" units="cm"/>
      <inkml:brushProperty name="height" value="0.35" units="cm"/>
      <inkml:brushProperty name="color" value="#FFFFFF"/>
    </inkml:brush>
  </inkml:definitions>
  <inkml:trace contextRef="#ctx0" brushRef="#br0">427 552 24575,'-3'-1'0,"-1"1"0,1-1 0,-1 0 0,1 0 0,-1 0 0,1 0 0,0-1 0,-1 0 0,1 1 0,0-1 0,0 0 0,-4-4 0,-37-35 0,22 19 0,-1 1 0,10 8 0,-1 1 0,-1 0 0,-18-11 0,30 20 0,-1 1 0,1 0 0,-1 1 0,1-1 0,-1 1 0,0-1 0,1 1 0,-1 0 0,0 1 0,0-1 0,0 1 0,0-1 0,0 1 0,0 0 0,0 1 0,0-1 0,0 1 0,0-1 0,1 1 0,-8 3 0,8-2 0,-1 1 0,1 0 0,-1-1 0,1 1 0,0 1 0,0-1 0,0 0 0,1 1 0,-1 0 0,1-1 0,0 1 0,0 0 0,0 0 0,0 0 0,1 0 0,0 1 0,-1 3 0,-2 6 0,1 1 0,1-1 0,-1 29 0,2-38 0,1-1 0,0 1 0,0 0 0,0 0 0,1 0 0,0-1 0,0 1 0,0 0 0,0-1 0,1 1 0,-1-1 0,1 1 0,0-1 0,1 0 0,-1 0 0,1 0 0,0 0 0,0 0 0,0 0 0,0-1 0,0 0 0,1 1 0,0-1 0,0-1 0,0 1 0,0 0 0,0-1 0,0 0 0,1 0 0,-1 0 0,1-1 0,-1 1 0,1-1 0,0 0 0,5 0 0,19 4 0,0-1 0,1-2 0,37-1 0,-52-2 0,-1 0 0,0-1 0,0 0 0,0-1 0,-1-1 0,1 0 0,-1-1 0,0 0 0,13-8 0,-21 10 0,-1 0 0,0-1 0,1 1 0,-2-1 0,1 0 0,0-1 0,-1 1 0,1-1 0,-1 1 0,0-1 0,-1 0 0,1 0 0,-1 0 0,0 0 0,-1-1 0,1 1 0,-1 0 0,0-1 0,1-7 0,-2 9 0,0-1 0,0 1 0,0 0 0,0 0 0,0 0 0,-1 0 0,0 0 0,0 0 0,0 0 0,-1 0 0,1 0 0,-1 0 0,0 1 0,0-1 0,0 1 0,0-1 0,-1 1 0,1 0 0,-1 0 0,0 0 0,0 0 0,0 0 0,0 1 0,-1-1 0,1 1 0,-6-3 0,-11-2 0,-1 2 0,1 0 0,-1 1 0,0 1 0,-1 1 0,1 0 0,0 2 0,-1 1 0,-39 6 0,56-6 0,-1 0 0,1 1 0,0 0 0,-1 0 0,1 0 0,0 0 0,1 1 0,-1 0 0,0 0 0,1 0 0,-1 1 0,1 0 0,0-1 0,0 1 0,1 1 0,-1-1 0,1 1 0,0-1 0,0 1 0,1 0 0,-1 0 0,1 0 0,0 0 0,0 0 0,-1 10 0,1-8 0,1 0 0,0 0 0,0 0 0,1 1 0,0-1 0,0 0 0,0 0 0,1 1 0,1-1 0,-1 0 0,1 0 0,0 0 0,0-1 0,1 1 0,0 0 0,0-1 0,1 0 0,0 1 0,4 5 0,-1-5 0,1 1 0,-1-1 0,1-1 0,0 1 0,0-1 0,1-1 0,0 0 0,0 0 0,0 0 0,1-1 0,12 3 0,-18-5 0,1-1 0,0 0 0,0 0 0,0-1 0,0 0 0,0 1 0,0-2 0,0 1 0,-1 0 0,1-1 0,0 0 0,0 0 0,0-1 0,-1 1 0,1-1 0,-1 0 0,1 0 0,-1-1 0,0 1 0,0-1 0,0 0 0,0 0 0,0 0 0,-1-1 0,5-4 0,4-7 0,0-1 0,-1-1 0,13-24 0,-21 34 0,1-1 0,-1 1 0,0-1 0,0 0 0,-1 0 0,0 0 0,-1 0 0,0 0 0,0 0 0,-1-16 0,0 21 0,-1 0 0,0 0 0,0 1 0,0-1 0,-1 0 0,1 0 0,0 1 0,-1-1 0,0 1 0,0-1 0,0 1 0,0 0 0,0 0 0,0 0 0,0 0 0,-1 0 0,1 0 0,-1 1 0,1-1 0,-1 1 0,0 0 0,1 0 0,-1-1 0,0 2 0,0-1 0,0 0 0,0 1 0,-4-1 0,-12-2 0,0 2 0,0 0 0,-26 2 0,23-1 0,7 0 0,-1 1 0,0 0 0,1 1 0,-1 1 0,1 0 0,0 1 0,0 1 0,0 0 0,0 1 0,-13 8 0,21-10 0,0 1 0,1 0 0,0 0 0,0 0 0,0 1 0,1 0 0,0 0 0,0 0 0,0 1 0,1-1 0,0 1 0,0 0 0,1 1 0,0-1 0,0 1 0,1-1 0,0 1 0,0 0 0,0-1 0,1 1 0,0 14 0,1-9 0,1 0 0,0 0 0,0-1 0,1 1 0,1-1 0,0 1 0,1-1 0,0 0 0,1 0 0,1-1 0,-1 0 0,2 1 0,-1-2 0,2 1 0,-1-1 0,2 0 0,-1-1 0,1 0 0,0 0 0,1-1 0,0 0 0,1-1 0,-1 0 0,1 0 0,1-1 0,-1-1 0,1 0 0,13 4 0,-16-8 0,0 0 0,-1 0 0,1 0 0,0-1 0,0 0 0,-1-1 0,1 0 0,0-1 0,-1 1 0,1-2 0,-1 1 0,1-1 0,-1 0 0,0-1 0,0 0 0,-1 0 0,1-1 0,-1 0 0,0 0 0,0-1 0,6-6 0,-5 6 0,-1-1 0,0 0 0,-1 0 0,0-1 0,0 0 0,0 0 0,-1 0 0,0 0 0,0-1 0,-1 0 0,-1 0 0,1 0 0,-1-1 0,-1 1 0,0-1 0,0 1 0,-1-1 0,0-17 0,-1 23 0,-1 1 0,0 0 0,0 0 0,0 0 0,0 0 0,0 0 0,0 1 0,-1-1 0,0 0 0,1 1 0,-1-1 0,0 1 0,0-1 0,-1 1 0,1 0 0,0 0 0,-1 0 0,1 0 0,-1 0 0,0 1 0,1-1 0,-1 1 0,0-1 0,0 1 0,0 0 0,0 0 0,0 1 0,0-1 0,-7 0 0,-10-1 0,0 1 0,0 0 0,-35 5 0,23-2 0,18-1 0,1 2 0,-1-1 0,1 2 0,0 0 0,0 0 0,0 1 0,0 1 0,1 0 0,0 1 0,0 0 0,1 1 0,0 0 0,0 1 0,1 0 0,0 1 0,1 0 0,0 0 0,0 1 0,1 0 0,0 1 0,1 0 0,1 0 0,0 0 0,1 1 0,0 0 0,0 0 0,-3 22 0,7-31 0,0 0 0,1 0 0,0-1 0,-1 1 0,1 0 0,1 0 0,-1 0 0,0-1 0,1 1 0,0 0 0,0 0 0,0-1 0,1 1 0,-1 0 0,1-1 0,-1 0 0,1 1 0,0-1 0,4 4 0,-3-4 0,1 1 0,0-1 0,0 0 0,1-1 0,-1 1 0,0-1 0,1 1 0,0-1 0,-1-1 0,1 1 0,0-1 0,9 2 0,6-1 0,0-1 0,1 0 0,-1-2 0,0 0 0,0-2 0,20-4 0,15-7 0,-2-2 0,0-2 0,-1-3 0,-1-2 0,-1-2 0,-1-2 0,84-63 0,-109 71 0,-1-1 0,-1 0 0,0-2 0,-2-1 0,24-34 0,-36 46 0,-1-1 0,1 0 0,-2 0 0,0 0 0,-1-1 0,0 0 0,0 0 0,-2-1 0,0 1 0,0-1 0,-1 0 0,-1 0 0,0-26 0,-2 35 0,1 1 0,-1 0 0,1-1 0,-1 1 0,-1 0 0,1 0 0,0 0 0,-1 0 0,0 0 0,0 0 0,0 0 0,-1 1 0,1-1 0,-1 1 0,0-1 0,0 1 0,0 0 0,0 0 0,0 1 0,-1-1 0,1 0 0,-1 1 0,0 0 0,0 0 0,0 0 0,0 1 0,0-1 0,0 1 0,0 0 0,0 0 0,-1 0 0,-4 0 0,-3 1 0,0 0 0,0 0 0,0 1 0,0 1 0,0 0 0,0 0 0,1 1 0,-1 1 0,1 0 0,-16 8 0,3 1 0,0 1 0,2 1 0,0 0 0,0 2 0,2 1 0,0 0 0,1 1 0,-17 23 0,27-30 0,0 0 0,1 0 0,0 1 0,1 0 0,1 1 0,0-1 0,0 1 0,2 1 0,-1-1 0,2 1 0,0-1 0,1 1 0,0 0 0,1 0 0,1 0 0,2 16 0,-2-26 0,1-1 0,0 1 0,0-1 0,0 0 0,1 1 0,-1-1 0,1 0 0,0 0 0,0 0 0,1 0 0,-1 0 0,1-1 0,0 1 0,0-1 0,0 1 0,0-1 0,1 0 0,-1 0 0,1-1 0,0 1 0,0-1 0,0 0 0,0 0 0,0 0 0,0 0 0,0-1 0,1 0 0,-1 0 0,1 0 0,8 1 0,3-1 0,0-1 0,0 0 0,0-1 0,0-1 0,0 0 0,-1-1 0,25-9 0,8-5 0,-1-2 0,-1-3 0,77-48 0,117-100 0,-233 165 0,17-13 0,-2 0 0,0-1 0,28-33 0,-43 45 0,-2-1 0,1 1 0,-1-1 0,0 0 0,-1 0 0,0-1 0,0 1 0,-1-1 0,0 0 0,0 0 0,-1 0 0,0 0 0,-1-1 0,1-16 0,-3 21 0,0 1 0,0-1 0,0 1 0,0 0 0,-1-1 0,1 1 0,-1 0 0,0 0 0,0 0 0,-1 0 0,1 1 0,-1-1 0,0 1 0,0-1 0,0 1 0,-1 0 0,1 0 0,-1 0 0,1 1 0,-1-1 0,0 1 0,0 0 0,0 0 0,0 0 0,-7-1 0,-8-4 0,-1 2 0,0 0 0,0 1 0,-22-2 0,25 5 0,0 1 0,0 0 0,0 1 0,0 1 0,0 0 0,0 2 0,0 0 0,1 1 0,0 0 0,0 1 0,0 1 0,1 1 0,0 0 0,0 1 0,1 0 0,0 1 0,-18 17 0,4 0 0,1 1 0,1 1 0,2 2 0,1 0 0,1 1 0,-28 58 0,40-70 0,1 0 0,1 0 0,1 1 0,0 0 0,2 1 0,1-1 0,0 1 0,2 0 0,0 0 0,2 32 0,1-49 0,-1 0 0,1 1 0,0-1 0,0 0 0,1-1 0,-1 1 0,1 0 0,0 0 0,1-1 0,-1 1 0,1-1 0,0 1 0,0-1 0,0 0 0,0 0 0,1-1 0,4 5 0,-1-3 0,1 0 0,-1-1 0,1 0 0,0 0 0,0 0 0,0-1 0,0 0 0,1-1 0,11 2 0,4 0 0,-1-2 0,1-1 0,-1-1 0,1-1 0,-1-1 0,40-8 0,49-22 0,-1-4 0,-2-5 0,-2-5 0,126-74 0,-206 105 0,11-5 0,0-2 0,47-37 0,-77 53 0,-1 1 0,0-2 0,0 1 0,-1-1 0,0 0 0,0 0 0,0 0 0,-1-1 0,0 0 0,-1 0 0,0-1 0,0 1 0,0-1 0,-1 0 0,-1 1 0,1-1 0,0-11 0,-3 16 0,0 1 0,0 0 0,0 0 0,0-1 0,-1 1 0,0 0 0,1 0 0,-1 0 0,0 0 0,0 0 0,-1 0 0,1 0 0,-1 0 0,0 0 0,1 0 0,-1 1 0,0-1 0,0 1 0,-4-4 0,1 3 0,0-1 0,0 1 0,0 0 0,-1 0 0,1 0 0,-1 1 0,0 0 0,0 0 0,-10-2 0,0 1 0,1 2 0,-1-1 0,0 2 0,1 0 0,-1 1 0,0 1 0,-22 4 0,5 4 0,-1 2 0,2 1 0,0 2 0,0 0 0,2 3 0,0 0 0,1 2 0,0 1 0,2 1 0,1 2 0,-41 46 0,58-57 0,1-1 0,0 1 0,1 0 0,1 1 0,0 0 0,1 0 0,0 0 0,1 0 0,1 1 0,0 0 0,-1 21 0,4-28 0,-1 0 0,1-1 0,0 1 0,1-1 0,0 1 0,0-1 0,1 1 0,0-1 0,0 0 0,1 1 0,0-1 0,0-1 0,0 1 0,1 0 0,0-1 0,1 0 0,-1 1 0,1-2 0,0 1 0,0-1 0,1 0 0,0 0 0,12 8 0,-1-5 0,0 0 0,0-1 0,0-2 0,1 1 0,-1-2 0,1-1 0,1 0 0,-1-1 0,0-1 0,0 0 0,19-3 0,6-2 0,-1-1 0,0-3 0,67-20 0,283-113 0,-318 109 0,-2-3 0,-1-4 0,76-55 0,-143 92 0,-1 0 0,0 0 0,0-1 0,1 1 0,-2-1 0,1 0 0,0 0 0,0 0 0,-1 0 0,0-1 0,0 1 0,0-1 0,0 1 0,0-1 0,-1 0 0,1 0 0,-1 1 0,0-1 0,0 0 0,-1 0 0,1 0 0,-1 0 0,0 0 0,0 0 0,0 0 0,0-1 0,-1 1 0,0 1 0,1-1 0,-2 0 0,1 0 0,0 0 0,-1 0 0,0 1 0,1-1 0,-2 1 0,1-1 0,0 1 0,-1 0 0,1 0 0,-1 0 0,0 0 0,0 0 0,0 1 0,0-1 0,-1 1 0,-3-2 0,-4-4 0,-1 2 0,0-1 0,0 1 0,0 1 0,-1 0 0,0 1 0,0 0 0,0 1 0,0 1 0,-1 0 0,1 1 0,-1 0 0,1 1 0,-1 0 0,1 1 0,-1 1 0,1 0 0,-15 5 0,13-3 0,0 1 0,1 1 0,-1 0 0,1 1 0,1 1 0,-1 0 0,1 0 0,1 2 0,-1-1 0,2 2 0,-1-1 0,2 2 0,-1 0 0,1 0 0,-12 21 0,8-9 0,1 2 0,1 0 0,-15 47 0,23-58 0,0 0 0,1 1 0,0 0 0,2-1 0,0 1 0,0 0 0,1 0 0,4 21 0,-3-33 0,0 0 0,0 1 0,0-1 0,1 1 0,-1-1 0,1 0 0,0 0 0,1 0 0,-1 0 0,1 0 0,-1-1 0,1 1 0,0-1 0,1 0 0,-1 1 0,7 3 0,-3-3 0,0 0 0,0 0 0,0-1 0,1 0 0,-1-1 0,1 1 0,-1-1 0,1-1 0,8 1 0,11 0 0,0-2 0,1-1 0,-1-1 0,44-9 0,26-12 0,-2-4 0,-1-4 0,120-57 0,-201 81 0,0 0 0,0-1 0,0-1 0,-1 0 0,-1 0 0,1-1 0,-2-1 0,1 0 0,8-13 0,-16 20 0,0 0 0,0-1 0,0 1 0,-1-1 0,0 0 0,0 0 0,0 0 0,-1 0 0,0 0 0,1 0 0,-2 0 0,1-10 0,-1 11 0,-1 1 0,1-1 0,-1 0 0,0 0 0,0 0 0,-1 1 0,1-1 0,-1 0 0,0 1 0,0 0 0,0-1 0,0 1 0,-1 0 0,0 0 0,1 0 0,-1 0 0,0 1 0,0-1 0,-4-2 0,-6-3 0,-1-1 0,0 2 0,-1 0 0,0 1 0,0 0 0,0 1 0,-1 1 0,1 0 0,-30-2 0,21 3 0,1 2 0,-1 1 0,1 1 0,-1 1 0,1 1 0,-27 6 0,33-3 0,-1 0 0,2 1 0,-1 0 0,1 1 0,0 1 0,1 1 0,0 0 0,0 1 0,1 1 0,0 0 0,2 1 0,-1 0 0,-14 22 0,14-18 0,2 1 0,0 0 0,1 1 0,0 0 0,2 1 0,0 0 0,2 0 0,0 0 0,1 1 0,1 0 0,-1 27 0,5-37 0,0 0 0,1-1 0,0 1 0,1 0 0,0 0 0,1-1 0,0 1 0,1-1 0,0 0 0,0 0 0,1 0 0,1-1 0,-1 0 0,2 0 0,-1 0 0,1 0 0,0-1 0,1-1 0,0 1 0,13 9 0,-5-6 0,-1-1 0,2 0 0,-1-1 0,1 0 0,0-2 0,1 0 0,0-1 0,0-1 0,0 0 0,1-2 0,23 3 0,3-5 0,0-2 0,-1-2 0,1-2 0,-1-1 0,0-3 0,0-2 0,45-17 0,-28 6 0,-1-4 0,-2-2 0,0-2 0,67-49 0,-95 58 0,-2-2 0,0-1 0,-1-1 0,-2-2 0,0 0 0,-2-2 0,-1 0 0,-1-2 0,-2 0 0,-1-1 0,-2-1 0,20-54 0,-34 81 0,-1 0 0,1 0 0,-1 0 0,0 0 0,0-1 0,-1 1 0,0 0 0,0 0 0,0-1 0,-1 1 0,0 0 0,0 0 0,-1 0 0,0-1 0,0 2 0,-5-11 0,4 11 0,0 1 0,0 0 0,0 0 0,0 0 0,-1 0 0,0 1 0,1-1 0,-1 1 0,-1 0 0,1 0 0,0 1 0,-1-1 0,1 1 0,-1 0 0,0 0 0,0 0 0,0 1 0,0 0 0,0 0 0,0 0 0,-6 0 0,-6 1 0,1 0 0,-1 1 0,0 1 0,0 0 0,1 1 0,0 1 0,-1 1 0,1 0 0,1 1 0,-1 0 0,1 2 0,0 0 0,1 0 0,0 1 0,0 1 0,1 1 0,0-1 0,1 2 0,-17 20 0,15-15 0,0 1 0,1 0 0,0 1 0,2 1 0,0 0 0,2 1 0,0-1 0,1 2 0,1-1 0,1 1 0,1 0 0,1 1 0,1-1 0,0 25 0,3-41 0,0 1 0,1-1 0,-1 1 0,2 0 0,-1-1 0,1 0 0,0 1 0,0-1 0,1 0 0,0 0 0,0 0 0,0 0 0,1-1 0,-1 1 0,1-1 0,1 0 0,-1 0 0,1 0 0,0-1 0,0 0 0,0 1 0,1-2 0,-1 1 0,1-1 0,0 0 0,0 0 0,0 0 0,0-1 0,1 0 0,9 1 0,4 2 0,-1-2 0,1 0 0,0-2 0,0 0 0,0-1 0,0-1 0,0-1 0,38-8 0,-28 0 0,1-1 0,-2-1 0,1-2 0,-2-1 0,0-1 0,-1-1 0,-1-1 0,0-2 0,-1-1 0,-2 0 0,0-2 0,-1-1 0,-1-1 0,-2 0 0,0-2 0,19-37 0,-33 54 0,0 0 0,0-1 0,-1 0 0,-1 1 0,0-1 0,0 0 0,-1-1 0,0 1 0,-1 0 0,-1-1 0,0-12 0,0 20 0,-1-1 0,0 1 0,0 0 0,0 0 0,-1-1 0,1 1 0,-1 0 0,0 0 0,0 1 0,-1-1 0,1 0 0,-1 1 0,0-1 0,0 1 0,0 0 0,0 0 0,0 0 0,-1 0 0,1 1 0,-1-1 0,0 1 0,1 0 0,-1 0 0,0 0 0,0 1 0,-1 0 0,1-1 0,0 1 0,0 1 0,-1-1 0,-8 0 0,-6 0 0,-1 1 0,1 1 0,-1 1 0,1 0 0,0 2 0,0 0 0,0 1 0,-27 11 0,5 1 0,1 2 0,-64 40 0,65-34 0,2 2 0,0 1 0,2 2 0,1 2 0,-31 38 0,50-52 0,1-1 0,1 2 0,1 0 0,1 0 0,0 1 0,2 0 0,0 1 0,1 0 0,2 0 0,0 1 0,1 0 0,-3 33 0,7-48 0,1 0 0,0-1 0,0 1 0,1 0 0,0 0 0,0-1 0,1 1 0,0-1 0,0 1 0,0-1 0,1 0 0,0 0 0,0 0 0,0 0 0,5 6 0,-2-5 0,0-1 0,1 0 0,0 0 0,0 0 0,0-1 0,0 0 0,1 0 0,0-1 0,0 0 0,10 3 0,11 2 0,1-1 0,0-1 0,0-2 0,0-2 0,50 1 0,-19-5 0,-1-2 0,1-3 0,-1-2 0,0-4 0,-1-2 0,-1-2 0,107-46 0,-68 17 0,-3-5 0,-2-4 0,141-107 0,-212 145 0,74-62 0,-86 69 0,1 0 0,-2-1 0,1 0 0,-2 0 0,1-1 0,-1 0 0,6-14 0,-12 23 0,0 0 0,0 0 0,0 0 0,0-1 0,-1 1 0,1 0 0,-1 0 0,0 0 0,1 0 0,-1 0 0,0-1 0,0 1 0,0 0 0,-1 0 0,1 0 0,0-1 0,-1 1 0,0 0 0,1 0 0,-1 0 0,0 0 0,0 0 0,0 0 0,0 0 0,0 0 0,-1 1 0,1-1 0,0 0 0,-1 1 0,0-1 0,1 1 0,-1-1 0,0 1 0,0 0 0,1 0 0,-1 0 0,0 0 0,0 0 0,0 0 0,0 0 0,-1 1 0,-2-1 0,-1-1 0,-1 1 0,1 0 0,0 0 0,-1 1 0,1 0 0,0 0 0,-1 0 0,1 1 0,0 0 0,0 0 0,0 1 0,-1-1 0,1 1 0,1 1 0,-8 3 0,-10 9 0,1 1 0,1 1 0,1 1 0,0 1 0,1 1 0,1 0 0,1 1 0,1 1 0,1 1 0,-21 43 0,18-29 0,1 2 0,2 0 0,2 1 0,2 0 0,1 1 0,-6 61 0,14-85 0,1 1 0,0 0 0,1-1 0,1 1 0,4 27 0,-4-40 0,0-1 0,1 0 0,-1 0 0,1 0 0,0 0 0,0 0 0,0-1 0,0 1 0,1 0 0,0-1 0,-1 0 0,1 1 0,0-1 0,1 0 0,-1-1 0,0 1 0,1-1 0,0 1 0,-1-1 0,1 0 0,0 0 0,0-1 0,0 1 0,0-1 0,1 0 0,-1 0 0,6 1 0,11-1 0,-1 0 0,0-1 0,1 0 0,-1-2 0,0-1 0,0 0 0,0-2 0,0 0 0,-1-1 0,27-12 0,-11 2 0,-2-1 0,1-2 0,-2-1 0,51-42 0,-45 28 0,-1-2 0,-1-1 0,-2-2 0,-2-1 0,35-58 0,-45 62 0,-2-2 0,-1 0 0,-2-1 0,-2-1 0,-1-1 0,14-75 0,-25 98 0,0 0 0,-2 0 0,-1-34 0,0 47 0,-1 0 0,1 1 0,-1-1 0,0 1 0,0-1 0,-1 1 0,1-1 0,-1 1 0,0 0 0,0 0 0,0 0 0,-1 0 0,1 0 0,-1 0 0,0 1 0,0-1 0,0 1 0,-1 0 0,1 0 0,-8-5 0,4 5 0,-1 0 0,0 0 0,0 0 0,0 1 0,-1 1 0,1-1 0,0 1 0,0 0 0,-1 1 0,1 0 0,-1 1 0,1-1 0,0 2 0,-10 1 0,-12 5 0,0 1 0,-43 18 0,6 4 0,2 3 0,2 2 0,1 3 0,2 3 0,1 2 0,3 3 0,2 2 0,2 3 0,-89 115 0,129-151 0,1 1 0,1 0 0,0 1 0,-9 24 0,16-35 0,1-1 0,0 1 0,0 0 0,1 0 0,-1 0 0,1 0 0,1 0 0,-1 0 0,1 0 0,1 0 0,-1 0 0,1 0 0,0 0 0,1 0 0,3 10 0,-3-14 0,-1-1 0,1 1 0,0-1 0,0 0 0,0 0 0,0 0 0,0 0 0,1 0 0,-1 0 0,1 0 0,-1-1 0,1 1 0,0-1 0,-1 0 0,1 0 0,0 0 0,0 0 0,0 0 0,0-1 0,4 1 0,62 2 0,-67-3 0,16-2 0,1 0 0,-1-2 0,0 0 0,-1-1 0,1-1 0,-1 0 0,0-1 0,0-1 0,-1-1 0,0 0 0,-1-1 0,0-1 0,27-25 0,-17 12 0,-1 0 0,-2-2 0,0-1 0,-2 0 0,-1-1 0,26-52 0,-31 51 0,-1 0 0,-2-1 0,0 0 0,-3-1 0,0 0 0,6-61 0,-13 88 0,-1 0 0,0 0 0,-1 0 0,1 0 0,-1 0 0,1 0 0,-1 0 0,0 0 0,-1 0 0,1 0 0,-1 1 0,0-1 0,1 0 0,-2 1 0,1 0 0,0-1 0,-4-3 0,1 3 0,1 0 0,-1 0 0,0 1 0,0 0 0,-1 0 0,1 0 0,0 0 0,-1 1 0,0 0 0,-8-2 0,-10-1 0,1 2 0,-1 0 0,1 2 0,-43 3 0,-10 5 0,0 4 0,1 3 0,1 3 0,0 4 0,-133 56 0,189-69 0,0 0 0,1 2 0,0 0 0,1 1 0,0 0 0,-16 16 0,27-22 0,0 0 0,0 0 0,0 1 0,1-1 0,-1 1 0,1 0 0,1 0 0,-1 1 0,1-1 0,1 1 0,-1 0 0,1-1 0,0 1 0,0 0 0,1 1 0,0-1 0,0 0 0,1 0 0,1 12 0,0-15 0,0 1 0,0-1 0,0 0 0,1 0 0,0 0 0,0 0 0,0 0 0,0 0 0,1-1 0,0 1 0,-1-1 0,1 1 0,0-1 0,1 0 0,-1 0 0,1-1 0,-1 1 0,1-1 0,0 0 0,0 1 0,-1-2 0,2 1 0,-1 0 0,0-1 0,0 0 0,0 0 0,1 0 0,7 0 0,2 1 0,0 0 0,1-1 0,-1-1 0,1-1 0,-1 0 0,1-1 0,21-5 0,-18 1 0,-1 0 0,-1-1 0,1-1 0,-1 0 0,-1-1 0,16-12 0,82-74 0,-78 64 0,-14 12 0,-2 0 0,0 0 0,22-33 0,-35 45 0,-1-1 0,0 0 0,0 0 0,-1-1 0,0 1 0,-1-1 0,0 0 0,0 1 0,-1-2 0,0 1 0,0 0 0,-1 0 0,0-16 0,-1 22 0,0 1 0,0 0 0,-1 0 0,1-1 0,-1 1 0,1 0 0,-1 0 0,0 0 0,1 0 0,-1 0 0,0 0 0,0 0 0,-1 0 0,1 0 0,0 1 0,-1-1 0,1 0 0,-1 1 0,1-1 0,-1 1 0,0-1 0,-2-1 0,1 2 0,0 0 0,0 0 0,-1 1 0,1-1 0,0 0 0,0 1 0,-1 0 0,1 0 0,0 0 0,-1 0 0,1 0 0,0 1 0,-5 1 0,-6 2 0,0 1 0,0 0 0,0 1 0,1 0 0,-18 12 0,2 1 0,2 1 0,0 1 0,-43 44 0,61-56 0,1 0 0,0 0 0,1 1 0,0 0 0,0 0 0,1 1 0,1 0 0,-1 0 0,2 0 0,0 1 0,0 0 0,1-1 0,0 1 0,0 14 0,3-20 0,0 1 0,0-1 0,1 1 0,0-1 0,1 1 0,-1-1 0,1 1 0,0-1 0,1 0 0,0 0 0,0 0 0,0 0 0,4 5 0,0-2 0,1 0 0,-1 0 0,2-1 0,-1-1 0,1 1 0,19 11 0,-3-5 0,-1-1 0,2-2 0,-1 0 0,2-2 0,40 9 0,-16-8 0,0-3 0,0-2 0,1-2 0,0-2 0,0-3 0,0-1 0,-1-3 0,0-3 0,0-1 0,0-3 0,-2-2 0,72-32 0,-95 34 0,0-1 0,-1-1 0,-1-2 0,0 0 0,-1-2 0,-1 0 0,-1-2 0,-1 0 0,-1-1 0,-1-1 0,26-43 0,-41 62 0,0-1 0,-1 0 0,0 0 0,0 0 0,0 0 0,-1 0 0,0-1 0,0 1 0,0 0 0,0-1 0,-1-7 0,0 11 0,-1 0 0,1 0 0,-1 0 0,1 0 0,-1 0 0,0 1 0,0-1 0,0 0 0,0 0 0,0 1 0,0-1 0,0 0 0,-1 1 0,1-1 0,0 1 0,-1 0 0,0-1 0,1 1 0,-1 0 0,0 0 0,1 0 0,-1 0 0,0 0 0,0 1 0,0-1 0,0 0 0,0 1 0,0-1 0,0 1 0,0 0 0,0 0 0,-2 0 0,-6 0 0,1 0 0,0 1 0,0 0 0,-1 0 0,1 1 0,0 0 0,1 1 0,-1 0 0,0 0 0,1 1 0,-1 0 0,1 0 0,1 1 0,-1 0 0,0 1 0,1 0 0,0 0 0,1 0 0,-7 8 0,1-1 0,1 1 0,1 0 0,0 0 0,0 1 0,2 0 0,0 1 0,0 0 0,2 0 0,-6 20 0,9-26 0,1 1 0,0 0 0,0 0 0,1 0 0,0 0 0,1 0 0,0 0 0,1 0 0,3 13 0,-3-19 0,0-1 0,1 1 0,0-1 0,0 0 0,0 1 0,1-1 0,-1 0 0,1 0 0,0 0 0,0-1 0,0 1 0,1-1 0,-1 1 0,1-1 0,0 0 0,0-1 0,0 1 0,0-1 0,0 0 0,1 0 0,-1 0 0,1 0 0,6 1 0,12 2 0,0 0 0,1-2 0,-1-1 0,1-1 0,0-1 0,-1 0 0,1-2 0,-1-1 0,0-1 0,0-1 0,0-1 0,0-1 0,-1-1 0,23-12 0,9-6 0,-2-3 0,-1-2 0,-1-3 0,62-54 0,-106 83 0,59-54 0,-59 53 0,-1 0 0,0 0 0,0 0 0,-1 0 0,0-1 0,0 0 0,-1 0 0,5-13 0,-7 20 0,-1-1 0,0 0 0,0 1 0,1-1 0,-1 0 0,0 0 0,0 1 0,0-1 0,0 0 0,0 1 0,0-1 0,0 0 0,0 0 0,0 1 0,0-1 0,0 0 0,-1 0 0,1 1 0,0-1 0,0 0 0,-1 1 0,1-1 0,0 0 0,-1 1 0,1-1 0,-1 1 0,1-1 0,-1 1 0,1-1 0,-1 1 0,1-1 0,-1 1 0,0-1 0,1 1 0,-1 0 0,1-1 0,-1 1 0,0 0 0,0-1 0,1 1 0,-1 0 0,0 0 0,1 0 0,-1 0 0,0 0 0,0 0 0,1 0 0,-1 0 0,0 0 0,0 0 0,0 0 0,-5 1 0,0 0 0,1 0 0,0 0 0,-1 1 0,1 0 0,-8 3 0,-12 9 0,0 0 0,1 2 0,1 1 0,-41 39 0,15-8 0,-40 54 0,62-69 0,2 2 0,-24 43 0,40-61 0,0 1 0,1 0 0,1 1 0,0-1 0,2 2 0,-6 33 0,11-50 0,-1-1 0,1 0 0,0 1 0,0-1 0,1 1 0,-1-1 0,1 0 0,-1 1 0,1-1 0,-1 0 0,1 1 0,0-1 0,0 0 0,0 0 0,1 0 0,-1 0 0,0 0 0,1 0 0,0 0 0,-1 0 0,1-1 0,0 1 0,0-1 0,0 1 0,0-1 0,0 0 0,0 1 0,0-1 0,0 0 0,0 0 0,1-1 0,-1 1 0,0 0 0,1-1 0,-1 1 0,0-1 0,3 0 0,7 1 0,0 0 0,0-1 0,0 0 0,0-1 0,0 0 0,14-4 0,4-3 0,0-1 0,-1-2 0,0-1 0,0-1 0,-2-2 0,40-27 0,-26 13 0,-1-3 0,-1-1 0,41-46 0,-60 59 0,-1 0 0,-1-1 0,-1-2 0,-1 1 0,-1-2 0,-1 0 0,14-31 0,-27 53 0,-1 0 0,1 0 0,0 0 0,-1 1 0,1-1 0,-1 0 0,0 0 0,0 0 0,0 0 0,0 0 0,0 0 0,0 0 0,0 1 0,-1-1 0,1 0 0,-1 0 0,1 0 0,-1 0 0,0 1 0,1-1 0,-1 0 0,0 1 0,0-1 0,0 0 0,-1 1 0,1-1 0,0 1 0,0 0 0,-1-1 0,1 1 0,-1 0 0,1 0 0,-1 0 0,0 0 0,1 0 0,-1 0 0,0 1 0,0-1 0,1 1 0,-1-1 0,0 1 0,-3-1 0,-6-1 0,-1 0 0,0 1 0,0 1 0,0-1 0,-17 3 0,7 1 0,1 0 0,-1 2 0,1 0 0,-1 1 0,2 1 0,-32 16 0,42-19 0,1 2 0,-1-1 0,1 1 0,0 1 0,0-1 0,1 1 0,0 1 0,0 0 0,1 0 0,0 0 0,1 1 0,-1 0 0,2 1 0,-1-1 0,-4 12 0,9-18 0,0 1 0,0-1 0,0 0 0,0 0 0,1 1 0,0-1 0,-1 0 0,1 1 0,0-1 0,1 0 0,-1 1 0,0-1 0,1 0 0,0 1 0,0-1 0,0 0 0,0 0 0,0 0 0,1 0 0,0 0 0,-1 0 0,1 0 0,0 0 0,0-1 0,0 1 0,1-1 0,-1 0 0,1 1 0,-1-1 0,1 0 0,0 0 0,0-1 0,0 1 0,0-1 0,0 1 0,3 0 0,7 3 0,0 0 0,0-1 0,1-1 0,0 0 0,-1 0 0,1-2 0,22 1 0,-8-4 0,-1-1 0,1-1 0,-1-1 0,0-1 0,34-14 0,125-58 0,-95 35 0,-5 1 0,1 4 0,129-37 0,-191 68 0,0 1 0,0 1 0,28-1 0,-56 8 0,0-1 0,0 0 0,0 1 0,0 0 0,0 0 0,0-1 0,1 2 0,-1-1 0,1 0 0,-1 0 0,-2 5 0,0-2 0,-26 30 0,1 1 0,2 1 0,2 1 0,2 1 0,1 1 0,2 2 0,-21 59 0,35-84 0,2 1 0,0 0 0,1 1 0,1-1 0,0 1 0,1 24 0,2-37 0,0-1 0,0 1 0,1 0 0,0-1 0,0 1 0,0 0 0,1-1 0,0 0 0,0 1 0,0-1 0,0 0 0,1 0 0,0 0 0,0 0 0,1-1 0,-1 1 0,1-1 0,0 0 0,0 0 0,0 0 0,1-1 0,-1 1 0,1-1 0,9 5 0,5-1 0,0 0 0,0-2 0,1 0 0,0-1 0,0-1 0,0-1 0,28 0 0,-1-3 0,92-13 0,-72 2 0,0-3 0,-1-3 0,83-34 0,-117 40 0,-2-3 0,0 0 0,0-2 0,-2-1 0,0-1 0,-1-2 0,-1 0 0,39-43 0,-41 33 0,-2-2 0,-1 0 0,-1-1 0,-2-2 0,-2 0 0,21-67 0,-36 100 0,0-1 0,0 0 0,-1 0 0,0 1 0,0-1 0,0 0 0,0 0 0,-1 0 0,-1-7 0,2 11 0,0-1 0,0 0 0,-1 1 0,1-1 0,0 0 0,-1 0 0,1 1 0,0-1 0,-1 1 0,1-1 0,-1 0 0,1 1 0,-1-1 0,1 1 0,-1-1 0,0 1 0,1-1 0,-1 1 0,1 0 0,-1-1 0,0 1 0,1 0 0,-1-1 0,0 1 0,0 0 0,1 0 0,-1 0 0,0-1 0,0 1 0,1 0 0,-1 0 0,0 0 0,0 0 0,1 0 0,-1 1 0,0-1 0,0 0 0,1 0 0,-1 0 0,0 1 0,1-1 0,-1 0 0,0 1 0,1-1 0,-1 1 0,0-1 0,1 0 0,-1 1 0,1 0 0,-1-1 0,1 1 0,-1-1 0,1 1 0,-1 0 0,1-1 0,-1 2 0,-3 2 0,1 0 0,0 1 0,0-1 0,0 1 0,0 0 0,1 0 0,-1 0 0,1 0 0,0 0 0,1 0 0,-1 1 0,1-1 0,1 0 0,-1 1 0,0-1 0,1 1 0,0-1 0,2 9 0,-2-6 0,1 1 0,1-1 0,-1 0 0,1 1 0,1-1 0,-1 0 0,2 0 0,-1 0 0,1-1 0,0 1 0,7 8 0,-1-6 0,1 1 0,1-1 0,-1-1 0,2 0 0,-1-1 0,1-1 0,0 1 0,1-2 0,0 0 0,0-1 0,0 0 0,1-1 0,16 2 0,18 3 0,1-3 0,80 1 0,-98-7 0,-1-1 0,1-2 0,-1-1 0,0-1 0,0-2 0,36-12 0,-56 15 0,1 0 0,-1-1 0,0 0 0,-1-1 0,1 0 0,-1 0 0,0-1 0,-1-1 0,0 0 0,0 0 0,0 0 0,-1-1 0,0-1 0,-1 1 0,0-1 0,-1-1 0,0 1 0,0-1 0,4-14 0,-8 22 0,-2 0 0,1 0 0,0 0 0,-1 0 0,1-1 0,-1 1 0,0 0 0,0 0 0,0 0 0,0 0 0,-1 0 0,1 0 0,-1 0 0,0 0 0,0 0 0,0 0 0,0 0 0,0 0 0,-1 1 0,1-1 0,-1 0 0,0 1 0,1-1 0,-1 1 0,0 0 0,-1-1 0,1 1 0,0 0 0,-1 0 0,1 1 0,-1-1 0,0 1 0,1-1 0,-1 1 0,0 0 0,0 0 0,0 0 0,-3-1 0,-14-3 0,1 0 0,-1 1 0,0 1 0,-31 0 0,49 3 0,-58-1 0,0 4 0,0 2 0,0 2 0,1 4 0,0 1 0,1 4 0,0 2 0,-86 39 0,131-51 0,1 0 0,-1 1 0,1 1 0,0 0 0,1 0 0,-11 11 0,19-17 0,1 0 0,0 0 0,-1 1 0,1-1 0,0 1 0,0-1 0,0 1 0,1 0 0,-1 0 0,1 0 0,-1 0 0,1 0 0,0 0 0,0 0 0,0 0 0,1 1 0,-1-1 0,1 0 0,0 0 0,-1 1 0,2-1 0,-1 0 0,0 1 0,1-1 0,-1 0 0,1 0 0,0 1 0,0-1 0,0 0 0,1 0 0,1 4 0,0-3 0,0-1 0,1 1 0,-1-1 0,0 0 0,1 0 0,0 0 0,0 0 0,0 0 0,0-1 0,0 0 0,0 0 0,0 0 0,1-1 0,-1 1 0,1-1 0,-1 0 0,1 0 0,0-1 0,-1 1 0,1-1 0,8 0 0,2-1 0,-1-1 0,1 0 0,0 0 0,-1-2 0,24-7 0,-20 3 0,1 0 0,-1-1 0,-1-1 0,0-1 0,0 0 0,-1-1 0,27-26 0,-32 26 0,-1 1 0,0-2 0,0 1 0,-1-1 0,-1-1 0,0 1 0,-1-1 0,0-1 0,-1 0 0,6-23 0,-11 33 0,1-1 0,-1 1 0,-1-1 0,1 1 0,-1 0 0,0-1 0,0 1 0,-1-1 0,0 1 0,0-1 0,0 1 0,0 0 0,-1-1 0,0 1 0,0 0 0,-4-8 0,1 7 0,1 1 0,-1-1 0,0 0 0,0 1 0,-1 0 0,0 1 0,0-1 0,0 1 0,0 0 0,-13-6 0,-9-1 0,0 2 0,-1 0 0,0 2 0,-55-6 0,0 3 0,1 4 0,-1 4 0,-105 10 0,128-1 0,1 2 0,0 3 0,1 2 0,1 3 0,-73 31 0,108-38 0,2 1 0,0 1 0,-34 25 0,47-30 0,0 0 0,0 0 0,0 1 0,1 0 0,0 0 0,0 1 0,1-1 0,0 2 0,1-1 0,-7 17 0,11-24 0,0 0 0,0 1 0,1-1 0,-1 0 0,1 1 0,-1-1 0,1 1 0,0-1 0,0 1 0,0-1 0,0 1 0,0-1 0,1 0 0,-1 1 0,1-1 0,0 1 0,-1-1 0,1 0 0,0 0 0,1 1 0,-1-1 0,0 0 0,0 0 0,1 0 0,-1 0 0,1-1 0,0 1 0,0 0 0,-1-1 0,1 1 0,0-1 0,0 1 0,1-1 0,-1 0 0,0 0 0,0 0 0,1 0 0,-1 0 0,0-1 0,1 1 0,2 0 0,10 2 0,0 0 0,0 0 0,1-2 0,-1 0 0,21-1 0,10-4 0,1-1 0,-1-3 0,0-1 0,-1-3 0,0-1 0,-1-3 0,42-20 0,-21 4 0,-2-3 0,-1-3 0,104-83 0,-153 110 0,-5 5 0,0 0 0,0 0 0,-1-1 0,0 0 0,-1 0 0,11-15 0,-17 22 0,1-1 0,-1 1 0,0-1 0,0 1 0,0 0 0,0-1 0,0 1 0,0-1 0,0 1 0,0 0 0,0-1 0,0 1 0,0-1 0,0 1 0,0 0 0,0-1 0,0 1 0,0-1 0,0 1 0,0 0 0,-1-1 0,1 1 0,0-1 0,0 1 0,0 0 0,-1-1 0,1 1 0,0 0 0,0 0 0,-1-1 0,1 1 0,0 0 0,-1-1 0,1 1 0,0 0 0,-1 0 0,1 0 0,-1-1 0,1 1 0,0 0 0,-1 0 0,1 0 0,-1 0 0,1 0 0,0 0 0,-1 0 0,1 0 0,-1 0 0,1 0 0,-1 0 0,-8 0 0,1 0 0,-1 0 0,1 1 0,-1 1 0,1-1 0,0 1 0,-1 0 0,1 1 0,-10 5 0,-76 40 0,74-37 0,-58 33 0,-107 78 0,159-102 0,0 1 0,2 1 0,1 1 0,1 2 0,0 0 0,2 1 0,-25 42 0,41-61 0,1-1 0,0 1 0,0 0 0,0 1 0,1-1 0,0 0 0,0 1 0,1-1 0,0 1 0,0-1 0,1 1 0,0 0 0,2 14 0,-1-17 0,1 1 0,0-1 0,0 0 0,0 0 0,0 0 0,1 0 0,0 0 0,0-1 0,0 1 0,1-1 0,0 0 0,0 0 0,0 0 0,0 0 0,0-1 0,1 1 0,-1-1 0,1 0 0,7 3 0,1 0 0,1-1 0,1 0 0,-1-1 0,1-1 0,-1 0 0,1 0 0,0-2 0,0 0 0,0 0 0,0-2 0,0 0 0,0 0 0,25-7 0,7-5 0,-1-1 0,84-38 0,-104 39 0,0-1 0,0 0 0,-2-2 0,0-1 0,-1-1 0,21-22 0,-32 29 0,0-1 0,-1-1 0,-1 0 0,0 0 0,0-1 0,-2 0 0,0-1 0,0 0 0,-2 0 0,0-1 0,0 1 0,2-18 0,-7 29 0,0 0 0,-1 0 0,0 0 0,0 0 0,0-1 0,-1 1 0,1 0 0,-1 0 0,0 0 0,0 0 0,0 1 0,-1-1 0,1 0 0,-1 0 0,0 1 0,0-1 0,0 1 0,-1-1 0,1 1 0,-1 0 0,0 0 0,0 0 0,0 1 0,0-1 0,0 1 0,0-1 0,-5-1 0,-9-6 0,-1 2 0,-1 0 0,1 1 0,-28-7 0,27 8 0,-52-13 0,-1 4 0,-120-12 0,-152 14 0,233 15 0,-1 5 0,-203 38 0,297-42 0,-1 1 0,1 1 0,0 1 0,0 0 0,1 2 0,0 0 0,-28 18 0,43-26 0,1 1 0,0-1 0,0 1 0,0 0 0,1-1 0,-1 1 0,0 0 0,0 0 0,0-1 0,0 1 0,1 0 0,-1 0 0,0 0 0,1 0 0,-1 0 0,1 0 0,-1 0 0,1 0 0,-1 1 0,1-1 0,0 0 0,0 0 0,-1 2 0,2-3 0,0 1 0,0 0 0,0-1 0,0 1 0,0-1 0,0 1 0,0-1 0,0 0 0,1 1 0,-1-1 0,0 0 0,0 0 0,0 0 0,0 0 0,0 0 0,1 0 0,-1 0 0,0 0 0,0 0 0,0 0 0,0-1 0,0 1 0,0 0 0,2-2 0,30-7 0,-1-2 0,-1-1 0,0-2 0,-1 0 0,-1-2 0,0-2 0,-1-1 0,-1 0 0,-1-2 0,0-2 0,39-44 0,-19-1 0,-43 63 0,0 0 0,-1 0 0,0 0 0,0 0 0,0 0 0,-1-1 0,1 1 0,-1-1 0,-1 1 0,1 0 0,-1-1 0,0-8 0,-1 13 0,1-1 0,-1 1 0,1 0 0,-1-1 0,0 1 0,0-1 0,0 1 0,1 0 0,-1 0 0,-1 0 0,1-1 0,0 1 0,0 0 0,0 0 0,0 0 0,-1 1 0,1-1 0,-1 0 0,1 0 0,0 1 0,-1-1 0,1 1 0,-1-1 0,1 1 0,-1 0 0,1 0 0,-1-1 0,0 1 0,1 0 0,-1 0 0,1 0 0,-3 1 0,-55 8 0,59-9 0,-54 17 0,2 1 0,0 3 0,2 2 0,0 3 0,2 1 0,-76 57 0,112-75 0,1 0 0,0 0 0,-13 16 0,21-22 0,1 0 0,-1 1 0,1-1 0,-1 1 0,1 0 0,0 0 0,1-1 0,-1 1 0,1 0 0,-1 1 0,1-1 0,1 0 0,-1 0 0,0 0 0,1 8 0,0-11 0,0 1 0,1-1 0,-1 1 0,1-1 0,-1 1 0,1-1 0,0 0 0,0 1 0,-1-1 0,1 0 0,0 0 0,0 0 0,0 0 0,0 0 0,0 1 0,0-2 0,1 1 0,-1 0 0,0 0 0,0 0 0,1-1 0,-1 1 0,1 0 0,-1-1 0,0 1 0,1-1 0,-1 0 0,1 1 0,-1-1 0,1 0 0,-1 0 0,1 0 0,-1 0 0,3-1 0,57-6 0,-60 6 0,30-6 0,-1-2 0,0-1 0,-1-2 0,0-1 0,-1-1 0,0-1 0,-1-2 0,-1 0 0,28-26 0,-34 26 0,-1-1 0,-1 0 0,0-2 0,-2 0 0,0-1 0,-1 0 0,-2-2 0,0 1 0,-1-2 0,-1 1 0,12-40 0,-21 56 0,0 0 0,-1 1 0,0-1 0,0 0 0,0 0 0,-1 0 0,0 0 0,-1 0 0,1 1 0,-1-1 0,-3-9 0,3 12 0,0 1 0,-1 0 0,0 0 0,0 0 0,0 0 0,0 0 0,0 1 0,0-1 0,-1 0 0,1 1 0,-1 0 0,0-1 0,0 1 0,0 0 0,0 1 0,0-1 0,0 0 0,0 1 0,0 0 0,-1 0 0,1 0 0,-1 0 0,1 0 0,-5 0 0,-8 0 0,0 1 0,0 0 0,1 1 0,-1 0 0,0 1 0,1 1 0,-1 1 0,1 0 0,-18 8 0,-4 3 0,1 1 0,-53 33 0,64-34 0,1 0 0,0 2 0,2 1 0,0 0 0,1 2 0,1 0 0,-22 30 0,40-48 0,0 0 0,0 1 0,1 0 0,-1-1 0,1 1 0,0 0 0,-1 0 0,1 0 0,1 0 0,-1 0 0,0 0 0,1 0 0,-1 0 0,1 0 0,0 0 0,0 0 0,0 0 0,1 0 0,-1 0 0,1 0 0,-1 0 0,2 3 0,0-3 0,0 0 0,0-1 0,1 1 0,-1-1 0,1 1 0,-1-1 0,1 0 0,0 0 0,-1 0 0,1 0 0,0-1 0,0 1 0,1-1 0,-1 0 0,0 0 0,0 0 0,1 0 0,-1 0 0,5 0 0,20 2 0,0-1 0,0-1 0,0-2 0,0-1 0,0-1 0,0-1 0,0-1 0,-1-2 0,0-1 0,0-1 0,-1-1 0,0-1 0,-1-1 0,0-2 0,44-31 0,-67 43 0,0 1 0,0-1 0,0 0 0,0 1 0,0-1 0,0 0 0,0 0 0,0 0 0,-1-1 0,1 1 0,-1 0 0,0-1 0,2-4 0,-3 6 0,0 0 0,0 0 0,0 1 0,0-1 0,0 0 0,0 0 0,0 1 0,-1-1 0,1 0 0,0 0 0,-1 1 0,1-1 0,0 0 0,-1 1 0,1-1 0,-1 0 0,1 1 0,-1-1 0,1 1 0,-1-1 0,1 1 0,-1-1 0,0 1 0,1-1 0,-1 1 0,0 0 0,1-1 0,-1 1 0,-1-1 0,-5-1 0,0 1 0,0 0 0,0-1 0,0 2 0,0-1 0,-1 1 0,1 1 0,-12 1 0,-12 5 0,0 1 0,0 1 0,1 2 0,0 1 0,1 2 0,1 0 0,0 2 0,1 1 0,1 2 0,0 0 0,-32 32 0,42-34-1365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2:43.441"/>
    </inkml:context>
    <inkml:brush xml:id="br0">
      <inkml:brushProperty name="width" value="0.35" units="cm"/>
      <inkml:brushProperty name="height" value="0.35" units="cm"/>
      <inkml:brushProperty name="color" value="#FFFFFF"/>
    </inkml:brush>
  </inkml:definitions>
  <inkml:trace contextRef="#ctx0" brushRef="#br0">5454 1037 24575,'-4'-3'0,"-1"0"0,0 0 0,0 1 0,0-1 0,-1 1 0,1 1 0,0-1 0,-1 1 0,-9-2 0,-9-2 0,-66-23 0,27 8 0,-107-20 0,168 40 0,0-1 0,0 1 0,-1 0 0,1 0 0,0 0 0,0 0 0,0 0 0,0 1 0,0-1 0,0 0 0,0 1 0,0 0 0,0-1 0,0 1 0,0 0 0,0 0 0,0 0 0,0 0 0,1 1 0,-1-1 0,-3 3 0,3-1 0,0 1 0,0-1 0,0 0 0,1 1 0,-1-1 0,1 1 0,-1-1 0,1 1 0,1 0 0,-1-1 0,0 7 0,0 9 0,1 1 0,1 0 0,6 35 0,-6-46 0,0 2 0,1 0 0,0-1 0,0 0 0,1 1 0,1-1 0,-1 0 0,2-1 0,-1 1 0,2-1 0,-1 0 0,1 0 0,0 0 0,1-1 0,0 0 0,0 0 0,1-1 0,0 0 0,0 0 0,1-1 0,0 0 0,0 0 0,0-1 0,1 0 0,-1-1 0,1 0 0,0-1 0,16 4 0,-3-3 0,-1-2 0,0 0 0,1-2 0,-1 0 0,1-1 0,-1-2 0,0 0 0,1-1 0,-2-2 0,35-12 0,-29 8 0,0-2 0,-1 0 0,0-2 0,-1-1 0,-1-1 0,0-1 0,37-36 0,-54 47 0,-1-1 0,0 1 0,-1-1 0,0-1 0,0 1 0,0-1 0,-1 0 0,0 0 0,-1-1 0,1 1 0,-2-1 0,1 1 0,-1-1 0,-1 0 0,1 0 0,-2 0 0,1 0 0,-2-11 0,0 9 0,-1 0 0,0 0 0,-1 0 0,0 1 0,-1-1 0,0 1 0,0-1 0,-1 1 0,-1 1 0,0-1 0,0 1 0,-1 0 0,0 0 0,-11-10 0,14 16 0,1-1 0,-2 1 0,1-1 0,0 1 0,-1 0 0,1 1 0,-1-1 0,0 1 0,0 0 0,0 0 0,0 1 0,0-1 0,0 1 0,-1 0 0,1 1 0,0-1 0,-1 1 0,1 0 0,0 0 0,-1 1 0,1 0 0,0 0 0,0 0 0,-1 0 0,1 1 0,0 0 0,0 0 0,1 0 0,-1 0 0,-4 4 0,-15 9 0,1 1 0,1 1 0,1 1 0,-29 30 0,38-36 0,-18 16 0,16-16 0,0 1 0,1 0 0,1 0 0,0 2 0,1-1 0,0 1 0,-12 24 0,22-38 0,1 0 0,-1 0 0,1 0 0,-1 0 0,1 0 0,0 0 0,-1 1 0,1-1 0,0 0 0,0 0 0,0 0 0,-1 1 0,1-1 0,1 0 0,-1 0 0,0 0 0,0 0 0,0 1 0,1-1 0,-1 0 0,0 0 0,1 0 0,-1 0 0,1 0 0,-1 0 0,1 0 0,0 0 0,-1 0 0,1 0 0,0 0 0,1 1 0,0-1 0,1 0 0,0 1 0,0-1 0,0 0 0,-1-1 0,1 1 0,0 0 0,0-1 0,0 0 0,0 0 0,0 0 0,4 0 0,7-1 0,1-1 0,-1 0 0,1-2 0,17-5 0,-12 0 0,0 0 0,0-2 0,-1 0 0,-1-1 0,0-1 0,0-1 0,-1-1 0,-1 0 0,-1-1 0,0-1 0,-1 0 0,0-1 0,-2 0 0,0-1 0,-1 0 0,-1-1 0,-1-1 0,-1 1 0,-1-1 0,8-34 0,-14 51 0,0 0 0,-1 0 0,1 0 0,-1 0 0,1 0 0,-1 0 0,-1-1 0,1 1 0,0 0 0,-1 0 0,0 0 0,-2-7 0,1 8 0,1 1 0,-1 0 0,0 0 0,0 0 0,1 0 0,-1 0 0,0 0 0,-1 1 0,1-1 0,0 1 0,0-1 0,-1 1 0,1 0 0,-1 0 0,1 0 0,-1 0 0,1 0 0,-1 1 0,0-1 0,-4 1 0,-9-2 0,-1 1 0,1 1 0,-1 1 0,1 0 0,-1 1 0,1 1 0,0 1 0,-1 0 0,2 1 0,-1 1 0,1 0 0,0 1 0,-15 9 0,3 0 0,1 1 0,0 1 0,2 1 0,0 1 0,1 1 0,-21 26 0,43-46 0,-33 44 0,32-43 0,1 0 0,-1 1 0,1-1 0,-1 1 0,1-1 0,0 1 0,0 0 0,1 0 0,-1-1 0,0 1 0,1 0 0,0 0 0,-1 0 0,1-1 0,0 1 0,1 4 0,0-5 0,0-1 0,0 1 0,0-1 0,0 0 0,0 0 0,0 1 0,1-1 0,-1 0 0,0 0 0,0 0 0,1 0 0,-1 0 0,1-1 0,-1 1 0,1 0 0,0-1 0,-1 1 0,1-1 0,-1 1 0,1-1 0,0 0 0,-1 0 0,1 1 0,0-1 0,-1 0 0,1-1 0,0 1 0,2-1 0,51-8 0,-52 8 0,14-3 0,0-1 0,0-1 0,0 0 0,-1-1 0,0-1 0,-1 0 0,1-1 0,16-14 0,-27 18 0,1 1 0,-1-2 0,0 1 0,0 0 0,-1-1 0,0 0 0,0 0 0,0 0 0,0-1 0,-1 1 0,0-1 0,-1 0 0,0 0 0,0 0 0,0 0 0,-1 0 0,0 0 0,0-1 0,0 1 0,-1 0 0,-1 0 0,-1-14 0,0 15 0,1 0 0,-1 1 0,-1-1 0,1 1 0,-1 0 0,0-1 0,0 1 0,0 0 0,-1 1 0,0-1 0,0 1 0,0 0 0,0-1 0,-1 2 0,1-1 0,-1 1 0,0-1 0,0 1 0,0 1 0,-1-1 0,-5-1 0,-5-3 0,0 1 0,-1 1 0,1 1 0,-1 1 0,-34-4 0,29 7 0,0 1 0,0 1 0,0 0 0,0 2 0,1 0 0,-1 2 0,1 0 0,0 2 0,1 0 0,0 1 0,0 1 0,-28 20 0,8-2 0,2 1 0,1 2 0,2 2 0,-53 62 0,44-37 0,42-55 0,0 1 0,0 0 0,0 0 0,0-1 0,0 1 0,1 0 0,-1 0 0,1 1 0,1-1 0,-1 0 0,0 0 0,1 0 0,0 1 0,0 3 0,0-6 0,1-1 0,-1 0 0,1 0 0,0 0 0,-1 0 0,1 0 0,0 0 0,0 0 0,-1 0 0,1 0 0,0 0 0,0 0 0,0 0 0,0-1 0,0 1 0,1 0 0,-1-1 0,0 1 0,0-1 0,0 1 0,0-1 0,1 1 0,-1-1 0,0 0 0,0 0 0,1 0 0,-1 1 0,2-1 0,39-2 0,-40 2 0,27-5 0,-1 0 0,0-3 0,0 0 0,0-2 0,-1 0 0,0-2 0,-1-1 0,-1-2 0,26-17 0,0-5 0,-2-2 0,-1-3 0,49-54 0,-70 67 0,-1-2 0,-2 0 0,-1-2 0,-1 0 0,-2-1 0,-1-2 0,14-36 0,-31 66 0,0 1 0,-1 0 0,1 0 0,-1 0 0,0-1 0,-1 1 0,1 0 0,-1-1 0,0 1 0,0-1 0,-1 1 0,1 0 0,-4-10 0,3 12 0,-1 0 0,1 0 0,-1 1 0,0-1 0,0 0 0,0 1 0,0-1 0,-1 1 0,1 0 0,-1 0 0,1 0 0,-1 0 0,0 0 0,0 1 0,1-1 0,-1 1 0,0-1 0,-1 1 0,1 0 0,0 1 0,0-1 0,0 0 0,-6 1 0,-10-2 0,1 2 0,-1 0 0,1 2 0,0 0 0,-1 0 0,1 2 0,0 1 0,1 0 0,-23 9 0,-13 9 0,-82 48 0,70-31 0,1 3 0,3 3 0,1 3 0,3 2 0,-56 64 0,106-109 0,1 0 0,0 0 0,1 1 0,0 0 0,0 0 0,0 0 0,1 1 0,0 0 0,0 0 0,1 0 0,0 0 0,0 0 0,-1 14 0,3-21 0,1 0 0,0 0 0,1 0 0,-1 0 0,0 0 0,0 0 0,0 0 0,1 0 0,-1 0 0,0 0 0,1 0 0,-1 0 0,1 0 0,-1-1 0,1 1 0,-1 0 0,1 0 0,-1 0 0,1-1 0,0 1 0,0 0 0,-1-1 0,1 1 0,0-1 0,0 1 0,0-1 0,0 1 0,0-1 0,0 1 0,-1-1 0,1 0 0,2 1 0,35-2 0,0-7 0,0-1 0,-2-2 0,1-1 0,40-21 0,-11 1 0,78-52 0,-87 45 0,-1-2 0,-3-3 0,-1-2 0,-2-2 0,67-86 0,-106 120 0,0-2 0,0 0 0,12-25 0,-22 38 0,1 0 0,-1 1 0,1-1 0,-1 0 0,0 0 0,0 0 0,-1 0 0,1-1 0,0 1 0,-1 0 0,0 0 0,0 0 0,0 0 0,0-1 0,0 1 0,-1 0 0,1 0 0,-1 0 0,0 0 0,0 0 0,0 0 0,0 0 0,-1 0 0,1 0 0,-1 0 0,0 1 0,0-1 0,-3-4 0,-1 3 0,0 0 0,-1 0 0,1 1 0,-1 0 0,1 0 0,-1 0 0,0 1 0,0 0 0,0 0 0,0 1 0,-12-1 0,-11 0 0,-44 3 0,64 0 0,-32 3 0,-1 2 0,1 2 0,0 2 0,1 1 0,0 2 0,1 2 0,0 2 0,1 2 0,1 1 0,-37 27 0,-24 23 0,4 3 0,-114 114 0,154-135 0,1 3 0,-87 118 0,139-171 0,0 1 0,0 0 0,0-1 0,0 1 0,1 0 0,-1 0 0,1 0 0,0 1 0,0-1 0,0 0 0,0 0 0,0 5 0,1-7 0,0-1 0,1 1 0,-1-1 0,0 1 0,1-1 0,-1 1 0,1-1 0,-1 1 0,1-1 0,-1 1 0,1-1 0,-1 0 0,1 1 0,-1-1 0,1 0 0,-1 0 0,1 0 0,0 1 0,-1-1 0,1 0 0,0 0 0,-1 0 0,1 0 0,-1 0 0,1 0 0,0 0 0,-1 0 0,1 0 0,0 0 0,-1 0 0,1 0 0,-1-1 0,1 1 0,-1 0 0,1 0 0,0-1 0,0 1 0,14-6 0,0-1 0,0 0 0,25-16 0,5-8 0,0-2 0,-3-2 0,0-2 0,59-70 0,-43 37 0,-4-2 0,50-88 0,-96 146 0,37-69 0,-43 79 0,0-1 0,0 1 0,-1-1 0,0 0 0,1 1 0,-1-1 0,-1 0 0,1 0 0,-1 0 0,0 1 0,0-1 0,0 0 0,-1 0 0,1 0 0,-3-6 0,2 9 0,0 1 0,0-1 0,-1 0 0,1 1 0,0-1 0,-1 1 0,1-1 0,-1 1 0,0 0 0,1 0 0,-1 0 0,0 0 0,1 0 0,-1 0 0,0 0 0,0 0 0,0 1 0,0-1 0,0 1 0,0-1 0,0 1 0,0 0 0,0 0 0,0 0 0,0 0 0,0 0 0,-4 1 0,-58 14 0,59-13 0,-28 10 0,1 1 0,1 2 0,0 1 0,1 2 0,1 1 0,-48 41 0,9 1 0,-84 97 0,34-16 0,99-117 0,2 1 0,1 0 0,-24 55 0,37-73 0,0 1 0,0-1 0,1 1 0,0 0 0,1 0 0,-1 14 0,1-21 0,1 0 0,0 1 0,1-1 0,-1 0 0,0 1 0,1-1 0,-1 0 0,1 1 0,0-1 0,0 0 0,-1 0 0,1 0 0,1 0 0,-1 0 0,0 0 0,1 0 0,-1 0 0,1 0 0,-1-1 0,1 1 0,0 0 0,-1-1 0,1 0 0,0 1 0,0-1 0,0 0 0,0 0 0,1 0 0,3 1 0,8 1 0,1 0 0,1-1 0,-1-1 0,0 0 0,0-1 0,1 0 0,26-6 0,108-28 0,-146 32 0,70-20 0,-1-3 0,-2-3 0,-1-4 0,-1-2 0,93-63 0,-135 77 0,-1 0 0,0-2 0,38-41 0,-54 52 0,-1-1 0,0 1 0,-1-2 0,0 1 0,0-1 0,-2 0 0,0-1 0,0 0 0,-1 1 0,5-26 0,-9 37 0,-1 0 0,1 0 0,-1 0 0,0 0 0,1 0 0,-1 0 0,0 0 0,0 0 0,0 0 0,-1 0 0,1 0 0,0 0 0,-1 0 0,0 0 0,1 0 0,-1 0 0,0 0 0,0 0 0,0 1 0,0-1 0,0 0 0,0 0 0,-1 1 0,1-1 0,0 1 0,-1-1 0,1 1 0,-1 0 0,0 0 0,1 0 0,-1 0 0,0 0 0,0 0 0,0 0 0,0 0 0,0 1 0,0-1 0,0 1 0,0-1 0,0 1 0,0 0 0,-2 0 0,-7 0 0,0 0 0,0 1 0,1 0 0,-1 1 0,1 0 0,-1 1 0,-10 4 0,-9 6 0,0 1 0,0 1 0,1 2 0,1 1 0,1 1 0,1 2 0,0 0 0,-22 26 0,-17 22 0,-85 117 0,135-167 0,0 1 0,1 1 0,0 0 0,2 0 0,1 2 0,1-1 0,0 1 0,-7 32 0,16-53 0,1 0 0,-1 0 0,1 1 0,0-1 0,0 0 0,0 0 0,0 1 0,0-1 0,0 0 0,1 0 0,-1 1 0,1-1 0,-1 0 0,1 0 0,0 0 0,0 1 0,0-1 0,0 0 0,0 0 0,0-1 0,1 1 0,1 2 0,0-2 0,-1 0 0,1 0 0,0-1 0,0 0 0,0 0 0,0 1 0,0-1 0,0-1 0,0 1 0,0 0 0,0-1 0,0 0 0,0 0 0,4 0 0,11-1 0,0-2 0,0 0 0,-1 0 0,24-10 0,-12 3 0,-2-1 0,0-1 0,0-2 0,-1 0 0,-1-2 0,0-1 0,-1-1 0,-1-1 0,-1-1 0,-1-1 0,-1-1 0,0 0 0,-2-2 0,-1 0 0,0-1 0,-2-1 0,-1 0 0,-1-1 0,-2-1 0,10-32 0,-18 52 0,-1 0 0,0 1 0,-1-1 0,0 0 0,0 0 0,-1 0 0,0-14 0,-1 18 0,0 1 0,0-1 0,0 1 0,0-1 0,-1 1 0,1 0 0,-1 0 0,0 0 0,0 0 0,0 0 0,0 0 0,0 0 0,-1 1 0,1-1 0,-1 1 0,0-1 0,0 1 0,0 0 0,-5-2 0,-7-4 0,-1 1 0,0 1 0,-1 1 0,0 0 0,1 2 0,-1-1 0,-1 2 0,1 0 0,-26 2 0,-19 1 0,-80 14 0,36 4 0,1 4 0,1 5 0,-130 53 0,193-64 0,0 1 0,1 2 0,1 1 0,2 3 0,-48 37 0,66-45 0,0 0 0,1 2 0,1 0 0,0 1 0,2 1 0,0 0 0,1 1 0,1 1 0,1 0 0,-16 44 0,27-64 0,0 1 0,0 0 0,0 0 0,1-1 0,-1 1 0,1 0 0,0 0 0,0 0 0,0 0 0,0-1 0,0 1 0,1 0 0,-1 0 0,1 0 0,0-1 0,-1 1 0,1 0 0,1-1 0,-1 1 0,0-1 0,1 1 0,-1-1 0,1 1 0,0-1 0,0 0 0,0 0 0,0 0 0,0 0 0,0 0 0,0-1 0,1 1 0,-1-1 0,0 1 0,1-1 0,0 0 0,-1 0 0,6 2 0,9 2 0,0-1 0,0 0 0,1-1 0,30 2 0,-46-5 0,26 1 0,1-2 0,-1 0 0,1-2 0,-1-2 0,0 0 0,0-1 0,-1-2 0,0-1 0,0-1 0,-1-2 0,33-18 0,-22 8 0,0-3 0,-1 0 0,-1-2 0,-2-2 0,-1-1 0,45-55 0,-60 64 0,-1-1 0,-1-1 0,23-48 0,-32 57 0,0 1 0,-1-1 0,-1 0 0,-1 0 0,0-1 0,0 1 0,-2-1 0,1 1 0,-2-16 0,0 26 0,-1 1 0,1 0 0,-1 0 0,0-1 0,0 1 0,0 0 0,0 0 0,0 0 0,-1 0 0,1 0 0,-1 0 0,0 1 0,0-1 0,0 0 0,0 1 0,0-1 0,-4-2 0,1 1 0,0 1 0,0 0 0,0 1 0,0-1 0,0 1 0,-1 0 0,1 0 0,-1 1 0,-7-2 0,-5 1 0,0 0 0,1 2 0,-1 0 0,0 1 0,-28 5 0,6 3 0,1 2 0,0 1 0,1 3 0,0 1 0,1 1 0,1 2 0,1 2 0,1 1 0,1 2 0,-60 54 0,46-31 0,2 1 0,2 2 0,2 2 0,2 2 0,3 1 0,-30 62 0,66-117 0,-44 97 0,40-87 0,1 0 0,0 1 0,1-1 0,0 1 0,0 0 0,1 0 0,0 14 0,1-22 0,1-1 0,-1 1 0,0-1 0,1 1 0,-1-1 0,1 1 0,0-1 0,0 0 0,0 1 0,0-1 0,0 0 0,1 0 0,-1 0 0,0 0 0,1 0 0,0 0 0,-1 0 0,1 0 0,0-1 0,0 1 0,4 2 0,-1-2 0,0 0 0,0 0 0,0 0 0,0-1 0,0 0 0,1 0 0,-1 0 0,1 0 0,8-1 0,7-1 0,0-1 0,0-1 0,-1-1 0,23-7 0,-15 1 0,-1 0 0,-1-2 0,0-1 0,-1-1 0,0-1 0,-1-2 0,0 0 0,-2-1 0,0-1 0,-1-1 0,-1-1 0,26-37 0,-21 23 0,-1 0 0,-2-2 0,-2-1 0,-1-1 0,-2 0 0,-2-1 0,18-77 0,-30 106 0,-1-1 0,0 0 0,-1 1 0,0-1 0,-1 0 0,0 0 0,-1 0 0,-1 1 0,-2-14 0,2 20 0,0-1 0,0 1 0,0 0 0,-1-1 0,0 1 0,0 0 0,0 1 0,-1-1 0,1 0 0,-1 1 0,0 0 0,0 0 0,-1 0 0,1 1 0,-1-1 0,0 1 0,0 0 0,0 1 0,0-1 0,-9-2 0,-9-3 0,0 2 0,0 1 0,-1 0 0,0 2 0,0 1 0,0 1 0,0 0 0,-41 6 0,24 1 0,0 2 0,1 1 0,0 2 0,-49 21 0,61-19 0,0 1 0,1 1 0,1 1 0,0 1 0,1 2 0,1 0 0,-33 35 0,39-34 0,0 0 0,2 1 0,1 0 0,0 2 0,2 0 0,0 0 0,2 1 0,0 0 0,-7 30 0,16-47 0,0 0 0,0 0 0,1 0 0,0 0 0,1 0 0,-1 0 0,1 0 0,1 0 0,1 11 0,-1-16 0,-1 1 0,1-1 0,0 0 0,0 0 0,1 0 0,-1 0 0,0 0 0,1 0 0,-1-1 0,1 1 0,-1 0 0,1-1 0,0 1 0,0-1 0,0 0 0,0 1 0,0-1 0,0 0 0,0 0 0,0 0 0,0-1 0,0 1 0,1 0 0,-1-1 0,0 1 0,1-1 0,-1 0 0,0 0 0,1 0 0,-1 0 0,0 0 0,0-1 0,5 0 0,14-2 0,1-2 0,-1 0 0,0-1 0,-1-2 0,0 0 0,0-1 0,0 0 0,-1-2 0,0-1 0,-1 0 0,-1-1 0,0-1 0,20-20 0,-5 0 0,0-1 0,-3-1 0,-1-2 0,-1 0 0,25-51 0,-35 56 0,17-44 0,-30 68 0,-1 0 0,-1 0 0,1-1 0,-1 1 0,-1 0 0,0-1 0,0 1 0,-1-1 0,0 1 0,-2-14 0,1 20 0,0-1 0,0 1 0,0 0 0,0 0 0,-1 0 0,1 0 0,-1 0 0,0 0 0,0 0 0,0 0 0,0 0 0,0 1 0,0-1 0,-1 1 0,0 0 0,1 0 0,-1 0 0,-5-3 0,2 2 0,-1 1 0,1-1 0,0 2 0,-1-1 0,1 1 0,-1 0 0,0 0 0,1 0 0,-9 1 0,-4 2 0,1 0 0,0 0 0,0 2 0,0 0 0,1 1 0,-23 10 0,3 3 0,2 1 0,0 3 0,1 0 0,1 2 0,1 2 0,-45 46 0,35-28 0,2 3 0,2 1 0,-55 93 0,77-112 0,-20 46 0,32-65 0,1-1 0,0 1 0,0 0 0,1 0 0,0 0 0,1 0 0,0 0 0,0 0 0,2 11 0,-1-20 0,0 1 0,0-1 0,1 1 0,-1-1 0,0 1 0,1-1 0,-1 1 0,1-1 0,-1 0 0,1 1 0,0-1 0,0 0 0,-1 0 0,1 1 0,0-1 0,0 0 0,0 0 0,0 0 0,0 0 0,1 0 0,-1 0 0,0-1 0,0 1 0,1 0 0,-1 0 0,0-1 0,1 1 0,-1-1 0,1 0 0,-1 1 0,0-1 0,1 0 0,-1 0 0,1 0 0,-1 0 0,1 0 0,-1 0 0,1 0 0,-1 0 0,1 0 0,-1-1 0,1 1 0,1-2 0,6 0 0,0-2 0,-1 1 0,0-1 0,1-1 0,13-9 0,18-17 0,-2-1 0,-1-2 0,-1-1 0,48-65 0,-31 29 0,74-134 0,-113 179 0,40-78 0,-50 93 0,1 0 0,-2 0 0,1 0 0,-1 0 0,-1 0 0,0-1 0,0-16 0,-2 26 0,-1 0 0,1 0 0,0 0 0,-1 0 0,0 0 0,1 0 0,-1 1 0,0-1 0,0 0 0,0 0 0,0 1 0,0-1 0,-1 0 0,1 1 0,0-1 0,-1 1 0,1 0 0,-1-1 0,0 1 0,1 0 0,-1 0 0,0 0 0,0 0 0,1 0 0,-1 1 0,0-1 0,0 1 0,0-1 0,0 1 0,0-1 0,0 1 0,0 0 0,0 0 0,0 0 0,-4 1 0,-11-1 0,0 1 0,1 0 0,-23 6 0,25-4 0,-28 4 0,0 2 0,1 2 0,0 1 0,1 3 0,1 1 0,0 2 0,1 2 0,-44 29 0,65-37 0,0 1 0,1 1 0,0 0 0,1 1 0,1 0 0,0 1 0,2 1 0,0 0 0,0 1 0,2 0 0,0 1 0,1 0 0,1 0 0,1 1 0,0 0 0,2 0 0,0 1 0,-3 37 0,8-54 0,-1 0 0,1 0 0,0 0 0,0 1 0,1-2 0,-1 1 0,1 0 0,0 0 0,0 0 0,1 0 0,-1 0 0,1-1 0,-1 1 0,1 0 0,0-1 0,1 0 0,-1 1 0,0-1 0,4 3 0,-3-4 0,-1 0 0,1-1 0,-1 0 0,1 0 0,0 1 0,-1-1 0,1-1 0,0 1 0,0 0 0,0-1 0,-1 1 0,1-1 0,0 0 0,0 0 0,0 0 0,0-1 0,0 1 0,-1 0 0,1-1 0,0 0 0,0 0 0,0 0 0,-1 0 0,1 0 0,-1 0 0,1-1 0,3-2 0,7-5 0,-1-1 0,0 0 0,-1 0 0,0-1 0,0-1 0,-1 0 0,-1 0 0,0-1 0,11-22 0,1-5 0,-3 0 0,15-45 0,-19 45 0,15-74 0,-26 104 0,-2-1 0,1 1 0,-2-1 0,1 0 0,-1 0 0,-1 1 0,0-1 0,0 0 0,-1 1 0,-1-1 0,0 1 0,-6-16 0,7 22 0,0 1 0,0 0 0,0 0 0,0 0 0,0 0 0,-1 0 0,0 1 0,1-1 0,-1 1 0,0 0 0,0-1 0,0 1 0,-1 1 0,1-1 0,0 0 0,-8-1 0,5 1 0,-1 1 0,0 0 0,0 0 0,0 1 0,0-1 0,0 2 0,1-1 0,-12 3 0,-4 2 0,1 1 0,0 1 0,1 1 0,-38 19 0,18-3 0,1 1 0,1 2 0,1 2 0,1 1 0,-53 59 0,63-60 0,2 2 0,0 0 0,3 1 0,0 1 0,2 1 0,2 1 0,-18 49 0,30-69 0,1 0 0,0 0 0,1 1 0,0-1 0,0 21 0,3-33 0,0 0 0,0 0 0,0 0 0,0 0 0,1 1 0,-1-1 0,1 0 0,0 0 0,0 0 0,0 0 0,0 0 0,0 0 0,1-1 0,-1 1 0,1 0 0,0-1 0,0 1 0,0-1 0,0 1 0,0-1 0,0 0 0,1 0 0,-1 0 0,1 0 0,0 0 0,-1-1 0,1 1 0,0-1 0,0 0 0,0 0 0,0 0 0,5 1 0,2-1 0,1 0 0,-1-1 0,1 0 0,-1-1 0,1 0 0,-1-1 0,1 0 0,-1 0 0,0-1 0,0-1 0,0 1 0,-1-2 0,1 1 0,-1-2 0,0 1 0,14-12 0,1-2 0,-1-1 0,0-1 0,-2-1 0,29-38 0,-4-2 0,52-90 0,-84 128 0,-1-1 0,-2-1 0,0 0 0,-2 0 0,-1-1 0,-1 0 0,4-33 0,-10 57 0,-1 0 0,1 0 0,-1 0 0,0 0 0,1 0 0,-1 0 0,-1 0 0,1 0 0,0 0 0,-1 0 0,0 0 0,1 0 0,-1 0 0,0 0 0,-1 0 0,1 0 0,0 1 0,-1-1 0,0 0 0,1 1 0,-1-1 0,0 1 0,0 0 0,0 0 0,-1 0 0,1 0 0,-1 0 0,1 0 0,-1 0 0,1 1 0,-1-1 0,0 1 0,0 0 0,0 0 0,0 0 0,0 0 0,0 0 0,0 1 0,0 0 0,0-1 0,0 1 0,-4 0 0,-9-1 0,0 0 0,-1 1 0,1 0 0,0 2 0,-1 0 0,1 0 0,0 2 0,1 0 0,-1 1 0,0 0 0,1 1 0,0 1 0,1 0 0,0 1 0,0 1 0,-25 20 0,12-4 0,1 1 0,2 2 0,0 0 0,2 2 0,1 1 0,1 0 0,2 1 0,-15 36 0,16-27 0,2 0 0,2 2 0,1-1 0,3 1 0,1 1 0,-3 66 0,11-105 0,0 1 0,0-1 0,0 1 0,0-1 0,1 1 0,0-1 0,0 1 0,1-1 0,-1 0 0,1 1 0,0-1 0,1 0 0,5 9 0,-6-11 0,1 0 0,0-1 0,0 1 0,1 0 0,-1-1 0,0 0 0,1 0 0,0 0 0,-1 0 0,1 0 0,0-1 0,0 1 0,0-1 0,0 0 0,0 0 0,0-1 0,0 1 0,0-1 0,5 0 0,9-1 0,-1-1 0,1 0 0,-1-1 0,0-1 0,0-1 0,0 0 0,0-1 0,-1-1 0,0 0 0,0-2 0,-1 0 0,0 0 0,-1-1 0,0-1 0,22-21 0,3-8 0,-1-1 0,-3-1 0,52-80 0,-50 64 0,39-82 0,-63 112 0,-2 0 0,0-1 0,-2-1 0,-1 1 0,5-43 0,-12 67 0,0 0 0,0 0 0,-1 0 0,0 0 0,0 1 0,0-1 0,-1 0 0,1 0 0,-1 0 0,0 0 0,-1 1 0,1-1 0,-1 0 0,0 1 0,0-1 0,0 1 0,-1 0 0,1 0 0,-1 0 0,0 0 0,0 0 0,-1 1 0,1-1 0,-1 1 0,0 0 0,0 0 0,0 0 0,0 0 0,0 1 0,0 0 0,-1 0 0,1 0 0,-1 0 0,0 1 0,1 0 0,-1 0 0,0 0 0,0 0 0,0 1 0,0 0 0,0 0 0,0 0 0,-6 1 0,-17 3 0,-1 1 0,1 1 0,1 1 0,-1 1 0,-39 18 0,8 2 0,-75 47 0,88-45 0,1 2 0,1 2 0,2 2 0,2 1 0,-38 46 0,56-57 0,1 1 0,2 1 0,0 0 0,2 1 0,1 1 0,1 1 0,2 0 0,1 1 0,-11 47 0,21-69 0,1 0 0,-1 0 0,2 1 0,-1-1 0,1 0 0,3 19 0,-3-27 0,1-1 0,-1 1 0,0-1 0,1 1 0,0 0 0,-1-1 0,1 1 0,0-1 0,0 0 0,0 1 0,0-1 0,0 0 0,0 1 0,0-1 0,0 0 0,0 0 0,1 0 0,-1 0 0,3 1 0,-2-1 0,1-1 0,-1 1 0,1-1 0,-1 0 0,0 0 0,1 0 0,-1 0 0,1 0 0,-1-1 0,0 1 0,1-1 0,-1 0 0,0 1 0,1-1 0,-1 0 0,0 0 0,0-1 0,2 0 0,8-6 0,0 0 0,0 0 0,-1-1 0,-1 0 0,0-1 0,15-18 0,49-76 0,-58 80 0,16-25 0,-2-2 0,-3 0 0,-2-2 0,-2-1 0,-2-1 0,-3-1 0,14-74 0,-29 118 0,-1-1 0,-1 0 0,0 1 0,-1-1 0,0 0 0,-1 0 0,-3-13 0,4 23 0,-1-1 0,0 0 0,-1 1 0,1-1 0,-1 1 0,0-1 0,1 1 0,-1 0 0,-1 0 0,1 0 0,0 0 0,-1 0 0,0 0 0,1 1 0,-1-1 0,0 1 0,0 0 0,-1 0 0,1 0 0,0 0 0,-1 0 0,1 1 0,-1 0 0,1-1 0,-1 1 0,0 1 0,-5-2 0,-6 1 0,0 0 0,0 1 0,1 1 0,-1 0 0,0 1 0,0 1 0,1 0 0,-1 1 0,1 1 0,-24 10 0,6 1 0,1 0 0,1 2 0,-40 30 0,40-24 0,0 2 0,1 0 0,2 2 0,-44 57 0,59-68 0,1 0 0,0 1 0,1 0 0,1 1 0,1-1 0,1 2 0,1-1 0,0 1 0,1 0 0,-3 38 0,7-54 0,1-1 0,0 1 0,0-1 0,0 0 0,0 1 0,1-1 0,-1 1 0,1-1 0,0 0 0,0 1 0,0-1 0,0 0 0,1 0 0,-1 0 0,1 0 0,0 0 0,0 0 0,0-1 0,0 1 0,3 3 0,-2-5 0,0 1 0,0 0 0,0-1 0,0 0 0,0 0 0,0 0 0,1 0 0,-1 0 0,0-1 0,0 0 0,1 1 0,-1-1 0,0 0 0,1-1 0,-1 1 0,0 0 0,0-1 0,1 0 0,-1 0 0,0 0 0,4-2 0,15-6 0,-1-1 0,0-1 0,-1-1 0,0-1 0,-1 0 0,32-30 0,-7 1 0,55-70 0,-91 103 0,26-32 0,44-72 0,-71 102 0,0 0 0,-2 0 0,1-1 0,-1 0 0,-1 0 0,0 0 0,-1 0 0,0-1 0,-1 0 0,0 1 0,-1-1 0,-1-18 0,0 26 0,-1 1 0,0-1 0,-1 1 0,1-1 0,-1 1 0,0 0 0,0 0 0,0-1 0,0 1 0,-1 1 0,0-1 0,0 0 0,0 1 0,0-1 0,0 1 0,-1 0 0,1 0 0,-1 0 0,0 1 0,0-1 0,0 1 0,0 0 0,-1 0 0,1 0 0,0 1 0,-1 0 0,1 0 0,-6-1 0,-9-1 0,0 0 0,0 2 0,1 0 0,-1 1 0,-30 4 0,18 1 0,-1 2 0,1 1 0,1 1 0,0 2 0,0 1 0,1 2 0,0 0 0,2 2 0,-48 35 0,40-24 0,2 1 0,0 2 0,3 1 0,0 2 0,2 0 0,-39 62 0,48-63 0,2 0 0,-25 66 0,37-82 0,0-1 0,1 1 0,1 0 0,0 0 0,1 0 0,1 1 0,0-1 0,4 32 0,-3-46 0,1 1 0,-1 0 0,1 0 0,0 0 0,0-1 0,0 1 0,1 0 0,-1-1 0,1 1 0,-1-1 0,1 0 0,0 1 0,0-1 0,0 0 0,0 0 0,0 0 0,0 0 0,1-1 0,-1 1 0,1 0 0,-1-1 0,1 0 0,-1 0 0,1 0 0,0 0 0,0 0 0,0 0 0,-1-1 0,1 1 0,0-1 0,0 0 0,0 0 0,0 0 0,0 0 0,0 0 0,4-2 0,6 0 0,0 0 0,0-1 0,-1-1 0,1 0 0,-1-1 0,21-11 0,-14 5 0,-2-1 0,0-1 0,0-1 0,-2 0 0,1-1 0,-2 0 0,0-2 0,-1 0 0,0 0 0,15-30 0,-14 20 0,-1-1 0,-1 0 0,-1-1 0,-2 0 0,-1-1 0,8-51 0,-15 78 0,-1-1 0,1 1 0,-1-1 0,1 1 0,-1 0 0,0-1 0,0 1 0,-1-1 0,1 1 0,-1 0 0,0-1 0,1 1 0,-1 0 0,-1-1 0,1 1 0,0 0 0,-1 0 0,0 0 0,0 0 0,0 1 0,0-1 0,0 0 0,0 1 0,-1-1 0,1 1 0,-1 0 0,0 0 0,1 0 0,-1 0 0,0 0 0,0 1 0,0-1 0,-1 1 0,1 0 0,0 0 0,-5-1 0,-14-4 0,0 1 0,-1 1 0,1 1 0,-1 0 0,1 2 0,-1 1 0,0 1 0,1 0 0,-25 6 0,4 2 0,0 1 0,0 2 0,-68 30 0,82-29 0,1 1 0,0 2 0,1 1 0,1 1 0,-43 39 0,57-47 0,1 1 0,1 1 0,0 0 0,0 0 0,1 1 0,1 1 0,0-1 0,0 1 0,2 0 0,0 1 0,0 0 0,2 0 0,-6 24 0,9-34 0,1-1 0,-1 1 0,1 0 0,0-1 0,0 1 0,0-1 0,0 1 0,1-1 0,0 1 0,0-1 0,0 1 0,1-1 0,-1 0 0,1 1 0,0-1 0,0 0 0,1 0 0,-1-1 0,1 1 0,0 0 0,0-1 0,0 1 0,5 3 0,-2-3 0,0-1 0,1 1 0,0-1 0,0-1 0,0 1 0,0-1 0,1 0 0,-1-1 0,0 1 0,1-1 0,-1-1 0,1 0 0,12-1 0,-2-1 0,-1 0 0,1-2 0,-1 0 0,0-1 0,0-1 0,-1 0 0,0-1 0,0-1 0,0-1 0,15-11 0,22-18 0,66-62 0,-100 83 0,138-138 0,-133 127 0,-2 0 0,-1-1 0,-1-1 0,17-37 0,-34 61 0,0 0 0,0 0 0,-1 0 0,0-1 0,0 1 0,0-1 0,-1 1 0,1-13 0,-2 17 0,0 0 0,-1 1 0,1-1 0,-1 0 0,0 0 0,1 0 0,-1 0 0,0 0 0,0 1 0,0-1 0,0 0 0,-1 1 0,1-1 0,0 1 0,-1-1 0,1 1 0,-1 0 0,1 0 0,-1 0 0,0-1 0,1 1 0,-1 1 0,0-1 0,0 0 0,0 0 0,0 1 0,0-1 0,1 1 0,-1-1 0,0 1 0,0 0 0,-4 0 0,-17-2 0,-1 1 0,0 0 0,0 2 0,0 1 0,0 1 0,-34 9 0,-139 49 0,139-39 0,2 3 0,1 2 0,1 2 0,1 3 0,-81 64 0,108-75 0,2 1 0,0 1 0,1 1 0,1 1 0,2 1 0,0 0 0,2 2 0,1 0 0,1 1 0,2 1 0,1 0 0,-11 39 0,21-58 0,0 0 0,1 1 0,1 0 0,0-1 0,1 1 0,0 0 0,2 20 0,-1-30 0,-1 1 0,1 0 0,-1-1 0,1 1 0,0-1 0,0 1 0,0-1 0,0 1 0,1-1 0,-1 0 0,1 0 0,-1 0 0,1 0 0,0 0 0,0 0 0,0 0 0,0 0 0,0 0 0,0-1 0,0 1 0,0-1 0,1 0 0,-1 0 0,1 0 0,-1 0 0,1 0 0,-1 0 0,1-1 0,-1 1 0,1-1 0,0 1 0,-1-1 0,1 0 0,0 0 0,-1-1 0,1 1 0,0 0 0,-1-1 0,1 1 0,2-2 0,12-3 0,0-1 0,-1 0 0,0-1 0,0-1 0,-1 0 0,0-1 0,0-1 0,13-11 0,11-12 0,54-58 0,-46 39 0,-2-2 0,49-79 0,-71 95 0,-1 0 0,-2-2 0,-2 0 0,24-81 0,-41 116 0,1 0 0,-1 0 0,0-1 0,0 1 0,-1-1 0,0 1 0,0 0 0,0-1 0,0 1 0,-1-1 0,-2-8 0,2 11 0,-1 1 0,1-1 0,-1 1 0,1-1 0,-1 1 0,0 0 0,0 0 0,0 0 0,0 0 0,0 0 0,-1 0 0,1 0 0,0 1 0,-1-1 0,1 1 0,-1 0 0,0 0 0,1 0 0,-1 0 0,0 0 0,0 0 0,1 1 0,-6-1 0,-13-1 0,-1 1 0,1 1 0,0 0 0,0 2 0,0 0 0,-31 9 0,2 2 0,-73 29 0,106-35 0,0 1 0,1 0 0,0 1 0,0 1 0,1 0 0,0 1 0,1 1 0,0 0 0,1 1 0,1 0 0,0 1 0,0 1 0,2 0 0,0 0 0,0 1 0,2 0 0,0 0 0,1 1 0,0 1 0,2-1 0,0 1 0,0 0 0,2 0 0,1 0 0,0 0 0,1 0 0,2 29 0,-1-44 0,0-1 0,0 1 0,1 0 0,-1 0 0,1-1 0,0 1 0,0 0 0,0-1 0,0 1 0,0 0 0,0-1 0,1 0 0,-1 1 0,1-1 0,0 0 0,0 0 0,0 0 0,0 0 0,0 0 0,0 0 0,0 0 0,0-1 0,1 1 0,-1-1 0,1 0 0,-1 0 0,6 2 0,-5-3 0,1 1 0,0-1 0,0 0 0,-1 0 0,1 0 0,0-1 0,0 1 0,-1-1 0,1 0 0,0 0 0,-1 0 0,1-1 0,-1 1 0,1-1 0,-1 0 0,0 0 0,0 0 0,0 0 0,0 0 0,3-3 0,9-11 0,0 0 0,-1-1 0,-1-1 0,0 0 0,-2 0 0,13-27 0,-8 10 0,-1-1 0,17-64 0,-30 93 0,0-1 0,-1 1 0,1 0 0,-2 0 0,1-1 0,-1 1 0,0-1 0,-1 1 0,1 0 0,-1-1 0,-1 1 0,0 0 0,-3-11 0,2 14 0,1-1 0,-1 1 0,0 0 0,0 0 0,-1 0 0,1 0 0,-1 1 0,0-1 0,0 1 0,0 0 0,0 0 0,0 1 0,-1-1 0,1 1 0,-1 0 0,0 0 0,0 0 0,0 1 0,0 0 0,-7-2 0,-16-1 0,-1 2 0,1 0 0,0 2 0,-1 1 0,1 1 0,0 2 0,0 1 0,0 1 0,1 1 0,0 1 0,-50 23 0,73-29 0,1 0 0,-1 0 0,0 0 0,1 1 0,-1-1 0,1 1 0,0 0 0,0 0 0,0 0 0,1 0 0,-1 0 0,0 1 0,1-1 0,-2 5 0,4-7 0,-1 0 0,1 0 0,0 0 0,0 0 0,0-1 0,-1 1 0,1 0 0,0 0 0,0 0 0,0 0 0,1 0 0,-1 0 0,0 0 0,0 0 0,0 0 0,1 0 0,-1 0 0,0 0 0,1-1 0,-1 1 0,1 0 0,-1 0 0,2 1 0,0 0 0,0-1 0,0 0 0,0 1 0,0-1 0,0 0 0,1 0 0,-1 0 0,0 0 0,1 0 0,-1-1 0,0 1 0,1-1 0,3 1 0,1-1 0,1 0 0,0 0 0,-1 0 0,1-1 0,0-1 0,-1 1 0,1-1 0,-1-1 0,0 1 0,0-1 0,0 0 0,0-1 0,12-7 0,0-3 0,-1 1 0,0-2 0,22-23 0,-29 27 0,-1 0 0,-1 0 0,0-1 0,-1 0 0,0-1 0,-1 0 0,0 0 0,-1 0 0,0-1 0,4-17 0,-9 25 0,0 1 0,0-1 0,-1 0 0,1 1 0,-1-1 0,-1 1 0,1-1 0,-1 0 0,0 1 0,0-1 0,0 1 0,-1-1 0,0 1 0,0 0 0,0 0 0,-1 0 0,1 0 0,-1 0 0,-1 0 0,1 1 0,-1-1 0,1 1 0,-1 0 0,0 0 0,-1 1 0,1-1 0,-1 1 0,1 0 0,-9-4 0,-7-4 0,-1 0 0,0 2 0,0 1 0,-1 0 0,0 2 0,-1 0 0,1 1 0,-1 2 0,0 0 0,0 2 0,0 0 0,-27 3 0,36 2 0,1 0 0,0 0 0,-1 1 0,2 1 0,-1 0 0,1 1 0,0 0 0,0 1 0,1 1 0,-20 18 0,5-2 0,1 2 0,1 1 0,-20 30 0,31-40 0,2 0 0,0 1 0,1 0 0,1 0 0,1 1 0,0 0 0,2 1 0,-6 30 0,10-39 0,1 0 0,0 0 0,1 0 0,0 0 0,1 0 0,1 0 0,0 0 0,0 0 0,1 0 0,1-1 0,0 1 0,0-1 0,1 0 0,1 0 0,0-1 0,10 14 0,-12-18 0,0-1 0,0 0 0,1 0 0,0-1 0,0 1 0,0-1 0,1 0 0,-1-1 0,1 1 0,0-1 0,0 0 0,0 0 0,0-1 0,1 0 0,-1 0 0,1 0 0,9 0 0,-12-1 0,1-1 0,-1 0 0,1-1 0,-1 1 0,1-1 0,-1 0 0,0 0 0,1 0 0,-1 0 0,0-1 0,0 0 0,0 0 0,0 0 0,0 0 0,0 0 0,0-1 0,-1 0 0,1 0 0,-1 0 0,0 0 0,0 0 0,0-1 0,0 0 0,-1 1 0,0-1 0,3-5 0,-2 4 0,-1 0 0,1 0 0,-1 0 0,-1-1 0,1 1 0,-1 0 0,0-1 0,0 1 0,0-1 0,-1 1 0,0-1 0,0 0 0,-1 1 0,1-1 0,-1 1 0,0 0 0,-4-11 0,3 13 0,1-1 0,-1 1 0,-1 0 0,1 0 0,0 0 0,-1 0 0,1 1 0,-1-1 0,0 1 0,0-1 0,0 1 0,0 0 0,-1 0 0,1 0 0,0 1 0,-1-1 0,1 1 0,-1 0 0,0 0 0,1 0 0,-1 0 0,0 0 0,0 1 0,1 0 0,-1 0 0,0 0 0,-5 1 0,6-1 0,0 0 0,0 0 0,0 0 0,0 0 0,0 1 0,1-1 0,-1 1 0,0 0 0,0 0 0,0 0 0,0 0 0,1 1 0,-1-1 0,0 1 0,1 0 0,0-1 0,-1 1 0,1 0 0,0 0 0,0 1 0,0-1 0,0 0 0,0 1 0,1-1 0,-1 1 0,1-1 0,-1 1 0,1 0 0,0 0 0,0 0 0,0-1 0,1 1 0,-1 0 0,1 0 0,-1 0 0,1 0 0,0 0 0,0 0 0,0 0 0,1 0 0,-1 0 0,1 0 0,0 0 0,0 0 0,0 0 0,0 0 0,0-1 0,0 1 0,1 0 0,-1-1 0,1 1 0,0-1 0,3 4 0,1 2 0,2-1 0,-1 1 0,1-1 0,0-1 0,0 1 0,1-2 0,-1 1 0,2-1 0,-1 0 0,0-1 0,1 0 0,0-1 0,0 1 0,0-2 0,0 0 0,0 0 0,18 0 0,-8 0 0,0-2 0,0 0 0,0-2 0,0 0 0,0-1 0,0-1 0,0-1 0,22-8 0,-9-1 0,-1-1 0,0-2 0,-1-1 0,39-30 0,-52 34 0,0-1 0,-1-1 0,-1 0 0,-1-1 0,0 0 0,-1-2 0,22-37 0,-28 33 0,-9 15 0,-11 14 0,-8 17 0,0 1 0,1 0 0,2 2 0,-26 49 0,-40 95 0,9 3 0,-58 203 0,120-339 0,-40 135 0,47-150 0,1 0 0,1 1 0,1-1 0,0 0 0,3 37 0,0-55 0,0 0 0,-1 1 0,1-1 0,1 0 0,-1 0 0,1 0 0,-1 0 0,1 0 0,0 0 0,1 0 0,-1-1 0,1 1 0,-1-1 0,1 0 0,0 1 0,0-1 0,1-1 0,-1 1 0,1 0 0,-1-1 0,1 0 0,0 1 0,0-1 0,0-1 0,0 1 0,0-1 0,0 0 0,0 1 0,9 0 0,3-1 0,0 1 0,0-2 0,1 0 0,-1-1 0,0-1 0,29-6 0,14-8 0,0-3 0,-2-2 0,0-2 0,-2-3 0,0-3 0,-2-2 0,-2-2 0,-1-2 0,89-82 0,-55 35 0,-3-5 0,-5-2 0,-4-4 0,74-125 0,-130 193 0,1 0 0,-2-1 0,0 0 0,-2-1 0,20-55 0,-33 81 0,1-1 0,-1 0 0,1 0 0,-1 1 0,0-1 0,0 0 0,0 0 0,0 0 0,0 0 0,0 1 0,0-1 0,0 0 0,-1 0 0,1 0 0,-1 1 0,1-1 0,-1 0 0,0 1 0,0-1 0,0 0 0,0 1 0,0-1 0,-1-1 0,-1 1 0,1 0 0,-1 1 0,1-1 0,-1 0 0,0 1 0,1 0 0,-1 0 0,0 0 0,0 0 0,0 0 0,0 0 0,-6 0 0,0 1 0,-1-1 0,1 1 0,0 1 0,-1 0 0,1 0 0,0 1 0,-1 0 0,-11 5 0,14-4 0,0 1 0,1 0 0,-1 1 0,1 0 0,0 0 0,0 0 0,0 1 0,1 0 0,0 0 0,0 0 0,0 1 0,1 0 0,-5 9 0,4-7 0,-26 43 0,3 1 0,-42 112 0,-17 125 0,79-262 0,-24 122 0,30-137 0,0 0 0,2 0 0,-1 0 0,2 0 0,-1 0 0,2 0 0,0-1 0,0 1 0,6 14 0,-7-23 0,1 0 0,0 0 0,0-1 0,0 1 0,0-1 0,1 1 0,-1-1 0,1 0 0,0 0 0,0 0 0,0 0 0,1 0 0,-1-1 0,1 1 0,-1-1 0,7 3 0,-3-2 0,0-1 0,1 0 0,-1 0 0,0-1 0,1 0 0,-1 0 0,1-1 0,13-1 0,-3-1 0,-1 0 0,0-2 0,1 0 0,-2-1 0,1-1 0,0 0 0,19-11 0,-23 9 0,-1-1 0,0 0 0,0 0 0,-1-2 0,0 1 0,-1-1 0,0 0 0,-1-1 0,0-1 0,-1 1 0,0-1 0,-1 0 0,0-1 0,-1 0 0,5-19 0,-5 15 0,-2-1 0,0 0 0,-1 0 0,0 0 0,-2-1 0,0 1 0,-2 0 0,0-1 0,-1 1 0,-1 0 0,-7-27 0,9 41 0,0 1 0,0-1 0,-1 1 0,0 0 0,0-1 0,0 1 0,0 0 0,-1 0 0,0 0 0,1 1 0,-1-1 0,-1 1 0,1-1 0,0 1 0,-1 0 0,0 0 0,-6-3 0,6 4 0,0 1 0,-1 0 0,1 0 0,0 1 0,0-1 0,-1 1 0,1 0 0,-1 0 0,1 0 0,0 1 0,-1-1 0,1 1 0,0 0 0,0 0 0,0 1 0,0-1 0,0 1 0,-7 4 0,-5 3 0,0 1 0,1 0 0,0 2 0,1 0 0,0 0 0,-23 27 0,17-14 0,0 1 0,2 0 0,-17 34 0,29-46 0,19-36 0,23-60-341,-3-1 0,-4-2-1,19-94 1,-36 123-6485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4:12.330"/>
    </inkml:context>
    <inkml:brush xml:id="br0">
      <inkml:brushProperty name="width" value="0.35" units="cm"/>
      <inkml:brushProperty name="height" value="0.35" units="cm"/>
      <inkml:brushProperty name="color" value="#FFFFFF"/>
    </inkml:brush>
  </inkml:definitions>
  <inkml:trace contextRef="#ctx0" brushRef="#br0">213 0 24575,'-2'3'0,"0"0"0,0 0 0,0 0 0,0 1 0,1-1 0,0 0 0,-1 1 0,1-1 0,0 1 0,1-1 0,-1 1 0,0 5 0,1 51 0,0-38 0,1 85 0,-2 93 0,-3-163 0,-9 41 0,6-49 0,2 1 0,-2 49 0,5-48 0,-2 0 0,-2 0 0,0 0 0,-3-1 0,0 0 0,-16 35 0,-13 44 0,26-56 0,2 0 0,3 1 0,0 92 0,4-70 0,-6 54 0,-2 121 0,10-173 0,3 83 0,6-105 0,2 26 0,-11 214 0,1-1031 0,2 704 0,2 0 0,0 0 0,2 0 0,14-41 0,-10 41 0,-2-1 0,-1 1 0,-2-1 0,2-36 0,-6 8 0,12-209 0,-13 267 0,0 1 0,0-1 0,0 1 0,0-1 0,0 1 0,1-1 0,-1 1 0,0-1 0,1 1 0,-1 0 0,1-1 0,-1 1 0,1 0 0,0-1 0,0 1 0,-1 0 0,1 0 0,0-1 0,0 1 0,0 0 0,0 0 0,2-1 0,-2 3 0,0-1 0,0 0 0,0 1 0,0-1 0,0 1 0,0-1 0,0 1 0,0-1 0,0 1 0,0-1 0,-1 1 0,1 0 0,0 0 0,0 0 0,-1-1 0,1 1 0,0 0 0,-1 0 0,1 0 0,-1 0 0,2 1 0,29 69 0,-9-11 0,-3 1 0,-2 0 0,-3 1 0,-3 1 0,6 126 0,-3 156 0,-11-320 0,2 0 0,1 0 0,16 43 0,7 34 0,-18-37-455,-3 0 0,-2 110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4:25.858"/>
    </inkml:context>
    <inkml:brush xml:id="br0">
      <inkml:brushProperty name="width" value="0.35" units="cm"/>
      <inkml:brushProperty name="height" value="0.35" units="cm"/>
      <inkml:brushProperty name="color" value="#FFFFFF"/>
    </inkml:brush>
  </inkml:definitions>
  <inkml:trace contextRef="#ctx0" brushRef="#br0">93 192 24575,'-1'233'0,"13"592"0,-4-155 0,-9-436 0,-1-188 0,-14 77 0,8-75 0,-3 74 0,11-42 0,-3 0 0,-21 118 0,17-151 0,3 0 0,2 0 0,5 70 0,0-11 0,-3-97 0,3 38 0,-3-46 0,0 1 0,0-1 0,1 1 0,-1-1 0,1 1 0,-1-1 0,1 0 0,-1 1 0,1-1 0,0 1 0,0-1 0,0 0 0,-1 0 0,1 0 0,0 1 0,1-1 0,-1 0 0,0 0 0,0 0 0,0-1 0,1 1 0,-1 0 0,0 0 0,1-1 0,2 2 0,-3-2 0,0-1 0,0 1 0,0 0 0,0-1 0,0 1 0,0 0 0,0-1 0,0 1 0,0-1 0,0 0 0,0 1 0,-1-1 0,1 0 0,0 0 0,0 1 0,0-1 0,-1 0 0,1 0 0,-1 0 0,1 0 0,0 0 0,-1 0 0,0 0 0,1 0 0,-1 0 0,0 0 0,1 0 0,-1 0 0,0 0 0,0 0 0,0 0 0,0-1 0,0 0 0,5-45 0,-5 44 0,13-544 0,-29-33 0,-1 95 0,34-150 0,-16 324 0,-33 109 0,-3-68 0,27 233 0,-7-46 0,14 78 0,0-1 0,1 0 0,0 0 0,0 0 0,1 0 0,0 0 0,0 0 0,0 0 0,1 0 0,3-9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3:46.295"/>
    </inkml:context>
    <inkml:brush xml:id="br0">
      <inkml:brushProperty name="width" value="0.35" units="cm"/>
      <inkml:brushProperty name="height" value="0.35" units="cm"/>
      <inkml:brushProperty name="color" value="#FFFFFF"/>
    </inkml:brush>
  </inkml:definitions>
  <inkml:trace contextRef="#ctx0" brushRef="#br0">178 1760 24575,'55'-767'0,"-49"714"0,0 0 0,1-68 0,16 387 0,-18-135 0,-5 0 0,-6-1 0,-23 135 0,15-185 0,-13 66 0,27-146 0,1 1 0,-1-1 0,0 1 0,0-1 0,0 0 0,0 1 0,0-1 0,0 1 0,0-1 0,0 0 0,0 1 0,0-1 0,0 0 0,-1 1 0,1-1 0,0 1 0,0-1 0,0 0 0,0 1 0,-1-1 0,1 0 0,0 1 0,0-1 0,0 0 0,-1 1 0,1-1 0,0 0 0,-1 0 0,1 1 0,0-1 0,-1 0 0,1 0 0,0 0 0,-1 1 0,1-1 0,0 0 0,-1 0 0,1 0 0,-1 0 0,1 0 0,0 0 0,-1 0 0,1 0 0,-1 0 0,1 0 0,0 0 0,-1 0 0,-11-21 0,-3-35 0,1-22 0,5 0 0,-1-104 0,21-157 0,4 155 0,-10 163 0,-1 32 0,1 36 0,-11 23 0,-2 0 0,-4-1 0,-37 125 0,44-177 0,-4 1 0,5-34 0,2-34 0,2-13 0,3 0 0,3 1 0,20-87 0,-20 128 0,-5 28 0,-8 37 0,-30 109 0,-37 196 0,73-343 0,0-10 0,2-18 0,7 5 0,-7 17 0,-1 0 0,1 0 0,0 1 0,0-1 0,0 0 0,0 0 0,-1 1 0,1-1 0,0 1 0,0-1 0,-1 1 0,1-1 0,0 1 0,-1-1 0,1 1 0,0 0 0,-1-1 0,1 1 0,-1 0 0,1 0 0,-1-1 0,1 1 0,-1 0 0,0 0 0,0 0 0,1-1 0,-1 3 0,4 6 0,0 0 0,0 1 0,-1 0 0,2 12 0,11 32 0,-15-52 0,0 0 0,1-1 0,-1 1 0,0 0 0,0-1 0,1 1 0,-1 0 0,1-1 0,-1 0 0,1 1 0,0-1 0,-1 0 0,1 0 0,0 0 0,0 0 0,0 0 0,0 0 0,2 0 0,-3-1 0,0 0 0,0 0 0,-1 0 0,1 0 0,0 0 0,0 0 0,0 0 0,0 0 0,-1 0 0,1 0 0,0-1 0,0 1 0,0 0 0,-1-1 0,1 1 0,0-1 0,0 1 0,-1 0 0,1-1 0,-1 0 0,1 1 0,0-1 0,-1 1 0,1-1 0,-1 0 0,1 1 0,-1-1 0,1 0 0,-1 0 0,0 1 0,1-1 0,-1 0 0,0 0 0,0 0 0,0 1 0,1-1 0,-1 0 0,0 0 0,0 0 0,0 0 0,0 1 0,0-1 0,-1 0 0,1-1 0,-2-23 0,-1 0 0,0 0 0,-3 1 0,-14-45 0,-5-24 0,15 34 0,3 0 0,2 0 0,3-1 0,2 1 0,3-1 0,19-104 0,112-342 0,-107 420 0,-22 74 0,-1-1 0,0 0 0,-1 1 0,-1-1 0,0 0 0,0 0 0,-2 0 0,1-1 0,-2 1 0,0 0 0,0 0 0,-6-21 0,-14-81 0,9 175 0,2 473 0,11-375 0,-5-122 0,4-36 0,-1 0 0,1 0 0,-1 0 0,1 0 0,0 0 0,-1 0 0,1 0 0,-1 0 0,1 0 0,0 0 0,-1 0 0,1 0 0,0-1 0,-1 1 0,1 0 0,-1 0 0,1 0 0,0 0 0,-1-1 0,1 1 0,0 0 0,0 0 0,-1-1 0,1 1 0,0 0 0,0-1 0,-1 1 0,1 0 0,0-1 0,0 1 0,0 0 0,-1-1 0,1 1 0,0 0 0,0-1 0,0 1 0,0 0 0,0-1 0,0 1 0,0-1 0,-26-66 0,23 56 0,-16-46 0,3-1 0,2-1 0,3 0 0,2-1 0,3 0 0,3 0 0,2-1 0,3 1 0,14-85 0,-9 113 0,-6 32 0,-1 0 0,0 0 0,0 0 0,0 0 0,0 0 0,0 1 0,0-1 0,0 0 0,0 0 0,0 0 0,0 0 0,0 0 0,0 0 0,1 0 0,-1 0 0,0 0 0,0 0 0,0 0 0,0 0 0,0 0 0,0 0 0,0 0 0,0 0 0,1 0 0,-1 1 0,0-1 0,0 0 0,0 0 0,0-1 0,0 1 0,0 0 0,0 0 0,1 0 0,-1 0 0,0 0 0,0 0 0,0 0 0,0 0 0,0 0 0,0 0 0,0 0 0,0 0 0,1 0 0,-1 0 0,0 0 0,0 0 0,0 0 0,0-1 0,0 1 0,0 0 0,0 0 0,0 0 0,0 0 0,0 0 0,0 0 0,1 54 0,-10 26 0,-34 143 0,42-222-19,2-7 60,1-10-1428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3:46.87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4:41.435"/>
    </inkml:context>
    <inkml:brush xml:id="br0">
      <inkml:brushProperty name="width" value="0.35" units="cm"/>
      <inkml:brushProperty name="height" value="0.35" units="cm"/>
      <inkml:brushProperty name="color" value="#FFFFFF"/>
    </inkml:brush>
  </inkml:definitions>
  <inkml:trace contextRef="#ctx0" brushRef="#br0">1 1 24575,'0'328'0,"0"-329"0,0 0 0,0 1 0,0-1 0,0 0 0,0 1 0,0-1 0,0 1 0,0-1 0,1 0 0,-1 1 0,0-1 0,0 1 0,1-1 0,-1 1 0,0-1 0,1 1 0,-1-1 0,1 1 0,-1-1 0,1 1 0,-1-1 0,1 1 0,-1 0 0,1-1 0,-1 1 0,1 0 0,-1-1 0,1 1 0,-1 0 0,1 0 0,0 0 0,-1-1 0,1 1 0,-1 0 0,1 0 0,0 0 0,-1 0 0,1 0 0,0 0 0,-1 0 0,1 0 0,-1 1 0,1-1 0,0 0 0,0 0 0,1 1 0,0 0 0,1 0 0,-1 0 0,0 0 0,0 0 0,0 0 0,0 0 0,0 1 0,0-1 0,0 1 0,-1-1 0,1 1 0,0 0 0,2 3 0,4 9 0,-1 1 0,-1 0 0,0 1 0,0-1 0,-2 1 0,0 0 0,-1 0 0,2 17 0,4 136 0,-11-110 0,1-46 0,0-39 0,-6-26-1365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4:54:45.063"/>
    </inkml:context>
    <inkml:brush xml:id="br0">
      <inkml:brushProperty name="width" value="0.35" units="cm"/>
      <inkml:brushProperty name="height" value="0.35" units="cm"/>
      <inkml:brushProperty name="color" value="#FFFFFF"/>
    </inkml:brush>
  </inkml:definitions>
  <inkml:trace contextRef="#ctx0" brushRef="#br0">90 1 24575,'-13'113'0,"2"149"0,3-32 0,-18 13 0,10-117 0,1 165 0,33-87 0,0-18 0,-17-162 0,-2-10 0,2 0 0,0 0 0,0 1 0,1-1 0,1 0 0,0-1 0,1 1 0,9 22 0,-4-13 0,0 2 0,-2-1 0,-1 1 0,-1 0 0,-1 0 0,-2 1 0,0-1 0,-3 48 0,36-177 0,-8 31 0,-12 33 0,-1 0 0,-1-1 0,11-71 0,-8-113 0,-15-282 0,-6 207 0,7 217 0,0 39 0,-2 1 0,-1 0 0,-3 0 0,-9-45 0,-12 33-1365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17.639"/>
    </inkml:context>
    <inkml:brush xml:id="br0">
      <inkml:brushProperty name="width" value="0.35" units="cm"/>
      <inkml:brushProperty name="height" value="0.35" units="cm"/>
      <inkml:brushProperty name="color" value="#FFFFFF"/>
    </inkml:brush>
  </inkml:definitions>
  <inkml:trace contextRef="#ctx0" brushRef="#br0">4822 340 24575,'-4'11'0,"0"0"0,0 1 0,1-1 0,1 1 0,0 0 0,0 0 0,1 23 0,-1-5 0,-11 540 0,8-138 0,-1-380 0,6-52 0,0 0 0,0 1 0,0-1 0,0 1 0,0-1 0,0 1 0,0-1 0,0 0 0,0 1 0,-1-1 0,1 1 0,0-1 0,0 0 0,0 1 0,0-1 0,-1 1 0,1-1 0,0 0 0,0 1 0,-1-1 0,1 0 0,0 1 0,0-1 0,-1 0 0,1 0 0,0 1 0,-1-1 0,1 0 0,-1 0 0,1 1 0,0-1 0,-1 0 0,1 0 0,-1 0 0,1 0 0,0 0 0,-1 0 0,1 0 0,-1 0 0,1 0 0,-1 0 0,1 0 0,0 0 0,-1 0 0,1 0 0,-1 0 0,1 0 0,0 0 0,-1 0 0,1-1 0,-1 1 0,1 0 0,0 0 0,-1 0 0,0-1 0,-3-4 0,0 1 0,0-1 0,0 0 0,1-1 0,0 1 0,0-1 0,0 1 0,0-1 0,-1-6 0,-19-69 0,12 40 0,-271-1045-669,250 957 669,32 126 0,-1-1 0,1 1 0,-1-1 0,0 1 0,-1 0 0,1-1 0,0 1 0,-1 0 0,0 0 0,0 0 0,0 0 0,-2-3 0,2 9 0,1-1 0,0 0 0,0 0 0,0 1 0,0-1 0,0 0 0,0 1 0,0-1 0,1 1 0,-1-1 0,1 1 0,0-1 0,0 1 0,0-1 0,0 1 0,0 3 0,-4 442-17,7-283-130,2 228-631,-2 501 1137,-8-786-253,-2-70-106,2-43 0,1-23 0,0-56 0,13-150 0,-5 180 0,145-1287-635,-101 1077 635,-43 238 0,0 1 0,2 0 0,1 0 0,21-43 0,-29 67 0,1 0 0,0-1 0,-1 1 0,1 0 0,0 0 0,0 0 0,0 0 0,0 0 0,0 0 0,0 0 0,0 0 0,0 0 0,1 0 0,-1 0 0,0 1 0,0-1 0,1 1 0,-1-1 0,0 1 0,1-1 0,-1 1 0,1 0 0,-1-1 0,3 1 0,-1 1 0,-1 0 0,0 0 0,0 0 0,0 0 0,0 1 0,0-1 0,0 1 0,-1-1 0,1 1 0,0 0 0,-1-1 0,1 1 0,-1 0 0,0 0 0,1 0 0,-1 0 0,1 5 0,12 28 0,-1 1 0,-3 0 0,-1 1 0,6 46 0,34 319-164,12 570-1611,-9-97 484,57-13 623,-55-592 1830,-54-267-1157,0-1 0,1 1-1,-1 0 1,1 0 0,-1 0 0,1-1-1,0 1 1,0 0 0,0-1-1,1 1 1,-1-1 0,0 0-1,4 5 1,-3-13 16,-1 1 0,0-1 0,1 1-1,-2-1 1,1 0 0,-1 1 0,0-9 0,6-313 1666,-2 28-850,6 10-757,11-746-676,-28 694-419,-54-347 1,21 474 751,38 203 259,-1 1-1,0 0 1,0 0-1,-1 0 0,0 0 1,-1 1-1,0-1 0,-7-8 1,11 17 4,1 0 0,-1 1 0,1-1 0,-1 1 0,1-1 0,-1 1 0,0-1 0,1 1 0,-1 0 0,0-1 0,1 1 0,-1 0 0,0-1 0,0 1 0,1 0 0,-1 0 0,0 0 0,0 0 0,1 0 0,-1-1 0,0 1 0,0 1 0,1-1 0,-1 0 0,0 0 0,0 0 0,-1 1 0,1 0 0,-1 0 0,1 0 0,-1 0 0,1 0 0,0 1 0,0-1 0,-1 0 0,1 1 0,0-1 0,0 1 0,0-1 0,0 3 0,-7 13 0,1 0 0,1 0 0,0 1 0,1 0 0,-2 19 0,-11 108 0,15-116 0,-33 582 316,32 19 227,5-501-460,34 1571 329,-35-1694-416,3 65-46,0-18 50,-7 86 0,1-133 15,0-33 96,-52-1308 929,54 1299-1014,-5-147-18,10-385 499,-3 556-492,0-1 0,1 0 0,0 1-1,1 0 1,1 0 0,5-15 0,-8 26-15,-1 0 0,0 0 0,1 0 0,-1 0 0,1 0 0,-1 1 0,1-1 0,-1 0 0,1 0 0,-1 0 0,1 1 0,0-1 0,-1 1 0,1-1 0,0 0 0,0 1 0,0-1 0,-1 1 0,1-1 0,0 1 0,0 0 0,0-1 0,0 1 0,0 0 0,0 0 0,0 0 0,0-1 0,0 1 0,-1 0 0,1 0 0,0 0 0,0 1 0,0-1 0,0 0 0,0 0 0,0 0 0,0 1 0,0-1 0,0 0 0,0 1 0,-1-1 0,1 1 0,0-1 0,0 1 0,0-1 0,-1 1 0,1 0 0,1 1 0,5 6 0,-1 1 0,1 0 0,-1 1 0,-1 0 0,1 0 0,5 18 0,176 548 89,-96-266 470,171 437-436,-249-712-116,26 63-7,-24-80 0,-15-18 0,0 0 0,1 0 0,-1 1 0,0-1 0,1 0 0,-1 0 0,0 0 0,1 0 0,-1 0 0,1 0 0,-1 0 0,0 0 0,1-1 0,-1 1 0,0 0 0,1 0 0,-1 0 0,0 0 0,1 0 0,-1 0 0,0-1 0,1 1 0,-1 0 0,0 0 0,1-1 0,-1 1 0,0 0 0,0 0 0,0-1 0,1 1 0,-1 0 0,0-1 0,0 1 0,0 0 0,1-1 0,-1 1 0,3-10 0,0-1 0,0 1 0,-1 0 0,-1 0 0,1-21 0,6-165-19,-8 0 0,-44-336 0,29 444 17,-3 0-1,-4 1 0,-4 0 0,-3 3 0,-4 0 0,-4 2 1,-3 2-1,-52-76 0,79 136 3,-1 1 0,-18-19 0,5 18 0,27 20 0,0 0 0,-1 0 0,1 0 0,-1 0 0,1 0 0,-1 0 0,1 0 0,0 0 0,-1 0 0,1 0 0,-1 0 0,1 0 0,-1 0 0,1 0 0,0 1 0,-1-1 0,1 0 0,-1 0 0,1 0 0,0 1 0,-1-1 0,1 0 0,0 0 0,-1 1 0,1-1 0,0 0 0,0 1 0,-1-1 0,1 0 0,0 1 0,0-1 0,-1 0 0,1 1 0,0-1 0,0 1 0,0-1 0,0 0 0,0 1 0,-2 9 0,2 0 0,0 0 0,0 0 0,0 0 0,1 0 0,3 11 0,37 206 0,30 111-164,286 1417-1883,-333-1615 1873,42 198-251,-51-282 374,2 0 0,2-1 0,43 85 1,-59-133 50,2 1 0,-1 0 0,1-1 0,0 0 0,8 8 0,-13-15 2,1 1 1,-1-1 0,0 0-1,0 1 1,1-1-1,-1 0 1,0 1 0,0-1-1,1 0 1,-1 0-1,0 1 1,1-1 0,-1 0-1,1 0 1,-1 0-1,0 0 1,1 1 0,-1-1-1,0 0 1,1 0-1,-1 0 1,1 0 0,-1 0-1,0 0 1,1 0-1,-1 0 1,1 0 0,-1 0-1,0 0 1,1 0-1,-1-1 1,1 1 0,-1 0-1,0 0 1,1 0-1,-1 0 1,0-1 0,1 1-1,-1 0 1,0 0-1,1-1 1,-1 1 0,0 0-1,1 0 1,-1-1-1,0 1 1,0 0 0,0-1-1,1 1 1,-1 0-1,0-1 1,0 1 0,0-1-1,0 1 1,0 0-1,1-1 1,-1 1 0,0-1-1,0 1 1,0 0-1,0-1 1,0 0 0,0-12 149,0 0 1,-1 0-1,0 0 1,-1 0 0,0 0-1,-1 1 1,0-1 0,-9-20-1,-9-36 232,-319-1041-117,194 661-240,100 304-43,-76-248-117,32 5 40,86 366 93,1-1 0,1-29 0,1 50 0,1 1 0,0-1 0,0 1 0,0-1 0,1 1 0,-1-1 0,0 1 0,1-1 0,-1 1 0,1-1 0,-1 1 0,1 0 0,-1-1 0,1 1 0,0 0 0,2-3 0,-3 4 0,1 0 0,-1 0 0,1-1 0,0 1 0,-1 0 0,1 0 0,-1 0 0,1 0 0,0 0 0,-1 0 0,1 0 0,-1 0 0,1 1 0,0-1 0,-1 0 0,1 0 0,-1 0 0,1 1 0,0-1 0,-1 0 0,1 1 0,-1-1 0,1 0 0,-1 1 0,1-1 0,-1 1 0,1 0 0,40 50 0,1 20-15,-2 2-1,-3 2 1,-4 0-1,39 134 1,58 335-130,-69-206-10,25 473 1,-101-1177 154,-99-1250-84,57 1132 131,-158-633 1,172 966 286,25 108-258,18 43-76,0 0 0,0 0 1,-1-1-1,1 1 0,0 0 0,0 0 0,0 0 1,0-1-1,0 1 0,0 0 0,-1 0 0,1 0 1,0 0-1,0-1 0,0 1 0,0 0 0,-1 0 1,1 0-1,0 0 0,0 0 0,0 0 0,0 0 1,-1 0-1,1 0 0,0 0 0,0-1 0,-1 1 1,1 0-1,0 0 0,0 0 0,0 0 0,-1 0 1,1 0-1,0 1 0,0-1 0,0 0 0,-1 0 1,1 0-1,0 0 0,0 0 0,0 0 0,-1 0 1,1 0-1,0 0 0,0 1 0,0-1 0,0 0 0,-1 0 1,1 0-1,0 0 0,0 0 0,0 1 0,0-1 1,0 0-1,0 0 0,0 0 0,-1 1 0,1-1 1,0 0-1,0 0 0,0 0 0,0 1 0,0-1 1,0 0-1,0 0 0,0 0 0,0 1 0,0-1 1,0 0-1,-1 15-2,0 0 1,1 0-1,2 23 1,17 154-181,9-2 0,72 258 0,-31-216 97,157 354 0,-84-281 133,186 456 1626,-315-720-1527,-13-38-118,-4-9-21,-32-70-45,30 62 37,-350-841 0,252 552 132,103 298-85,-1 0 0,0 0 0,0 0 1,0 0-1,-1 0 0,0 1 0,1-1 0,-8-7 0,9 12-43,1 0 0,0-1 1,-1 1-1,1 0 0,-1 0 0,1 0 0,-1 0 1,1 0-1,-1 0 0,1 0 0,-1 0 1,1 0-1,-1 0 0,1 0 0,-1 1 0,1-1 1,-1 0-1,1 0 0,-1 0 0,1 1 1,-1-1-1,1 0 0,0 0 0,-1 1 0,1-1 1,-1 0-1,1 1 0,0-1 0,-1 0 1,1 1-1,0-1 0,0 1 0,-1-1 0,1 1 1,0-1-1,0 0 0,-1 1 0,1-1 1,0 1-1,0-1 0,0 1 0,0-1 0,0 1 1,0-1-1,0 1 0,0-1 0,0 2 1,-4 18 3,1 1 0,2 0 0,0 27 0,70 1151-695,-10-446 350,-58-727 337,1-16 0,-1 1 0,-1-1 0,1 1 0,-2-1 0,0 1 0,0-1 0,-1 1 0,-3 10 0,5-21 4,0 1-1,0 0 1,-1-1-1,1 1 1,0-1-1,-1 1 1,1-1-1,0 1 1,-1-1-1,1 1 1,-1-1-1,1 0 1,0 1-1,-1-1 0,1 0 1,-1 1-1,0-1 1,1 0-1,-1 1 1,1-1-1,-1 0 1,1 0-1,-1 0 1,0 0-1,1 1 1,-1-1-1,1 0 1,-1 0-1,0 0 1,1 0-1,-1 0 1,1-1-1,-1 1 1,0 0-1,1 0 1,-1 0-1,1 0 1,-1-1-1,1 1 1,-1 0-1,1-1 1,-1 1-1,1 0 1,-1-1-1,1 1 1,-1-1-1,-6-5 85,0 1 1,0-1-1,1-1 1,0 1-1,0-1 1,1 0-1,-7-12 0,-35-68 53,32 57-136,-291-661-691,40-24 176,263 709 519,-46-124-9,46 120 0,-1 1 0,0 0 0,0 0 0,-1 0 0,-9-13 0,14 22 0,-1 0 0,1 0 0,0-1 0,0 1 0,-1 0 0,1 0 0,0-1 0,-1 1 0,1 0 0,0 0 0,-1 0 0,1 0 0,0-1 0,-1 1 0,1 0 0,0 0 0,-1 0 0,1 0 0,-1 0 0,1 0 0,0 0 0,-1 0 0,1 0 0,0 0 0,-1 0 0,1 0 0,-1 0 0,1 0 0,0 1 0,-1-1 0,1 0 0,0 0 0,-1 0 0,1 1 0,0-1 0,-1 0 0,1 0 0,0 0 0,0 1 0,-1-1 0,1 0 0,0 1 0,-17 38 0,-30 176 0,-129 1228-1982,133-495 2000,50-865 37,3-1-1,21 88 1,-23-131 1091,-9-44-630,-10-64 478,-23-539-679,29-15-1230,4 241 202,-58-992-2014,38 1200 2642,8 121 85,13 53 0,0 0 0,0 0 0,0-1 0,0 1 0,0 0 0,0-1 0,0 1 0,-1 0 0,1 0 0,0-1 0,0 1 0,0 0 0,0 0 0,0 0 0,-1-1 0,1 1 0,0 0 0,0 0 0,0-1 0,-1 1 0,1 0 0,0 0 0,0 0 0,-1 0 0,1 0 0,0-1 0,0 1 0,-1 0 0,1 0 0,0 0 0,0 0 0,-1 0 0,1 0 0,0 0 0,-1 0 0,1 0 0,0 0 0,0 0 0,-1 0 0,1 0 0,0 0 0,0 0 0,-1 0 0,1 0 0,0 1 0,-1-1 0,1 0 0,0 0 0,0 0 0,0 0 0,-1 0 0,1 1 0,0-1 0,0 0 0,0 0 0,-1 0 0,1 1 0,0-1 0,0 0 0,0 0 0,0 1 0,-1-1 0,1 1 0,-6 14 0,1 2 0,1-1 0,-5 33 0,-27 198 0,-75 1674 1882,116-1684-806,-3-435 342,-1-30-1234,-4-504-1318,-35 7 273,26 611 779,-4 0 0,-47-168 0,56 256 76,-1 0 1,-1 1-1,-2 1 1,0 0-1,-2 0 1,0 1-1,-2 0 1,-25-30-1,35 48 6,1 0 0,-1 0 0,0 0 0,0 1 0,-1 0 0,1 0 0,-1 0 0,0 1 0,0 0 0,-8-3 0,11 5 0,0 1 0,0-1 0,0 1 0,0 0 0,0 0 0,0 1 0,0-1 0,0 0 0,0 1 0,0 0 0,0 0 0,0 0 0,0 0 0,0 0 0,0 1 0,1-1 0,-1 1 0,1 0 0,-1-1 0,1 1 0,0 0 0,-1 1 0,1-1 0,0 0 0,0 1 0,1-1 0,-1 1 0,-1 2 0,-10 17 0,1 0 0,1 1 0,2 0 0,0 1 0,-9 39 0,-44 254-66,12 88-174,6 707-1,50-886-162,38 227 0,-29-357 440,5 0-1,3-2 1,5 0 0,78 174 0,-104-265 3,15 28 552,-17-31-585,0 0 0,0 0 0,0 0 0,0-1 0,0 1 0,0 0 0,0 0 0,0 0 0,0 0 0,0 0-1,0 0 1,0 0 0,0 0 0,0 0 0,0-1 0,0 1 0,0 0 0,0 0 0,1 0 0,-1 0 0,0 0 0,0 0 0,0 0 0,0 0 0,0 0 0,0 0 0,0 0 0,0 0 0,0 0 0,0 0 0,1-1 0,-1 1 0,0 0 0,0 0 0,0 0 0,0 0 0,0 0 0,0 0 0,0 0 0,0 0 0,1 0 0,-1 0 0,0 0 0,0 0-1,0 0 1,0 1 0,0-1 0,0 0 0,0 0 0,0 0 0,1 0 0,-1 0 0,0 0 0,0 0 0,0 0 0,0 0 0,0 0 0,0 0 0,0 0 0,0 0 0,0 0 0,0 1 0,0-1 0,0 0 0,0 0 0,0 0 0,0 0 0,0 0 0,1 0 0,-3-23 675,-149-600 879,-339-743-2307,392 1150 746,97 213 0,0 0 0,-1 0 0,0 0 0,0 0 0,0 0 0,0 0 0,0 0 0,0 1 0,-4-3 0,6 5 0,0 0 0,-1 0 0,1 0 0,0 0 0,-1 0 0,1 0 0,0 1 0,-1-1 0,1 0 0,0 0 0,-1 0 0,1 1 0,0-1 0,-1 0 0,1 0 0,0 1 0,0-1 0,-1 0 0,1 0 0,0 1 0,0-1 0,0 0 0,-1 1 0,1-1 0,0 0 0,0 1 0,0-1 0,0 1 0,0-1 0,0 0 0,0 1 0,0-1 0,0 0 0,0 1 0,0-1 0,0 0 0,0 1 0,0-1 0,0 1 0,0-1 0,0 0 0,0 1 0,1-1 0,7 74 0,-8-72 0,5 29 64,63 354 546,-43-273-574,56 156 0,-50-191-36,4-2 0,4-1 0,70 102 0,-106-171 0,3 4 0,1 0 0,0-1 0,0 1 0,10 8 0,-16-16 0,0 0 0,-1 0 0,1 0 0,0-1 0,0 1 0,0 0 0,0-1 0,0 1 0,0-1 0,0 1 0,0-1 0,0 0 0,0 1 0,0-1 0,0 0 0,0 0 0,0 1 0,0-1 0,0 0 0,0 0 0,1 0 0,-1 0 0,0-1 0,0 1 0,0 0 0,0 0 0,0-1 0,0 1 0,0 0 0,0-1 0,0 1 0,0-1 0,0 0 0,0 1 0,0-1 0,-1 0 0,1 1 0,0-1 0,0 0 0,-1 0 0,1 0 0,0 0 0,-1 1 0,1-1 0,-1 0 0,1 0 0,-1 0 0,1 0 0,-1 0 0,0-1 0,0 1 0,1 0 0,-1 0 0,0-2 0,6-25 0,-1 0 0,-1 0 0,-1-1 0,-3-49 0,1 65 0,-34-497-18,-49 6-831,-112-266 444,134 612 405,31 110 0,29 47 0,0 0 0,-1 1 0,1-1 0,-1 0 0,1 1 0,-1-1 0,1 1 0,-1-1 0,0 1 0,1-1 0,-1 1 0,0-1 0,1 1 0,-1 0 0,0-1 0,0 1 0,1 0 0,-1 0 0,0 0 0,0-1 0,1 1 0,-1 0 0,0 0 0,0 0 0,0 0 0,1 0 0,-1 0 0,0 1 0,0-1 0,-1 0 0,1 2 0,-1-1 0,1 1 0,-1-1 0,1 1 0,0 0 0,-1 0 0,1-1 0,0 1 0,0 0 0,0 0 0,0 0 0,1 0 0,-2 4 0,-11 56 0,-8 168 0,23 767-1539,3-855 1584,7-1-1,6 0 1,59 227-1,147 291-142,-207-624 566,-17-35-462,0 0 0,0 1 0,0-1 0,1 0 0,-1 0 0,0 0 0,0 0 0,0 1 0,0-1 0,0 0 0,0 0 0,0 0 0,0 0-1,0 0 1,1 1 0,-1-1 0,0 0 0,0 0 0,0 0 0,0 0 0,0 0 0,1 0 0,-1 0 0,0 0 0,0 1 0,0-1 0,0 0 0,1 0 0,-1 0 0,0 0-1,0 0 1,0 0 0,1 0 0,-1 0 0,0 0 0,0 0 0,0 0 0,0 0 0,1 0 0,-1-1 0,0 1 0,0 0 0,0 0 0,0 0 0,1 0 0,-1 0 0,0 0 0,0 0-1,0 0 1,0 0 0,0-1 0,0 1 0,1 0 0,-1 0 0,0 0 0,0 0 0,0 0 0,0-1 0,0 1 0,0 0 0,0 0 0,0 0 0,0 0 0,0-1 0,0 1-1,0 0 1,0 0 0,0-1 0,2-64 637,-2 64-640,-86-868 682,84 852-686,-117-807-1287,-80-731 1088,194 1491 181,2 30 19,6 103 3,5 196-3,3 165-164,-3 190-859,24 655-1098,-18-1070 1885,10-1-1,8-1 1,71 240 0,-64-320 397,-21-87 298,-18-36-449,0 1 0,0-1-1,0 0 1,1 0 0,-1 1-1,0-1 1,0 0-1,0 0 1,0 1 0,1-1-1,-1 0 1,0 0-1,0 0 1,1 0 0,-1 1-1,0-1 1,0 0 0,1 0-1,-1 0 1,0 0-1,1 0 1,-1 0 0,0 0-1,0 0 1,1 0-1,-1 1 1,0-1 0,1 0-1,-1-1 1,0 1 0,0 0-1,1 0 1,-1 0-1,0 0 1,1 0 0,-1 0-1,0 0 1,0 0-1,1 0 1,-1-1 0,0 1-1,0 0 1,1 0 0,-1 0-1,0 0 1,0-1-1,1 1 1,-1 0 0,0-1-1,3-7 114,0-1 0,-1 1 0,0-1 1,0 1-1,-1-1 0,0-12 0,12-568 2290,-14 429-2103,1 157-308,-10-1044-842,-36 4-637,-28 437 829,68 575 617,-2-1 1,-1 2-1,-16-40 1,24 67 30,-1 0 0,1 1 0,-1-1 0,0 0 0,0 1 0,1-1 0,-2 1 0,1-1 0,0 1 0,0 0 0,-5-3 0,7 5 0,-1 0 0,0-1 0,0 1 0,0 0 0,0 0 0,0 0 0,1-1 0,-1 1 0,0 0 0,0 0 0,0 0 0,0 1 0,0-1 0,0 0 0,0 0 0,1 0 0,-1 1 0,0-1 0,0 0 0,0 1 0,0-1 0,1 0 0,-1 1 0,0 0 0,0-1 0,1 1 0,-1-1 0,0 1 0,1 0 0,-1-1 0,1 1 0,-1 1 0,-8 13 0,1 2 0,1-1 0,1 1 0,0 0 0,1 1 0,-4 30 0,-35 235 0,3 130-170,23 712 1,25-987 399,7 0 0,5-1 0,6-1 1,7-1-1,62 170 0,22-35-119,-109-255-70,1-1 0,0 1 0,12 13 0,-2-15 307,-18-13-331,1 0 0,0 0 0,-1 0 0,1 0-1,0 0 1,-1 0 0,1 0 0,-1 0 0,1 0 0,0 0-1,-1-1 1,1 1 0,-1 0 0,1-1 0,-1 1 0,1 0-1,-1-1 1,1 1 0,-1-1 0,1 1 0,-1 0-1,1-1 1,-1 1 0,0-1 0,1 1 0,-1-1 0,1 0-1,3-9 124,1-1 0,-1 1-1,-1-1 1,0 0 0,-1 0 0,0 0-1,1-19 1,2-100 566,-5 118-648,-6-190-186,-55-346 0,-86-147-997,-55 17-86,34 238 609,157 416 602,-1 0 0,-30-41 0,41 63 5,0 0-1,-1 0 0,1 1 1,0-1-1,-1 1 0,1-1 1,-1 1-1,0-1 0,1 1 1,-1 0-1,0 0 1,0 0-1,0 0 0,0 0 1,0 0-1,0 0 0,0 1 1,-4-1-1,5 1 5,0 0 1,0 1-1,-1-1 1,1 1-1,0-1 1,0 1-1,0 0 1,-1-1-1,1 1 1,0 0-1,0 0 1,0 0-1,0 0 1,1 0-1,-1 0 1,0 0-1,0 0 1,0 0-1,1 0 1,-1 0-1,1 1 0,-2 1 1,-3 13 84,0 1 0,1 0 1,1 0-1,-2 19 0,-14 222 61,-10 817 303,34-913-451,35 217 0,-22-278 7,4 0 1,5-2-1,47 114 1,-50-156-15,53 89 0,-60-119 0,1-1 0,1-1 0,1 0 0,39 36 0,-57-58 9,1-1 1,-1 0 0,1 1-1,-1-1 1,1 0-1,0 0 1,0-1 0,0 1-1,0 0 1,0-1 0,1 0-1,-1 0 1,0 0-1,1 0 1,-1 0 0,0-1-1,1 0 1,-1 1-1,7-2 1,-6 0 31,-1-1 0,1 0 0,0 0 0,0 0 0,-1-1 0,1 0 0,-1 1 0,0-1 0,0 0 0,0 0 0,0-1 0,0 1 0,-1-1 0,0 1 0,1-1 0,-1 0 0,1-4 0,15-27 172,-2-2 1,19-65-1,15-95-134,-17 32-145,-7-2-1,-8 0 1,-7-2 0,-7 1 0,-7-1-1,-8 1 1,-52-269 0,47 362 48,-2 0 0,-4 2 0,-59-132 0,66 175 12,-1 1 0,-2 0 0,0 1 0,-2 1 0,-1 1 0,-1 1 0,-2 1 0,0 1 0,-1 1 0,-1 1 0,-32-19 0,34 26 33,-1 0 1,0 2-1,-1 1 1,0 1-1,-1 2 1,0 0-1,-1 2 0,1 1 1,-30-2-1,46 6-5,1 1 0,-1 0 0,0 0 0,0 1 0,0 1 0,0 0 0,0 0 0,1 1 0,-1 0 0,1 1 0,0 0 0,0 1 0,0 0 0,1 0-1,-1 1 1,1 1 0,1-1 0,-1 1 0,1 1 0,0 0 0,1 0 0,0 0 0,0 1 0,1 0 0,0 0 0,-7 15 0,-1 9 72,2 2-1,0-1 1,-11 68 0,-7 126-206,17-71-134,7 1 0,24 252 0,-4-289 256,6-1 0,5 0-1,81 227 1,-65-243-10,6-1 0,91 147 0,-96-185 0,3-2 0,3-1 0,3-3 0,86 78 0,-129-129 0,0 0 0,1-1 0,0-1 0,0 1 0,1-1 0,0-1 0,0 0 0,0 0 0,20 6 0,-25-11 0,1 1 0,-1-1 0,0 0 0,1-1 0,-1 1 0,1-1 0,-1 0 0,0 0 0,0-1 0,0 0 0,0 0 0,0 0 0,0 0 0,0-1 0,-1 0 0,1 0 0,-1 0 0,0 0 0,0-1 0,0 1 0,0-1 0,4-5 0,8-10 0,0-1 0,-2 0 0,0-1 0,18-36 0,34-102 0,-34 65 0,-4-1 0,-5-2 0,-4 0 0,-4-1 0,-4-1 0,-5 0 0,-8-119 0,-3 163-5,-3 1 0,-3 0 0,-2 1 0,-2 0 0,-2 2 0,-3-1-1,-2 2 1,-2 1 0,-2 1 0,-2 1 0,-2 1 0,-3 2 0,-61-66-1,62 76 59,-2 2-1,-1 1 1,-1 2-1,-2 1 1,-1 2-1,-1 2 1,-1 1-1,-1 2 1,-1 2-1,0 2 1,-2 2-1,0 2 1,0 2-1,-1 2 1,0 2-1,-57-2 1,72 9-36,-1 2 0,1 0 0,0 3 1,0 0-1,0 2 0,1 1 0,0 2 0,0 1 0,-45 23 0,66-28-17,-1 0 0,1 0 0,1 1 0,-1 0 0,1 1 0,0 0 0,1 0 0,-1 0 0,2 1 0,-1 0 0,1 0 0,1 1 0,0 0 0,0 0 0,1 0 0,-3 12 0,-3 16 0,1 0 0,3 1 0,-3 48 0,6-56 0,-15 506 0,24-414 0,6-1 0,37 168 0,-44-271 0,67 245 0,-63-239 0,0 0 0,2-1 0,1-1 0,1 1 0,1-2 0,1 0 0,0-1 0,21 21 0,-31-36 0,2-1 0,-1 1 0,0-1 0,1 0 0,0 0 0,0-1 0,1 0 0,-1-1 0,1 1 0,8 1 0,-13-4 0,1 0 0,0-1 0,-1 1 0,1-1 0,0 0 0,-1 0 0,1-1 0,0 1 0,0-1 0,-1 0 0,1 1 0,-1-2 0,1 1 0,-1 0 0,1-1 0,-1 0 0,0 1 0,0-1 0,0-1 0,0 1 0,0 0 0,0-1 0,4-5 0,7-10 0,-1-2 0,0 1 0,-2-2 0,0 1 0,-2-1 0,14-42 0,-19 52 0,-3 6 0,101-291 0,-85 236 0,-3-1 0,-2 0 0,4-68 0,-15 109 0,0 0 0,-1 1 0,-2-1 0,0 1 0,-1-1 0,0 1 0,-10-27 0,9 37 0,1 0 0,-2 0 0,1 1 0,-1-1 0,-1 1 0,1 0 0,-1 1 0,-1-1 0,1 1 0,-1 0 0,-1 1 0,1 0 0,-1 0 0,0 0 0,0 1 0,-15-7 0,6 6 0,1 0 0,-1 1 0,0 0 0,0 2 0,-1 0 0,1 1 0,-1 0 0,-21 2 0,-2 2 0,0 2 0,-68 16 0,17 5-165,2 4 0,1 3 0,2 5 0,2 3-1,-101 64 1,36-7-131,-257 218 1,292-211 38,4 4 0,-130 166 1,176-188 21,3 2 0,5 3 0,3 2 0,-52 127 0,82-160 197,-28 109 0,44-134 30,2 1 0,1 1-1,2-1 1,2 54 0,1-83 49,1 1 0,0 0 0,0-1 0,0 1 0,1-1 1,0 1-1,0-1 0,1 0 0,0 0 0,0 0 0,1 0 0,0 0 0,5 6 0,-4-8 17,0 0 0,0-1 0,0 0 0,0 0 0,1-1 0,-1 1 0,1-1 0,0 0 0,0-1 0,0 0 0,0 1 0,1-2 0,-1 1 0,0-1 0,10 1 0,-3-1 50,0 0 0,0-1 0,0-1 0,0 0 1,-1-1-1,1 0 0,0-1 0,-1 0 0,14-6 1,1-2 52,0-2 0,-1-1 0,30-21 0,-5-2-85,-2-1 1,60-62 0,-32 19-151,83-111 1,37-88-667,-13-9 0,157-332 0,-224 379 703,-11-4 0,-10-5 0,-12-4-1,70-353 1,-121 386-318,-31 192 324,-1 0-1,-1 1 0,-2-1 1,-10-58-1,10 79 32,0-1 0,-1 1 0,0 0 0,0 0 0,-1 0 0,0 1 0,-1-1 0,0 1 0,0 0 0,-1 0 0,0 1 0,0 0 0,-1 0 0,0 0 0,0 1 0,0 0 0,-1 0 0,0 1 0,0 0 0,0 0 0,-1 1 0,0 0 0,0 0 0,0 1 0,0 1 0,0-1 0,-1 1 0,1 1 0,-11-1 0,-11 1 0,-1 2 0,1 0 0,0 2 0,0 2 0,0 1 0,0 1 0,-55 21 0,8 3 175,2 4 1,2 3 0,1 3-1,-104 78 1,57-25 263,-173 175 0,211-184-439,4 4 0,4 3 0,5 3 0,-91 162 0,121-181 0,2 3 0,4 1 0,4 1 0,3 1 0,4 2 0,-21 157 0,35-151-372,4 0 0,13 167 0,15-96-5208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05:42.36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05:56.205"/>
    </inkml:context>
    <inkml:brush xml:id="br0">
      <inkml:brushProperty name="width" value="0.35" units="cm"/>
      <inkml:brushProperty name="height" value="0.35" units="cm"/>
      <inkml:brushProperty name="color" value="#FFFFFF"/>
    </inkml:brush>
  </inkml:definitions>
  <inkml:trace contextRef="#ctx0" brushRef="#br0">57 586 24575,'-45'308'0,"37"-233"0,4 0 0,7 86 0,-2-152 0,1 1 0,-1-1 0,2-1 0,-1 1 0,1 0 0,0 0 0,1-1 0,0 0 0,1 0 0,-1 0 0,1 0 0,1-1 0,10 12 0,-15-18 0,1 0 0,-1 1 0,0-1 0,1 0 0,-1 0 0,1-1 0,-1 1 0,1 0 0,-1 0 0,1-1 0,0 1 0,-1-1 0,1 1 0,0-1 0,-1 0 0,1 0 0,0 0 0,0 0 0,-1 0 0,1 0 0,0 0 0,0 0 0,-1-1 0,1 1 0,0-1 0,-1 1 0,1-1 0,-1 0 0,1 1 0,-1-1 0,1 0 0,-1 0 0,1 0 0,-1 0 0,0 0 0,1-1 0,-1 1 0,0 0 0,2-3 0,6-7 0,-1 0 0,1 0 0,11-22 0,-19 31 0,30-59 0,-2-2 0,-3-1 0,-3-1 0,-2-1 0,-4 0 0,-3-2 0,9-94 0,-21 147 0,-2 1 0,1-1 0,-2 0 0,-4-27 0,1 31 0,-1 15 0,-1 23 0,-5 90 0,6 152 0,5-214 0,-1-14 0,2-1 0,2 1 0,1-1 0,3 0 0,1 0 0,1 0 0,3-1 0,19 45 0,-30-81 0,1 1 0,-1-1 0,1 0 0,0 0 0,0 0 0,0 0 0,0-1 0,0 1 0,1 0 0,-1-1 0,4 3 0,-5-5 0,1 0 0,-1 1 0,0-1 0,1 0 0,-1 0 0,1 0 0,-1 0 0,0 0 0,1 0 0,-1 0 0,1 0 0,-1-1 0,0 1 0,1-1 0,-1 1 0,0-1 0,1 1 0,-1-1 0,0 0 0,0 1 0,0-1 0,1 0 0,-1 0 0,0 0 0,0 0 0,0 0 0,-1 0 0,1 0 0,0 0 0,1-2 0,11-14 0,-1 0 0,0-1 0,-1 0 0,-1-1 0,-1 0 0,-1 0 0,8-28 0,0-8 0,13-87 0,-26 126 0,-1 7 0,0 0 0,0 0 0,-1 1 0,0-1 0,-1 0 0,0 0 0,0 0 0,-1 0 0,0 0 0,-1 0 0,0 1 0,-4-12 0,6 19 0,-1 0 0,1 0 0,-1 0 0,1 0 0,-1 0 0,0 0 0,1 0 0,-1 1 0,0-1 0,0 0 0,0 1 0,0-1 0,1 0 0,-1 1 0,0-1 0,0 1 0,0-1 0,0 1 0,0 0 0,0-1 0,0 1 0,0 0 0,-1 0 0,1 0 0,0 0 0,-1 0 0,-1 0 0,0 1 0,1 0 0,-1-1 0,1 1 0,-1 0 0,1 1 0,-1-1 0,1 0 0,-1 1 0,-2 2 0,-5 4 0,1 1 0,0 0 0,-12 16 0,7-7 0,1 1 0,1 1 0,1 0 0,0 1 0,-12 35 0,19-44 0,0 0 0,1 0 0,1 0 0,0 0 0,0 1 0,1-1 0,1 0 0,0 1 0,0-1 0,2 1 0,-1-1 0,5 15 0,-5-25 0,-1 1 0,1 0 0,0-1 0,0 1 0,0-1 0,0 1 0,0-1 0,1 0 0,-1 0 0,1 1 0,0-1 0,-1 0 0,1 0 0,0 0 0,0-1 0,0 1 0,1 0 0,-1-1 0,3 2 0,-3-2 0,1-1 0,-1 0 0,0 1 0,0-1 0,0 0 0,1 0 0,-1 0 0,0-1 0,0 1 0,0-1 0,1 1 0,-1-1 0,0 1 0,0-1 0,0 0 0,0 0 0,0 0 0,2-2 0,5-4 0,0 0 0,-1 0 0,1-1 0,-2 0 0,1 0 0,-1-1 0,10-16 0,-5 4 0,0 0 0,15-43 0,-23 53 0,0 0 0,-1 0 0,-1 0 0,0-1 0,0 1 0,-1-1 0,-1 1 0,-1-13 0,0 19 0,0 0 0,0 0 0,-1 0 0,0 0 0,0 0 0,0 1 0,-1-1 0,0 1 0,1 0 0,-1 0 0,-1 0 0,1 0 0,-1 0 0,1 1 0,-1-1 0,0 1 0,0 0 0,-1 0 0,1 0 0,-1 1 0,-5-3 0,-3-1 0,-1 1 0,-1 0 0,1 0 0,-1 1 0,-28-3 0,36 7 0,0 0 0,0 0 0,1 1 0,-1 0 0,0 0 0,0 0 0,0 1 0,0 0 0,1 0 0,-1 1 0,1 0 0,0 0 0,0 1 0,0-1 0,0 1 0,1 1 0,-1-1 0,1 1 0,0 0 0,-7 8 0,-6 11 0,0 0 0,2 1 0,-20 39 0,36-63 0,-32 60 0,2 1 0,3 2 0,3 1 0,3 1 0,2 0 0,4 2 0,-10 94 0,24-152 0,0 0 0,1 1 0,0-1 0,1 0 0,0 0 0,3 13 0,-3-21 0,0 0 0,-1 0 0,1 0 0,0 0 0,0-1 0,0 1 0,0 0 0,1 0 0,-1-1 0,0 1 0,1-1 0,-1 1 0,1-1 0,0 0 0,-1 1 0,1-1 0,0 0 0,0 0 0,0 0 0,0-1 0,-1 1 0,1 0 0,0-1 0,1 1 0,-1-1 0,0 0 0,0 1 0,0-1 0,0 0 0,0 0 0,0 0 0,0-1 0,0 1 0,0 0 0,0-1 0,3-1 0,11-2 0,0-1 0,-1-1 0,0 0 0,0-1 0,-1-1 0,0 0 0,0-1 0,-1-1 0,0 0 0,20-21 0,7-10 0,55-80 0,-69 88 0,1-3 0,7-9 0,35-58 0,-68 101 0,0 1 0,-1-1 0,1 0 0,0 1 0,-1 0 0,1-1 0,0 1 0,0 0 0,0-1 0,1 1 0,-1 0 0,0 0 0,0 0 0,1 0 0,-1 0 0,0 0 0,1 0 0,-1 0 0,1 1 0,-1-1 0,3 0 0,-1 2 0,-1-1 0,1 1 0,0 1 0,-1-1 0,1 0 0,-1 1 0,1-1 0,-1 1 0,0 0 0,0 0 0,4 3 0,63 58 0,2-4 0,3-4 0,117 68 0,-158-105 0,1-2 0,38 13 0,-69-28 0,-1 0 0,1 0 0,0 0 0,0 0 0,0-1 0,0 1 0,-1-1 0,1 0 0,0 1 0,0-2 0,0 1 0,0 0 0,0 0 0,0-1 0,0 0 0,0 0 0,0 0 0,-1 0 0,1 0 0,0 0 0,-1 0 0,5-4 0,-5 2 0,1-1 0,-1 1 0,1-1 0,-1 0 0,0 0 0,-1 0 0,1 0 0,-1 0 0,0-1 0,0 1 0,0 0 0,0 0 0,-1-1 0,0 1 0,0 0 0,0-9 0,-4-30 0,-1-1 0,-2 1 0,-2 1 0,-2-1 0,-25-63 0,-108-202 0,80 192 0,-4 3 0,-6 3 0,-5 3 0,-134-140 0,204 238 0,0-2 0,-1 1 0,0 1 0,-1-1 0,0 2 0,-1-1 0,-17-9 0,28 18 0,0-1 0,0 1 0,0 0 0,0-1 0,0 1 0,0 0 0,0 0 0,0 0 0,-1 0 0,1 0 0,0 0 0,0 0 0,0 0 0,0 0 0,0 0 0,0 1 0,0-1 0,-1 0 0,1 1 0,0-1 0,0 1 0,0-1 0,0 1 0,1 0 0,-1-1 0,0 1 0,0 0 0,0 0 0,0 0 0,1-1 0,-1 1 0,0 0 0,1 0 0,-1 0 0,1 0 0,-1 0 0,1 0 0,-1 0 0,1 0 0,-1 2 0,-9 48 0,9-43 0,-15 124 0,6 1 0,7 144 0,9-231 0,2-29 0,-8-17 0,1 0 0,-1 0 0,0 0 0,1 0 0,-1 0 0,1 0 0,-1 0 0,0 0 0,1 0 0,-1 0 0,1 0 0,-1 0 0,0-1 0,1 1 0,-1 0 0,0 0 0,1 0 0,-1-1 0,0 1 0,1 0 0,-1 0 0,0-1 0,1 1 0,-1 0 0,0-1 0,0 1 0,1 0 0,-1-1 0,0 1 0,0 0 0,0-1 0,0 1 0,0-1 0,1 1 0,-1 0 0,0-1 0,0 1 0,0-1 0,0 0 0,12-29 0,-2-1 0,0-1 0,-3 0 0,0 0 0,-2 0 0,-1-1 0,-2 0 0,-1 0 0,-2 0 0,-5-34 0,5 63 0,-15-69 0,15 69 0,0-1 0,0 1 0,-1 0 0,0 0 0,0 0 0,0 0 0,0 0 0,-1 0 0,0 0 0,1 1 0,-1-1 0,-1 1 0,-4-4 0,7 6 0,0 1 0,0-1 0,-1 1 0,1 0 0,0-1 0,0 1 0,-1 0 0,1 0 0,0 0 0,0 0 0,-1 0 0,1 0 0,0 0 0,0 0 0,-1 1 0,1-1 0,0 0 0,0 1 0,0-1 0,0 1 0,-1-1 0,1 1 0,0 0 0,0-1 0,0 1 0,0 0 0,0 0 0,1 0 0,-1 0 0,-1 1 0,-27 36 0,29-37 0,-23 38 0,2 1 0,2 0 0,2 2 0,-18 67 0,-26 183 0,54-213 0,6-77 0,1-1 0,0 0 0,0 0 0,0 0 0,0 1 0,0-1 0,1 0 0,-1 0 0,0 0 0,0 1 0,1-1 0,-1 0 0,1 0 0,-1 0 0,1 0 0,0 0 0,-1 0 0,1 0 0,0 0 0,-1 0 0,3 1 0,-3-2 0,1 0 0,0 0 0,0 1 0,0-1 0,0 0 0,0 0 0,0-1 0,0 1 0,0 0 0,0 0 0,0 0 0,-1 0 0,1-1 0,0 1 0,0-1 0,0 1 0,0 0 0,-1-1 0,1 1 0,0-1 0,1-1 0,44-46 0,-44 45 0,48-60 0,-3-2 0,-3-2 0,-3-2 0,-3-2 0,-3-1 0,36-109 0,-64 160 0,-1 0 0,-1-1 0,-1 0 0,3-38 0,-7 58 0,0-1 0,0 1 0,0 0 0,0 0 0,0 0 0,-1 0 0,1 0 0,-1 0 0,1 0 0,-1 0 0,0 0 0,1 0 0,-1 0 0,0 0 0,0 1 0,-2-3 0,2 3 0,-1 1 0,1-1 0,0 1 0,-1-1 0,1 1 0,0 0 0,-1-1 0,1 1 0,-1 0 0,1 0 0,-1 0 0,1 0 0,-1 0 0,1 0 0,0 0 0,-1 1 0,1-1 0,-1 1 0,1-1 0,0 1 0,-1-1 0,1 1 0,0 0 0,-1-1 0,0 2 0,-16 8 0,0 1 0,1 0 0,1 2 0,0-1 0,-16 17 0,-70 82 0,97-106 0,-22 27 0,1 1 0,2 0 0,1 2 0,1 1 0,3 1 0,0 0 0,3 2 0,-20 68 0,31-88 0,0 1 0,2 0 0,0-1 0,2 1 0,0 0 0,1 0 0,1 0 0,1 0 0,1 0 0,0 0 0,2-1 0,0 0 0,1 0 0,1 0 0,1-1 0,0 0 0,2 0 0,0-1 0,0 0 0,17 18 0,-13-19 0,2 0 0,0-1 0,1-1 0,0-1 0,1 0 0,0-2 0,1 0 0,1 0 0,-1-2 0,2-1 0,-1 0 0,1-2 0,0 0 0,0-1 0,1-1 0,0-1 0,38 0 0,-11-4 0,0-2 0,-1-2 0,1-2 0,-1-2 0,-1-2 0,88-33 0,-78 20 0,-2-2 0,-1-3 0,-2-2 0,-1-3 0,-1-1 0,-2-3 0,-1-1 0,-3-3 0,-1-2 0,-2-1 0,-2-2 0,-3-2 0,-1-2 0,-3 0 0,-2-3 0,-2 0 0,36-104 0,-57 138 0,-1-1 0,-2 0 0,0 0 0,-1 0 0,-1 0 0,-1-1 0,0 1 0,-2 0 0,-7-42 0,6 50 0,-2 2 0,1-1 0,-1 0 0,-1 1 0,0 0 0,-1 0 0,0 0 0,-1 0 0,0 1 0,0 1 0,-1-1 0,-1 1 0,1 0 0,-1 1 0,-1 0 0,0 0 0,0 1 0,-15-8 0,17 11 0,-1 0 0,0 0 0,0 1 0,0 0 0,0 0 0,0 1 0,0 1 0,-1-1 0,1 2 0,-1-1 0,1 1 0,-12 2 0,7 0 0,1 0 0,-1 2 0,1 0 0,0 0 0,1 1 0,-1 1 0,-20 12 0,7 0 0,1 0 0,0 2 0,1 2 0,2 0 0,0 1 0,-31 42 0,14-10 0,2 2 0,-51 109 0,71-128 0,1 1 0,2 1 0,2 1 0,2 0 0,-8 69 0,17-104 0,1 1 0,-1 0 0,2 0 0,-1-1 0,1 1 0,0 0 0,0-1 0,0 1 0,1-1 0,5 12 0,-5-15 0,0 0 0,0 0 0,0 0 0,0-1 0,0 1 0,1 0 0,-1-1 0,1 0 0,0 1 0,0-1 0,0 0 0,0-1 0,0 1 0,0 0 0,1-1 0,-1 0 0,0 0 0,1 0 0,-1 0 0,1 0 0,4 0 0,16 0 0,-1 0 0,1-2 0,0 0 0,-1-2 0,0 0 0,29-9 0,-17 2 0,-1-1 0,-1-1 0,48-26 0,-58 24 0,0 0 0,-1-2 0,-1-1 0,0-1 0,-2 0 0,0-2 0,28-36 0,-33 38 0,-1-1 0,-1-1 0,-1 0 0,-1-1 0,0 0 0,-2 0 0,0-1 0,-2 0 0,6-31 0,-11 49 0,-1 1 0,1-1 0,-1 0 0,0 0 0,0 0 0,0 1 0,-1-1 0,1 0 0,-1 0 0,0 1 0,0-1 0,0 0 0,-1 1 0,1-1 0,-1 1 0,0 0 0,-4-7 0,3 8 0,0-1 0,0 0 0,0 1 0,-1 0 0,1 0 0,-1 0 0,0 0 0,1 0 0,-1 1 0,0-1 0,0 1 0,0 0 0,0 1 0,0-1 0,0 1 0,-7-1 0,-4 2 0,-1 0 0,0 1 0,1 1 0,-1 0 0,1 1 0,0 0 0,0 1 0,0 1 0,1 1 0,0 0 0,0 1 0,1 0 0,0 1 0,0 0 0,1 1 0,-14 15 0,-8 9 0,2 1 0,2 2 0,1 0 0,-26 47 0,31-45 0,2 2 0,2 0 0,-23 67 0,35-84 0,2-1 0,0 2 0,2-1 0,0 0 0,2 1 0,1-1 0,1 1 0,3 30 0,-1-42 0,1-1 0,0 1 0,1-1 0,0 1 0,1-1 0,0-1 0,1 1 0,0-1 0,1 1 0,0-2 0,15 17 0,-9-13 0,1 0 0,1-1 0,0-1 0,1 0 0,0-1 0,1-1 0,21 10 0,-8-8 0,0 0 0,1-2 0,0-1 0,1-1 0,0-2 0,0-1 0,0-2 0,0-1 0,37-2 0,-44-2 0,-1-1 0,0-2 0,1 0 0,-2-1 0,1-1 0,-1-2 0,0 0 0,-1-2 0,0 0 0,0-1 0,-1-1 0,-1-1 0,27-25 0,-33 26 0,-1 0 0,-1-1 0,0-1 0,0 0 0,-2 0 0,0-1 0,-1 0 0,0-1 0,-2 0 0,0 0 0,0-1 0,-2 0 0,0 0 0,-1 0 0,-1-1 0,-1 1 0,-1-1 0,-1-25 0,-1 27 0,0 1 0,-2 0 0,0 0 0,-1 0 0,0 0 0,-1 1 0,-1-1 0,-11-21 0,13 31 0,1 0 0,-1 0 0,-1 0 0,1 0 0,-1 1 0,0 0 0,0 0 0,0 0 0,-1 0 0,1 1 0,-1 0 0,0 0 0,-1 1 0,1-1 0,0 1 0,-1 1 0,0-1 0,0 1 0,0 0 0,0 1 0,-12-2 0,5 4 0,-1 0 0,1 0 0,0 2 0,0-1 0,0 2 0,0 0 0,0 1 0,1 0 0,-1 1 0,1 0 0,1 1 0,-1 1 0,1 0 0,1 1 0,-14 12 0,-10 11 0,2 1 0,1 2 0,-36 51 0,50-61 0,-30 55 0,41-68 0,2 0 0,0 1 0,1-1 0,0 1 0,0 0 0,2 0 0,-2 15 0,3-26 0,1 0 0,0 0 0,0 0 0,1 0 0,-1 0 0,0 0 0,1 0 0,-1 0 0,1 0 0,-1 0 0,1 0 0,0 0 0,0 0 0,0 0 0,0 0 0,0-1 0,1 1 0,-1 0 0,0-1 0,1 1 0,2 2 0,0-2 0,0 0 0,0 0 0,0 0 0,0 0 0,0-1 0,1 1 0,-1-1 0,0 0 0,1 0 0,4 0 0,8 0 0,0-1 0,0-1 0,0 0 0,31-7 0,2-6 0,0-1 0,-2-3 0,0-2 0,-1-1 0,76-49 0,-47 19 0,-2-2 0,96-92 0,-105 82 0,-3-2 0,74-102 0,-108 129 0,-3-1 0,-1-2 0,-2 0 0,-1-2 0,-3 0 0,18-62 0,-33 94 0,0 0 0,-1 0 0,-1 0 0,0 0 0,0 0 0,-1 0 0,0 0 0,-1 0 0,0 0 0,-1 0 0,-6-21 0,4 24 0,0-1 0,0 2 0,0-1 0,-1 0 0,0 1 0,0 0 0,-1 0 0,0 0 0,0 1 0,-1 0 0,0 0 0,0 1 0,0 0 0,-1 0 0,-8-4 0,4 3 0,-1 1 0,0 0 0,1 1 0,-2 1 0,1 0 0,0 0 0,-1 1 0,1 1 0,-1 0 0,1 1 0,-1 1 0,1 0 0,-1 1 0,1 0 0,-1 1 0,1 0 0,0 1 0,-13 6 0,-10 6 0,1 1 0,0 2 0,1 2 0,1 1 0,-30 26 0,9-4 0,3 3 0,2 2 0,2 2 0,2 1 0,2 3 0,3 2 0,-48 90 0,66-104 0,1 0 0,2 2 0,3 1 0,1 0 0,2 1 0,3 0 0,1 1 0,3 0 0,2 0 0,2 1 0,6 75 0,-2-105 0,1-1 0,1 1 0,1 0 0,0-1 0,2 0 0,0 0 0,1-1 0,0 0 0,2 0 0,0-1 0,1 0 0,0-1 0,18 18 0,-19-23 0,1-1 0,0 0 0,0 0 0,1-1 0,0 0 0,0-1 0,1-1 0,0 0 0,0-1 0,1 0 0,-1-1 0,1 0 0,0-1 0,0-1 0,0 0 0,1-1 0,-1-1 0,17-1 0,-5-2 0,0-1 0,-1-2 0,1 0 0,-1-2 0,0 0 0,-1-2 0,0-1 0,0-1 0,-1-1 0,-1 0 0,0-2 0,-1-1 0,0-1 0,-2 0 0,31-35 0,-18 14 0,-2-2 0,-2 0 0,-1-2 0,-3-1 0,-1-2 0,-2 0 0,21-65 0,-37 94 0,0 0 0,0-1 0,-2 1 0,4-33 0,-7 46 0,0-1 0,0 1 0,0 0 0,0 0 0,-1 0 0,1 0 0,-1 0 0,0 0 0,0 0 0,0 0 0,0 0 0,-1 0 0,1 0 0,-1 0 0,1 1 0,-1-1 0,0 1 0,0-1 0,0 1 0,-1 0 0,1 0 0,0 0 0,-1 0 0,1 0 0,-1 0 0,0 1 0,0-1 0,0 1 0,1 0 0,-1 0 0,0 0 0,-6-1 0,1 1 0,0-1 0,-1 1 0,1 1 0,0-1 0,-1 1 0,1 1 0,-1 0 0,1 0 0,0 1 0,-1 0 0,1 0 0,-15 7 0,10-3 0,0 1 0,0 1 0,1 0 0,0 1 0,1 0 0,-20 20 0,5 1 0,2 1 0,0 1 0,2 1 0,-28 56 0,26-36 0,2 0 0,2 1 0,2 1 0,3 0 0,3 2 0,1-1 0,4 2 0,1-1 0,5 104 0,3-143 0,1 0 0,0 1 0,1-2 0,1 1 0,1 0 0,0-1 0,1 0 0,1 0 0,17 26 0,-21-37 0,1 0 0,-1-1 0,1 1 0,1-1 0,-1 0 0,1 0 0,-1-1 0,1 1 0,1-1 0,-1-1 0,12 6 0,-12-7 0,-1-1 0,1 1 0,-1-1 0,1-1 0,0 1 0,0-1 0,-1 0 0,1 0 0,0-1 0,0 1 0,-1-1 0,1-1 0,0 1 0,-1-1 0,1 0 0,8-5 0,4-3 0,-1-1 0,0 0 0,0-2 0,-2 0 0,0 0 0,0-2 0,-1 1 0,23-34 0,-4 0 0,50-100 0,-62 103 0,-2-1 0,-2-1 0,-2 0 0,-2-1 0,-3-1 0,-1 0 0,-3 0 0,1-67 0,-7 73 0,-2 0 0,-2 1 0,-2 0 0,-1 0 0,-3 0 0,-1 1 0,-2 0 0,-2 1 0,-39-76 0,43 98 0,-1-1 0,0 1 0,-1 1 0,-1 0 0,-1 1 0,0 1 0,-25-19 0,34 28 0,-1 2 0,0-1 0,0 1 0,0 0 0,0 1 0,-1 0 0,0 0 0,1 0 0,-1 1 0,0 0 0,0 1 0,0-1 0,0 2 0,-1-1 0,1 1 0,0 0 0,0 1 0,0 0 0,0 0 0,0 1 0,0 0 0,0 0 0,-8 5 0,-4 3 0,0 2 0,0 0 0,2 2 0,-1 0 0,2 1 0,0 0 0,1 2 0,0 0 0,-21 31 0,0 5 0,4 1 0,-35 74 0,54-101 0,1 1 0,2 0 0,1 1 0,1 0 0,1 0 0,2 1 0,-3 33 0,8-60 0,1 1 0,0 0 0,0-1 0,1 1 0,-1-1 0,1 1 0,0 0 0,0-1 0,0 1 0,0-1 0,0 0 0,1 1 0,0-1 0,-1 0 0,1 0 0,0 0 0,1 0 0,-1 0 0,1 0 0,-1-1 0,1 1 0,0-1 0,0 0 0,0 0 0,0 0 0,0 0 0,0 0 0,0-1 0,1 1 0,-1-1 0,6 2 0,9 0 0,1 0 0,-1 0 0,0-2 0,1 0 0,18-2 0,-20 1 0,9-2 0,0-1 0,0-1 0,0-2 0,-1 0 0,0-1 0,0-2 0,-1-1 0,0 0 0,0-2 0,-1-1 0,-1-1 0,0 0 0,-1-2 0,20-19 0,-23 20 0,-2-1 0,0-1 0,0-1 0,-2 0 0,0 0 0,-1-2 0,-1 0 0,-1 0 0,-1-1 0,-1 0 0,0-1 0,-2 0 0,0 0 0,-2 0 0,0-1 0,1-27 0,-6 45 0,0 0 0,0 0 0,0-1 0,0 1 0,-1 0 0,0 0 0,0 0 0,-1 0 0,1 0 0,-1 0 0,0 0 0,-1 0 0,1 0 0,-1 1 0,0 0 0,0-1 0,0 1 0,0 0 0,-1 0 0,0 1 0,0-1 0,0 1 0,0 0 0,0 0 0,-1 0 0,1 0 0,-8-2 0,5 2 0,-1 1 0,0 0 0,-1 0 0,1 1 0,0 0 0,0 0 0,-1 1 0,1 0 0,0 0 0,0 1 0,-1 0 0,1 1 0,0 0 0,0 0 0,0 1 0,1 0 0,-10 5 0,-1 2 0,0 2 0,1 0 0,0 1 0,1 0 0,1 1 0,0 1 0,1 1 0,1 0 0,-13 19 0,-11 23 0,-43 87 0,53-89 0,2 2 0,-26 86 0,41-107 0,2 1 0,1 0 0,2 0 0,1 0 0,2 47 0,3-74 0,-1 1 0,2-1 0,-1 1 0,2-1 0,-1 0 0,2 0 0,-1 0 0,2 0 0,-1 0 0,1-1 0,8 13 0,-8-17 0,0-1 0,0 1 0,0-1 0,1 0 0,-1 0 0,1-1 0,0 0 0,1 0 0,-1 0 0,1-1 0,0 0 0,-1 0 0,1 0 0,1-1 0,-1 0 0,0-1 0,0 1 0,12-1 0,-2 0 0,-1-2 0,1 0 0,-1 0 0,1-2 0,-1 0 0,0-1 0,0-1 0,0 0 0,-1-1 0,29-15 0,8-9 0,78-61 0,-129 90 0,261-207 0,-203 155 0,-2-2 0,59-75 0,-95 103 0,-1-1 0,-1-1 0,15-32 0,-29 49 0,1 1 0,-2-1 0,1 0 0,-2 0 0,0-1 0,0 1 0,-1-1 0,0 1 0,-1-1 0,-1 0 0,-1-18 0,1 29 0,-1 0 0,1-1 0,0 1 0,-1 0 0,1 0 0,-1-1 0,0 1 0,0 0 0,0 0 0,0 0 0,0 0 0,0 0 0,0 0 0,-1 0 0,1 0 0,-1 1 0,0-1 0,1 0 0,-1 1 0,0 0 0,0-1 0,0 1 0,0 0 0,0 0 0,0 0 0,0 0 0,0 0 0,0 0 0,-1 1 0,-2-1 0,1 1 0,-1 0 0,1 0 0,0 0 0,-1 1 0,1 0 0,-1 0 0,1 0 0,0 1 0,0-1 0,0 1 0,0 0 0,0 0 0,0 0 0,0 1 0,-4 3 0,-11 11 0,0 0 0,2 2 0,0 0 0,1 1 0,1 0 0,-16 29 0,2 3 0,-36 89 0,44-86 0,3 0 0,-21 101 0,35-132 0,1 0 0,0 0 0,2 0 0,1 0 0,1 0 0,1 0 0,1 0 0,1 0 0,10 33 0,-11-49 0,0 0 0,1 0 0,-1 0 0,2-1 0,-1 1 0,1-1 0,0 0 0,1-1 0,-1 1 0,2-1 0,-1 0 0,0-1 0,1 1 0,0-1 0,0-1 0,1 1 0,-1-1 0,1 0 0,15 4 0,-11-4 0,0-2 0,1 0 0,-1 0 0,1-1 0,0 0 0,-1-1 0,1-1 0,-1 0 0,1-1 0,-1 0 0,1-1 0,23-8 0,2-5 0,-1-2 0,0-1 0,-1-2 0,-1-2 0,-2-1 0,0-1 0,30-32 0,-10 5 0,-3-2 0,-2-2 0,44-70 0,-63 84 0,26-54 0,-48 82 0,-1 1 0,0-1 0,-1-1 0,-1 1 0,0-1 0,-1 1 0,-1-1 0,2-25 0,-4 38 0,0 0 0,0 1 0,0-1 0,0 0 0,0 0 0,0 0 0,0 1 0,-1-1 0,1 0 0,-1 0 0,1 1 0,-1-1 0,0 0 0,0 1 0,1-1 0,-1 0 0,0 1 0,0-1 0,-1 1 0,1 0 0,0-1 0,0 1 0,-1 0 0,1 0 0,-1 0 0,1 0 0,-1 0 0,1 0 0,-1 0 0,0 0 0,1 1 0,-1-1 0,0 0 0,1 1 0,-1 0 0,0-1 0,0 1 0,0 0 0,0 0 0,1 0 0,-4 0 0,-4 2 0,1-1 0,-1 1 0,0 1 0,1 0 0,0 0 0,-1 0 0,-9 7 0,-4 3 0,1 1 0,1 1 0,0 0 0,0 2 0,2 1 0,0 0 0,1 1 0,1 1 0,1 0 0,-16 29 0,17-25 0,1 2 0,1-1 0,1 2 0,2 0 0,0 0 0,2 0 0,1 1 0,-5 55 0,10-66 0,1-1 0,1 1 0,0-1 0,1 1 0,1-1 0,1 0 0,0 0 0,1 0 0,13 28 0,-15-38 0,0 0 0,1 0 0,0 0 0,0 0 0,1-1 0,-1 1 0,1-1 0,0 0 0,1-1 0,-1 1 0,1-1 0,0 0 0,0 0 0,0-1 0,1 0 0,-1 0 0,1-1 0,-1 1 0,1-1 0,0-1 0,0 1 0,0-1 0,0-1 0,0 1 0,9-1 0,-6-1 0,0-1 0,0 0 0,-1 0 0,1-1 0,0 0 0,-1-1 0,0 0 0,0-1 0,0 0 0,0 0 0,-1 0 0,0-1 0,14-13 0,6-8 0,-2-1 0,27-37 0,-22 26 0,-2-1 0,-2-2 0,39-80 0,-59 105 0,-1 0 0,0-1 0,-1 1 0,-1-1 0,3-33 0,-6 40 0,-1 0 0,0 1 0,-1-1 0,-1 0 0,1 1 0,-2-1 0,1 1 0,-1-1 0,-1 1 0,-9-18 0,6 16 0,0 1 0,-1 0 0,-1 0 0,0 1 0,0 0 0,-1 1 0,0 0 0,-1 1 0,0 0 0,0 0 0,-1 1 0,0 0 0,0 1 0,0 1 0,-1 0 0,0 1 0,-16-4 0,9 4 0,0 0 0,-1 1 0,0 2 0,1 0 0,-1 1 0,0 0 0,1 2 0,-1 1 0,1 0 0,-31 10 0,31-5 0,1 1 0,-1 0 0,2 1 0,-1 2 0,1-1 0,1 2 0,0 1 0,1 0 0,0 0 0,-16 22 0,16-16 0,0 0 0,2 0 0,0 2 0,1 0 0,2 0 0,0 1 0,1 1 0,-9 33 0,18-51 0,-1 0 0,1 0 0,0 0 0,0 0 0,1 0 0,0 0 0,0 0 0,0 1 0,1-1 0,0 0 0,0 0 0,1 0 0,-1 0 0,6 11 0,-4-13 0,0 1 0,0-1 0,0 1 0,1-1 0,0 0 0,0-1 0,0 1 0,0-1 0,1 1 0,-1-1 0,1 0 0,0-1 0,-1 1 0,1-1 0,0 0 0,11 2 0,-3 0 0,0-1 0,0-1 0,0 0 0,1-1 0,-1-1 0,1 0 0,-1 0 0,0-1 0,1-1 0,-1 0 0,0-1 0,14-5 0,-10 1 0,-1 0 0,1-1 0,-2 0 0,1-1 0,-1-1 0,0-1 0,-1 0 0,19-19 0,-18 14 0,0 0 0,-1-2 0,0 1 0,-2-2 0,0 0 0,-1 0 0,-1-1 0,-1 0 0,-1-1 0,0 0 0,-2 0 0,0-1 0,-2 0 0,0 0 0,0-24 0,-3 43 0,-1-1 0,0 1 0,0 0 0,-1-1 0,1 1 0,-1 0 0,0 0 0,1-1 0,-1 1 0,-1 0 0,1 0 0,0 0 0,-1 0 0,0 0 0,1 0 0,-1 1 0,0-1 0,-1 1 0,1-1 0,0 1 0,-4-3 0,2 2 0,-1 1 0,1 0 0,-1 0 0,0 0 0,0 0 0,0 1 0,0 0 0,0 0 0,0 0 0,0 1 0,-1-1 0,-6 2 0,-10 1 0,-1 1 0,1 1 0,0 0 0,0 2 0,-23 10 0,9-2 0,1 3 0,0 0 0,2 3 0,0 0 0,1 3 0,1 0 0,1 2 0,1 1 0,2 1 0,0 2 0,2 1 0,2 0 0,0 2 0,-29 56 0,47-78 0,0 0 0,1 1 0,0 0 0,1 0 0,0 0 0,0 0 0,2 0 0,-1 1 0,1-1 0,1 0 0,1 17 0,1-18 0,0 0 0,0 0 0,1 0 0,1-1 0,0 0 0,0 1 0,1-1 0,0-1 0,0 1 0,1-1 0,0 0 0,1 0 0,8 9 0,-3-6 0,1 1 0,0-2 0,0 0 0,1 0 0,0-1 0,0-1 0,1 0 0,1-1 0,-1-1 0,1-1 0,0 0 0,0 0 0,0-2 0,1 0 0,-1-1 0,1-1 0,0 0 0,0-1 0,-1-1 0,1-1 0,0 0 0,-1-1 0,0-1 0,29-10 0,-9-2 0,0-1 0,-2-1 0,0-2 0,-1-2 0,-1-1 0,52-49 0,-41 30 0,-1-3 0,-3-1 0,58-88 0,-77 102 0,-2-1 0,-1-1 0,-2 0 0,-1-1 0,-1 0 0,-2-1 0,-2-1 0,-2 1 0,-1-1 0,-1-1 0,-1-47 0,-5 74 0,1 0 0,-2 0 0,1 1 0,-1-1 0,-1 1 0,0-1 0,-1 1 0,0 0 0,0 0 0,-7-10 0,9 17 0,0 1 0,0-1 0,0 0 0,0 1 0,-1-1 0,1 1 0,-1 0 0,0-1 0,0 1 0,0 1 0,0-1 0,0 0 0,0 1 0,0-1 0,-1 1 0,1 0 0,0 0 0,-1 1 0,1-1 0,-1 1 0,1-1 0,-1 1 0,1 0 0,-1 0 0,1 1 0,-1-1 0,1 1 0,-1 0 0,1-1 0,0 2 0,-1-1 0,1 0 0,0 1 0,-6 3 0,-5 3 0,1 1 0,-1 0 0,1 1 0,1 1 0,0 0 0,0 1 0,1 0 0,1 0 0,0 1 0,-16 28 0,11-13 0,0 1 0,2 0 0,1 1 0,-13 53 0,23-75 0,0-1 0,1 0 0,0 1 0,0-1 0,1 1 0,-1-1 0,2 1 0,-1-1 0,1 1 0,1-1 0,-1 1 0,5 10 0,-4-13 0,1 0 0,0 0 0,0-1 0,0 1 0,0-1 0,1 0 0,0 0 0,0 0 0,0 0 0,0-1 0,1 0 0,-1 0 0,1 0 0,0 0 0,0-1 0,0 0 0,10 4 0,0-2 0,1-1 0,-1 0 0,1-1 0,0-1 0,0 0 0,-1-1 0,1-1 0,0 0 0,0-1 0,-1-1 0,1 0 0,-1-1 0,0-1 0,0-1 0,0 0 0,24-14 0,-1-2 0,-1-2 0,-1-1 0,-1-2 0,56-57 0,-46 37 0,-3-3 0,-2-1 0,-2-1 0,-2-3 0,-3-1 0,46-106 0,-71 144 0,0 0 0,-2-1 0,0 0 0,5-32 0,-10 46 0,0 1 0,-1 0 0,0-1 0,0 1 0,0-1 0,0 1 0,-1-1 0,0 1 0,0 0 0,0-1 0,0 1 0,-1 0 0,0 0 0,0 0 0,0 0 0,0 0 0,0 0 0,-1 1 0,0-1 0,1 1 0,-2-1 0,1 1 0,0 0 0,0 0 0,-1 1 0,-5-4 0,1 2 0,0 1 0,0-1 0,-1 1 0,0 1 0,0 0 0,1 0 0,-1 1 0,0 0 0,0 0 0,0 1 0,0 1 0,0-1 0,0 1 0,-10 3 0,-13 3 0,0 1 0,-46 20 0,37-12 0,1 3 0,0 1 0,2 2 0,0 2 0,1 1 0,2 2 0,1 1 0,1 2 0,-34 40 0,48-48 0,0 1 0,2 1 0,1 0 0,1 2 0,1-1 0,1 2 0,2 0 0,0 0 0,2 1 0,1 1 0,1-1 0,2 1 0,0 0 0,0 54 0,6-71 0,0 0 0,1 0 0,0-1 0,1 1 0,0 0 0,1-1 0,0 0 0,1 0 0,0 0 0,0 0 0,1-1 0,1 0 0,0 0 0,0-1 0,1 1 0,0-2 0,1 1 0,0-1 0,17 12 0,-14-12 0,0 0 0,1-1 0,0-1 0,1 0 0,-1 0 0,1-1 0,0-1 0,0-1 0,0 0 0,1 0 0,-1-2 0,1 0 0,0 0 0,-1-1 0,29-5 0,-20 0 0,-1 0 0,0-2 0,0-1 0,-1 0 0,0-2 0,0 0 0,-1-2 0,23-16 0,-17 8 0,-1-1 0,-1-1 0,-1-1 0,-2-1 0,29-38 0,-27 27 0,-1-1 0,-1 0 0,-2-2 0,-2 0 0,-2-1 0,-1-1 0,-2 0 0,-1-1 0,6-60 0,-15 89 0,-1 0 0,0 0 0,-1 0 0,-1 0 0,-2-20 0,2 29 0,0-1 0,0 1 0,-1 0 0,1-1 0,-1 1 0,1 0 0,-1 0 0,0 0 0,0 0 0,0 1 0,-1-1 0,1 0 0,0 1 0,-1 0 0,0-1 0,0 1 0,0 0 0,0 1 0,0-1 0,0 0 0,0 1 0,-7-2 0,1-1 0,-1 2 0,0 0 0,0 0 0,1 0 0,-1 1 0,-1 1 0,1 0 0,0 0 0,0 1 0,0 0 0,1 1 0,-17 4 0,12-1 0,1 1 0,0 0 0,1 0 0,0 1 0,0 1 0,0 0 0,1 1 0,-13 11 0,2 4 0,1 0 0,0 1 0,2 2 0,1-1 0,2 2 0,0 1 0,-14 37 0,18-34 0,1 0 0,1 1 0,3 1 0,0-1 0,2 1 0,2 0 0,1 0 0,1 0 0,2 0 0,2 1 0,1-1 0,1-1 0,2 1 0,2-1 0,0 0 0,3-1 0,0 0 0,23 40 0,-26-58 0,-1 0 0,2-1 0,-1-1 0,2 0 0,0 0 0,0-1 0,1 0 0,0-1 0,1-1 0,18 11 0,-23-16 0,-1 0 0,1-1 0,0 0 0,-1 0 0,2-1 0,-1 0 0,0 0 0,0-1 0,0 0 0,1-1 0,-1 0 0,0 0 0,1-1 0,-1 0 0,0 0 0,0-1 0,0 0 0,0 0 0,0-1 0,0 0 0,12-7 0,8-7 0,-1-1 0,-1-2 0,-1 0 0,-1-2 0,40-45 0,-19 13 0,64-103 0,-77 106 0,-2-2 0,-2-1 0,-3-1 0,-2-1 0,29-111 0,-51 166 0,4-45 0,-5 45 0,0 1 0,0-1 0,0 0 0,1 1 0,-1-1 0,0 0 0,0 1 0,0-1 0,0 0 0,-1 1 0,1-1 0,0 1 0,0-1 0,0 0 0,0 1 0,-1-1 0,1 1 0,0-1 0,-1 0 0,1 1 0,0-1 0,-1 1 0,1-1 0,-1 1 0,1-1 0,-1 1 0,1 0 0,-1-1 0,1 1 0,-1-1 0,1 1 0,-1 0 0,1 0 0,-1-1 0,0 1 0,1 0 0,-1 0 0,0 0 0,1 0 0,-1-1 0,0 1 0,1 0 0,-1 0 0,0 0 0,1 1 0,-1-1 0,1 0 0,-1 0 0,0 0 0,1 0 0,-1 1 0,0-1 0,1 0 0,-1 0 0,1 1 0,-1-1 0,1 0 0,-1 1 0,1-1 0,-1 1 0,0 0 0,-7 5 0,0 1 0,0-1 0,0 1 0,1 1 0,0 0 0,0 0 0,-7 13 0,-39 71 0,37-61 0,-11 20 0,2 1 0,3 1 0,2 1 0,2 1 0,3 0 0,-12 77 0,25-118 0,1 0 0,0 0 0,1 1 0,1-1 0,0 0 0,1 0 0,0 1 0,1-2 0,1 1 0,7 20 0,-8-29 0,0 1 0,0-1 0,1 1 0,-1-1 0,1 0 0,0 0 0,1 0 0,-1-1 0,1 0 0,0 0 0,0 0 0,0 0 0,0-1 0,1 1 0,-1-2 0,1 1 0,0 0 0,0-1 0,0 0 0,0-1 0,0 1 0,1-1 0,-1 0 0,0-1 0,12 0 0,-1-1 0,0 0 0,-1-1 0,1-1 0,-1-1 0,0 0 0,0-2 0,0 1 0,19-11 0,15-10 0,50-37 0,-86 53 0,275-192 0,-220 147 0,-3-2 0,59-67 0,-115 114 0,-4 3 0,0 1 0,0-1 0,-1 0 0,1 0 0,-2 0 0,7-13 0,-11 20 0,1-1 0,-1 1 0,0-1 0,0 1 0,0 0 0,0-1 0,0 1 0,0-1 0,0 1 0,0-1 0,0 1 0,0-1 0,0 1 0,0-1 0,0 1 0,0-1 0,0 1 0,-1-1 0,1 1 0,0 0 0,0-1 0,-1 1 0,1-1 0,0 1 0,0 0 0,-1-1 0,1 1 0,0 0 0,-1-1 0,1 1 0,-1 0 0,1 0 0,0-1 0,-1 1 0,1 0 0,-1 0 0,1-1 0,-1 1 0,1 0 0,0 0 0,-1 0 0,1 0 0,-1 0 0,1 0 0,-1 0 0,1 0 0,-1 0 0,1 0 0,-1 0 0,1 0 0,-1 0 0,0 1 0,-28 4 0,12 2 0,0 0 0,0 1 0,1 1 0,0 0 0,1 1 0,0 0 0,1 2 0,0 0 0,-20 22 0,17-16 0,1 1 0,1 1 0,1 1 0,0-1 0,2 2 0,-17 39 0,26-53 0,0-1 0,1 1 0,0 0 0,0 0 0,1 0 0,0 0 0,1 0 0,-1 0 0,1 0 0,2 13 0,-1-18 0,0 1 0,0-1 0,0 0 0,1 1 0,-1-1 0,1 0 0,0 0 0,0 0 0,0 0 0,0 0 0,0 0 0,1-1 0,-1 1 0,1-1 0,0 1 0,-1-1 0,1 0 0,0 0 0,1 0 0,-1-1 0,0 1 0,0-1 0,1 0 0,-1 0 0,7 2 0,-2-2 0,0 0 0,0-1 0,0 0 0,0 0 0,0 0 0,-1-1 0,1 0 0,0-1 0,0 0 0,-1 0 0,1 0 0,-1-1 0,0 0 0,0-1 0,0 0 0,0 0 0,0 0 0,-1-1 0,0 0 0,9-9 0,2-2 0,-1-1 0,-1-1 0,-1-1 0,0 0 0,19-38 0,-22 36 0,0-1 0,-2 0 0,-1-1 0,0 0 0,-2-1 0,-1 1 0,-1-1 0,0 0 0,-2 0 0,-1-25 0,-1 45 0,-1 0 0,1 0 0,-1 0 0,1 0 0,-1 0 0,-1 0 0,1 0 0,0 0 0,-1 1 0,0-1 0,0 0 0,0 1 0,0 0 0,-1-1 0,1 1 0,-1 0 0,0 0 0,0 0 0,0 1 0,0-1 0,0 1 0,-1-1 0,1 1 0,-1 0 0,0 1 0,1-1 0,-1 1 0,0-1 0,0 1 0,0 0 0,-4 0 0,-2 0 0,1 0 0,-1 1 0,0 0 0,0 0 0,1 1 0,-1 1 0,1 0 0,-1 0 0,1 0 0,0 2 0,0-1 0,-11 6 0,-14 12 0,1 1 0,1 2 0,1 1 0,1 1 0,1 2 0,1 1 0,2 1 0,1 1 0,-40 65 0,53-75 0,1 1 0,1-1 0,1 2 0,1-1 0,1 1 0,1 0 0,1 1 0,-3 33 0,7-50 0,1 0 0,0 0 0,0 0 0,0-1 0,1 1 0,0 0 0,0 0 0,1-1 0,0 1 0,0 0 0,0-1 0,1 0 0,0 0 0,0 1 0,1-2 0,0 1 0,0 0 0,0-1 0,0 0 0,1 0 0,0 0 0,0 0 0,1-1 0,-1 0 0,1 0 0,0-1 0,0 1 0,0-1 0,0 0 0,1-1 0,-1 0 0,1 0 0,6 1 0,-7-1 0,0-1 0,-1-1 0,1 1 0,0-1 0,-1 0 0,1 0 0,0-1 0,0 1 0,-1-1 0,1-1 0,-1 1 0,1-1 0,9-4 0,-6 2 0,-1-1 0,0-1 0,0 0 0,0 0 0,0 0 0,-1-1 0,9-10 0,3-8 0,-1 0 0,-2 0 0,-1-2 0,14-31 0,-11 20 0,-2 0 0,11-42 0,-24 70 0,0-1 0,0 1 0,-2-1 0,1 1 0,-1-1 0,-1 0 0,0 0 0,0 1 0,-1-1 0,0 0 0,-1 1 0,0-1 0,-6-14 0,5 21 0,0-1 0,-1 1 0,1 0 0,-1-1 0,0 2 0,-1-1 0,1 0 0,-1 1 0,1 0 0,-1 0 0,0 0 0,0 1 0,0-1 0,-1 1 0,1 1 0,0-1 0,-1 1 0,1 0 0,-1 0 0,-10 0 0,-5-1 0,-1 1 0,0 1 0,0 1 0,-23 4 0,30-2 0,-1 0 0,1 1 0,0 1 0,1 1 0,-1 0 0,1 1 0,0 0 0,-17 12 0,26-15 0,-1 0 0,0 1 0,1-1 0,0 1 0,0 0 0,0 0 0,1 0 0,-1 1 0,1 0 0,0 0 0,1 0 0,0 0 0,0 0 0,0 1 0,1 0 0,0-1 0,0 1 0,0 0 0,1 0 0,-1 11 0,2-18 0,0 0 0,0 1 0,0-1 0,0 0 0,0 0 0,0 1 0,0-1 0,0 0 0,0 0 0,0 1 0,0-1 0,0 0 0,0 0 0,0 1 0,0-1 0,0 0 0,0 0 0,0 1 0,0-1 0,1 0 0,-1 0 0,0 1 0,0-1 0,0 0 0,0 0 0,0 0 0,1 1 0,-1-1 0,0 0 0,0 0 0,0 0 0,1 0 0,-1 0 0,0 1 0,0-1 0,0 0 0,1 0 0,-1 0 0,0 0 0,0 0 0,1 0 0,-1 0 0,0 0 0,0 0 0,1 0 0,-1 0 0,0 0 0,0 0 0,1 0 0,-1 0 0,0 0 0,0 0 0,1 0 0,16-14 0,13-25 0,-5-1 0,39-82 0,-54 101 0,-1-2 0,-2 1 0,0-1 0,-1 0 0,4-42 0,-10 63 0,1-1 0,-1 1 0,0-1 0,0 1 0,0 0 0,-1-1 0,1 1 0,-1 0 0,1-1 0,-1 1 0,0 0 0,1 0 0,-1-1 0,-1 1 0,1 0 0,0 0 0,0 0 0,-1 0 0,1 0 0,-1 1 0,1-1 0,-1 0 0,0 1 0,-2-2 0,0 1 0,0 0 0,0 0 0,0 1 0,-1 0 0,1 0 0,0 0 0,-1 0 0,1 0 0,0 1 0,-1 0 0,1 0 0,-6 1 0,-5 1 0,-1 1 0,1 0 0,0 1 0,0 0 0,0 2 0,-20 9 0,22-7 0,0 0 0,0 1 0,1 0 0,0 1 0,1 0 0,0 1 0,1 0 0,0 0 0,-10 16 0,16-20 0,-1-1 0,2 1 0,-1 0 0,1 0 0,0 0 0,1 1 0,0-1 0,0 1 0,0-1 0,1 1 0,0 0 0,1 0 0,-1-1 0,1 1 0,1 0 0,0 0 0,0-1 0,0 1 0,6 13 0,1-1 0,2-2 0,0 1 0,2-2 0,0 1 0,0-1 0,2-1 0,0-1 0,1 0 0,0 0 0,1-2 0,1 0 0,0-1 0,1 0 0,0-2 0,0 0 0,1-1 0,1-1 0,27 8 0,-41-15 4,1 0 1,-1 0-1,0-1 0,1 0 0,-1 0 0,0-1 0,0 0 0,1 0 0,-1 0 1,0-1-1,0 0 0,0 0 0,0 0 0,0-1 0,-1 0 0,1 0 0,-1-1 1,0 1-1,0-1 0,0 0 0,0 0 0,-1-1 0,0 0 0,0 1 0,0-1 1,0-1-1,-1 1 0,6-11 0,-3 4-118,-1 0 0,0 0-1,-1-1 1,0 1 0,0-1 0,-2 0-1,1 0 1,-2 0 0,0 0 0,0 0-1,-2-1 1,-2-22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06:05.023"/>
    </inkml:context>
    <inkml:brush xml:id="br0">
      <inkml:brushProperty name="width" value="0.35" units="cm"/>
      <inkml:brushProperty name="height" value="0.35" units="cm"/>
      <inkml:brushProperty name="color" value="#FFFFFF"/>
    </inkml:brush>
  </inkml:definitions>
  <inkml:trace contextRef="#ctx0" brushRef="#br0">1318 765 24575,'-94'1'0,"1"5"0,-93 18 0,125-13 0,1 4 0,0 1 0,-110 49 0,148-54 0,0 1 0,1 1 0,0 1 0,1 1 0,1 0 0,0 2 0,1 0 0,1 1 0,1 1 0,0 0 0,1 2 0,-19 35 0,26-41 0,0 0 0,2 1 0,0 0 0,0 0 0,2 0 0,0 1 0,1 0 0,0-1 0,2 1 0,0 0 0,0 0 0,2 0 0,0 0 0,1 0 0,1 0 0,1 0 0,0-1 0,1 0 0,9 22 0,-10-31 0,0 1 0,0-1 0,1 0 0,0-1 0,0 1 0,1-1 0,0 0 0,0 0 0,0-1 0,1 0 0,0 0 0,0 0 0,0-1 0,0 0 0,1-1 0,-1 1 0,1-1 0,0-1 0,0 0 0,0 0 0,1 0 0,9 0 0,0-1 0,-1 0 0,0-1 0,1-1 0,-1-1 0,0 0 0,0-1 0,0-1 0,0-1 0,29-12 0,-9-1 0,0-1 0,-1-2 0,-1-2 0,-2-1 0,0-2 0,-1-1 0,-2-1 0,-1-2 0,36-45 0,-57 63 0,1-1 0,-2 1 0,0-1 0,0-1 0,-1 1 0,-1-1 0,0 0 0,-1-1 0,0 1 0,-1-1 0,2-28 0,-5 33 0,0 1 0,-1-1 0,0 0 0,-1 1 0,0-1 0,0 1 0,-1 0 0,0-1 0,-1 1 0,0 1 0,0-1 0,-1 0 0,0 1 0,0 0 0,-1 0 0,0 1 0,-1 0 0,1 0 0,-9-7 0,-2 1 0,0 0 0,0 1 0,-2 1 0,1 1 0,-1 0 0,-1 2 0,-40-13 0,47 17 0,-1 1 0,0 1 0,1 0 0,-1 1 0,0 0 0,0 1 0,1 1 0,-1 0 0,0 1 0,1 0 0,-1 1 0,1 0 0,-18 8 0,8 0 0,1 2 0,0 0 0,0 1 0,1 1 0,1 1 0,-35 36 0,15-6 0,-64 89 0,83-103 0,1 0 0,-23 51 0,38-73 0,1 0 0,0 0 0,1 1 0,0-1 0,0 1 0,1-1 0,1 1 0,0 0 0,0 0 0,1 0 0,0 0 0,1 0 0,3 14 0,-3-21 0,1 0 0,-1 0 0,1 0 0,0-1 0,0 1 0,0 0 0,0-1 0,1 1 0,-1-1 0,1 0 0,0 0 0,0 0 0,0 0 0,1 0 0,-1-1 0,6 4 0,-2-3 0,0 0 0,0 0 0,0 0 0,1-1 0,-1 0 0,0-1 0,1 0 0,12 1 0,0-2 0,0-1 0,1-1 0,-1-1 0,0 0 0,-1-2 0,21-7 0,-12 1 0,0-1 0,-1-2 0,0-1 0,-2 0 0,1-2 0,-2-2 0,-1 0 0,0-1 0,-1-1 0,37-47 0,-43 48 0,0-2 0,-2 0 0,0-1 0,-2 0 0,0-1 0,-2 0 0,-1-1 0,0 0 0,-2-1 0,-1 0 0,-1 0 0,2-46 0,-7 63 0,0 1 0,0-1 0,-1 1 0,-1 0 0,1 0 0,-1-1 0,-1 1 0,1 0 0,-2 1 0,1-1 0,-1 0 0,0 1 0,0 0 0,-1 0 0,-8-10 0,4 9 0,0 0 0,0 0 0,-1 0 0,0 1 0,0 1 0,-1 0 0,0 0 0,0 1 0,-19-6 0,-7 1 0,0 2 0,0 2 0,0 1 0,-1 1 0,-70 4 0,93 0 0,1 1 0,-1 0 0,1 0 0,-1 2 0,1 0 0,0 0 0,0 1 0,0 1 0,0 1 0,1 0 0,0 0 0,0 1 0,0 1 0,1 0 0,-20 19 0,7 0 0,1 0 0,2 2 0,0 1 0,2 0 0,2 2 0,1 0 0,1 1 0,2 0 0,1 1 0,2 1 0,1 0 0,2 0 0,-7 61 0,14-88 0,1 0 0,-1 0 0,2-1 0,-1 1 0,1 0 0,0 0 0,0-1 0,1 1 0,3 8 0,-3-13 0,-1 1 0,1 0 0,1-1 0,-1 1 0,0-1 0,1 0 0,0 0 0,0 0 0,0 0 0,0-1 0,0 1 0,0-1 0,1 0 0,-1 0 0,1 0 0,0 0 0,0 0 0,7 1 0,4 1 0,0-1 0,0-1 0,0 0 0,0-1 0,1 0 0,-1-2 0,1 0 0,-1 0 0,0-2 0,0 0 0,0 0 0,0-1 0,25-12 0,-13 4 0,-1-1 0,0-1 0,-1-1 0,-1-2 0,0 0 0,27-28 0,-24 19 0,-2-2 0,-2-1 0,0-1 0,-2 0 0,-1-2 0,-2 0 0,-1-2 0,-1 0 0,-2 0 0,-2-1 0,-1-1 0,-1 0 0,-2-1 0,3-38 0,-10 63 0,-1-1 0,0 1 0,-1-1 0,0 1 0,-1 0 0,-5-21 0,6 30 0,0-1 0,0 1 0,-1-1 0,1 1 0,-1 0 0,0 0 0,1-1 0,-2 1 0,1 1 0,0-1 0,0 0 0,-1 0 0,0 1 0,1 0 0,-1-1 0,0 1 0,0 0 0,0 0 0,-1 1 0,1-1 0,0 1 0,-1-1 0,1 1 0,-1 0 0,1 0 0,-1 1 0,-5-1 0,-4 1 0,1 2 0,-1-1 0,1 2 0,-1 0 0,1 0 0,0 1 0,0 0 0,0 1 0,1 1 0,0 0 0,0 0 0,-14 12 0,-13 10 0,2 1 0,-33 36 0,-90 108 0,135-141 0,1 0 0,1 2 0,-33 69 0,53-99 0,-12 39 0,14-42 0,0 0 0,0 0 0,0 0 0,0 0 0,0 0 0,0 0 0,0 0 0,0 0 0,0 0 0,1 0 0,-1 0 0,0 0 0,1 0 0,-1-1 0,1 1 0,-1 0 0,1 0 0,-1 0 0,1 0 0,-1 0 0,1-1 0,0 1 0,0 0 0,-1-1 0,1 1 0,0 0 0,0-1 0,0 1 0,0-1 0,-1 1 0,1-1 0,0 0 0,0 1 0,0-1 0,0 0 0,0 0 0,0 1 0,0-1 0,2 0 0,7 0 0,0 0 0,0 0 0,0-1 0,0-1 0,0 0 0,0 0 0,16-6 0,71-33 0,-68 28 0,54-29 0,-2-3 0,-2-4 0,-2-3 0,-2-4 0,-3-2 0,-2-4 0,-3-3 0,94-119 0,-153 174 0,0 0 0,-1-1 0,0 0 0,8-19 0,-14 28 0,0 1 0,0-1 0,0 1 0,-1-1 0,1 1 0,-1-1 0,1 0 0,-1 1 0,0-1 0,0 0 0,0 1 0,0-1 0,0 0 0,0 1 0,0-1 0,0 0 0,0 1 0,-1-1 0,1 0 0,-1 1 0,1-1 0,-1 1 0,0-1 0,0 1 0,0-1 0,0 1 0,0-1 0,0 1 0,0 0 0,0 0 0,0-1 0,0 1 0,-1 0 0,1 0 0,0 0 0,-1 0 0,1 1 0,-1-1 0,1 0 0,-1 0 0,0 1 0,1-1 0,-1 1 0,0 0 0,-1-1 0,-9 0 0,1 0 0,-1 0 0,0 1 0,0 1 0,0 0 0,1 0 0,-1 1 0,1 1 0,-15 4 0,-1 2 0,0 1 0,-43 25 0,46-22 0,1 1 0,0 2 0,1 0 0,1 2 0,0 0 0,2 1 0,0 1 0,1 1 0,1 0 0,1 1 0,2 1 0,-20 39 0,31-55 0,0 0 0,0 0 0,1 1 0,0 0 0,1-1 0,-1 1 0,2 0 0,-1 0 0,1 0 0,0 0 0,2 13 0,-1-16 0,0-1 0,1 0 0,-1 0 0,1 0 0,0 0 0,0 0 0,0 0 0,0-1 0,1 1 0,0-1 0,0 1 0,0-1 0,0 0 0,0 0 0,0 0 0,1-1 0,-1 1 0,1-1 0,0 0 0,0 0 0,0 0 0,6 2 0,2 0 0,1-1 0,-1 0 0,1-1 0,0 0 0,-1 0 0,1-2 0,0 0 0,0 0 0,18-4 0,-10 0 0,0 0 0,0-2 0,0-1 0,-1-1 0,20-10 0,7-8 0,-2-2 0,-1-2 0,69-61 0,-62 46 0,-2-2 0,-1-2 0,-3-3 0,-3-1 0,-1-2 0,37-69 0,-73 114 0,1-1 0,-2-1 0,1 1 0,-1-1 0,-1 1 0,0-1 0,-1 0 0,1-16 0,-3 25 0,0 0 0,0 0 0,0 0 0,0 0 0,-1 0 0,1 1 0,-1-1 0,0 0 0,0 0 0,0 0 0,0 1 0,0-1 0,-1 0 0,1 1 0,-1-1 0,0 1 0,0 0 0,0 0 0,0-1 0,0 1 0,0 0 0,0 1 0,-1-1 0,1 0 0,-1 1 0,1-1 0,-1 1 0,0 0 0,1 0 0,-1 0 0,0 0 0,0 0 0,0 1 0,0-1 0,0 1 0,1 0 0,-1 0 0,-6 0 0,-3 1 0,-1 0 0,0 0 0,1 1 0,0 1 0,-1 0 0,1 1 0,-13 5 0,-80 42 0,94-44 0,-1 1 0,1 0 0,0 0 0,1 1 0,-1 0 0,2 1 0,0 0 0,0 0 0,0 1 0,2 0 0,-1 1 0,1 0 0,1 0 0,-8 22 0,8-16 0,1 1 0,1-1 0,1 1 0,0 0 0,2-1 0,0 1 0,1 0 0,1 0 0,0 0 0,6 22 0,-4-28 0,0 0 0,1 0 0,1 0 0,0-1 0,1 0 0,0 0 0,1 0 0,0-1 0,1 0 0,0 0 0,0-1 0,1 0 0,1-1 0,0 0 0,0 0 0,1-1 0,0 0 0,0-1 0,1 0 0,-1-1 0,2 0 0,-1-1 0,14 3 0,1 1 0,1-2 0,0-1 0,0-2 0,1-1 0,-1-1 0,1-1 0,0-1 0,-1-2 0,52-9 0,-32 0 0,-1-2 0,0-3 0,0-1 0,-2-2 0,0-2 0,51-34 0,-63 34 0,-1-1 0,-1-2 0,0-2 0,-2 0 0,-2-2 0,0-1 0,-2-1 0,29-44 0,-48 62 0,1 1 0,-2-1 0,1 1 0,5-24 0,-10 33 0,0-1 0,-1 1 0,0 0 0,1-1 0,-1 1 0,0-1 0,0 1 0,0 0 0,-1-1 0,1 1 0,0-1 0,-1 1 0,0 0 0,-1-3 0,1 3 0,0 1 0,0 0 0,0 0 0,0 0 0,0 0 0,0 0 0,-1 0 0,1 0 0,0 0 0,-1 0 0,1 0 0,-1 1 0,1-1 0,-1 1 0,1-1 0,-1 1 0,1-1 0,-1 1 0,0 0 0,1 0 0,-1 0 0,1 0 0,-1 0 0,-2 1 0,-4 0 0,-1 0 0,1 0 0,0 2 0,-1-1 0,1 1 0,0 0 0,1 0 0,-1 1 0,0 0 0,-10 8 0,-8 8 0,-33 31 0,54-46 0,-36 33 0,2 3 0,-53 70 0,74-86 0,1 1 0,1 0 0,2 1 0,0 1 0,2 0 0,-12 41 0,22-61 0,0 0 0,1 0 0,0 0 0,0 0 0,0 0 0,1 1 0,0-1 0,1 0 0,0 0 0,0 0 0,1 0 0,3 11 0,-2-13 0,-1 0 0,2-1 0,-1 1 0,0-1 0,1 0 0,0 1 0,1-2 0,-1 1 0,1 0 0,-1-1 0,1 0 0,1 0 0,-1-1 0,1 1 0,11 5 0,4-1 0,1 0 0,-1-2 0,2 0 0,-1-1 0,0-1 0,1-1 0,0-2 0,0 0 0,24-2 0,-1-3 0,-1-2 0,0-1 0,69-22 0,-91 22 0,0-1 0,0-1 0,0-1 0,-1 0 0,-1-2 0,0-1 0,-1-1 0,0 0 0,-1-1 0,0-2 0,-2 0 0,0 0 0,-1-2 0,0 0 0,-2-1 0,22-39 0,-33 54 0,-1 0 0,1-1 0,-1 1 0,-1-1 0,1 1 0,-1-1 0,0 0 0,0 0 0,0-8 0,-1 12 0,-1-1 0,1 1 0,-1 0 0,1 0 0,-1 0 0,0 0 0,1 0 0,-1 0 0,0 0 0,0 0 0,0 1 0,-1-1 0,1 0 0,0 1 0,-1-1 0,1 0 0,-1 1 0,0 0 0,1-1 0,-1 1 0,0 0 0,0 0 0,0 0 0,0 0 0,0 0 0,0 0 0,0 1 0,0-1 0,-3 0 0,-9-1 0,0 0 0,-1 1 0,1 1 0,0 0 0,-1 1 0,1 0 0,0 1 0,-1 1 0,1 0 0,0 1 0,-23 10 0,-2 3 0,1 1 0,-63 41 0,37-14 0,3 3 0,1 2 0,-72 82 0,119-119 0,1 1 0,1 0 0,1 1 0,0 0 0,0 1 0,-8 22 0,16-35 0,1 1 0,-1 0 0,1 0 0,0 0 0,1 0 0,-1-1 0,1 1 0,0 0 0,0 0 0,0 0 0,0 0 0,1 0 0,-1 0 0,3 7 0,-1-8 0,-1 0 0,1 0 0,0-1 0,0 1 0,0 0 0,1-1 0,-1 0 0,1 1 0,-1-1 0,1 0 0,0 0 0,-1 0 0,1-1 0,0 1 0,0-1 0,1 1 0,-1-1 0,0 0 0,0 0 0,5 0 0,11 3 0,0 0 0,1-2 0,-1 0 0,1-1 0,-1-2 0,1 1 0,-1-2 0,1-1 0,-1 0 0,0-2 0,0 0 0,-1-1 0,1 0 0,-1-2 0,0 0 0,-1-1 0,0-1 0,-1-1 0,0 0 0,0-1 0,-1 0 0,-1-2 0,0 0 0,-1 0 0,0-1 0,-2-1 0,1 0 0,-2 0 0,14-29 0,-22 40 0,0 0 0,0-1 0,0 1 0,0-1 0,-1 0 0,0 0 0,0 1 0,0-1 0,-1 0 0,0 0 0,0 0 0,-1 0 0,1 0 0,-4-9 0,3 10 0,-2 1 0,1-1 0,0 1 0,-1-1 0,0 1 0,0 0 0,0 0 0,-1 1 0,1-1 0,-1 0 0,0 1 0,0 0 0,0 0 0,0 0 0,-1 1 0,1 0 0,-10-4 0,-18-6 0,-1 1 0,0 2 0,-1 2 0,0 1 0,-38-2 0,-176 4 0,192 7 0,-1 3 0,1 1 0,1 4 0,-65 20 0,90-22 0,1 2 0,0 1 0,1 2 0,0 0 0,1 2 0,1 1 0,1 1 0,0 1 0,-25 25 0,37-30 0,1 0 0,1 1 0,0 0 0,-8 17 0,15-26 0,0 0 0,1 0 0,1 1 0,-1 0 0,1 0 0,0-1 0,0 1 0,1 0 0,0 0 0,0 1 0,1-1 0,0 0 0,0 8 0,1-13 0,0 1 0,0-1 0,0 1 0,0-1 0,0 0 0,0 1 0,1-1 0,-1 0 0,1 0 0,-1 0 0,1 0 0,0 0 0,0-1 0,0 1 0,0 0 0,0-1 0,0 0 0,0 1 0,0-1 0,1 0 0,-1 0 0,0 0 0,5 1 0,4 1 0,0-1 0,1 0 0,22 1 0,0-3 0,0-2 0,1-1 0,-2-1 0,1-2 0,0-1 0,-1-2 0,43-18 0,-32 9 0,-1-2 0,0-2 0,-1-1 0,67-52 0,-81 52 0,-1-1 0,-1-2 0,-1 0 0,38-52 0,-52 62 0,-1 1 0,-1-2 0,0 1 0,-1-1 0,-1 0 0,0-1 0,-1 0 0,-2 0 0,1 0 0,-2-1 0,1-19 0,-3 32 0,-1 1 0,0-1 0,-1 0 0,1 1 0,-1-1 0,0 1 0,-1-1 0,1 1 0,-1 0 0,0-1 0,0 1 0,-1 0 0,0 0 0,0 1 0,0-1 0,0 0 0,-1 1 0,-4-5 0,3 5 0,0 0 0,-1 1 0,1-1 0,-1 1 0,0 0 0,0 0 0,0 1 0,0 0 0,-1 0 0,1 0 0,-1 1 0,1 0 0,-1 0 0,1 1 0,-9 0 0,-5 1 0,0 2 0,0 0 0,0 1 0,1 1 0,-1 0 0,1 2 0,0 0 0,-25 15 0,-11 8 0,-70 52 0,69-41 0,2 2 0,2 3 0,1 2 0,-48 60 0,71-73 0,2 1 0,0 1 0,3 1 0,1 1 0,2 1 0,2 1 0,-19 63 0,31-82 0,1-1 0,2 1 0,0 0 0,1 0 0,1 0 0,1 0 0,1 0 0,5 25 0,-5-39 0,0-1 0,1 1 0,0-1 0,0 0 0,1 0 0,0 0 0,0 0 0,0 0 0,1-1 0,0 1 0,0-1 0,1 0 0,0 0 0,0-1 0,0 1 0,1-1 0,0 0 0,0-1 0,0 0 0,0 0 0,1 0 0,0 0 0,0-1 0,0 0 0,0-1 0,0 1 0,9 0 0,0-1 0,0-1 0,1 0 0,-1-2 0,0 0 0,0-1 0,0 0 0,0-1 0,0-1 0,0-1 0,-1 0 0,0-1 0,27-15 0,5-5 0,-1-3 0,68-55 0,-3-6 0,186-196 0,-258 242 0,-2-1 0,-1-2 0,-3-1 0,-2-2 0,-2-1 0,-3-2 0,29-77 0,-50 114 0,0 0 0,-1 0 0,0-1 0,-1 1 0,0-20 0,-3 33 0,0 0 0,0-1 0,0 1 0,0 0 0,-1 0 0,0-1 0,1 1 0,-1 0 0,0 0 0,-1 0 0,1 0 0,-1 0 0,1 0 0,-1 0 0,0 1 0,0-1 0,0 0 0,0 1 0,0 0 0,-1-1 0,1 1 0,-1 0 0,1 0 0,-1 1 0,0-1 0,0 0 0,0 1 0,0 0 0,0 0 0,0-1 0,0 2 0,-5-2 0,-7 0 0,0 1 0,-1 0 0,1 1 0,0 1 0,-1 0 0,1 1 0,0 1 0,0 0 0,0 1 0,0 1 0,1 0 0,-17 9 0,-4 3 0,0 1 0,2 2 0,-51 40 0,57-39 0,1 1 0,2 1 0,0 1 0,1 2 0,2 0 0,0 1 0,2 1 0,2 1 0,0 0 0,2 2 0,1 0 0,1 0 0,2 1 0,1 0 0,2 1 0,1 0 0,-5 65 0,10-65 0,2 0 0,1 1 0,1-1 0,2 0 0,1 0 0,2 0 0,2-1 0,12 33 0,-16-52 0,0-1 0,1 0 0,0 0 0,1-1 0,1 1 0,0-2 0,0 1 0,1-1 0,0 0 0,1-1 0,0 0 0,1-1 0,-1 0 0,2-1 0,-1 0 0,1 0 0,0-1 0,0-1 0,1 0 0,-1-1 0,1 0 0,26 4 0,-14-6 0,1-1 0,-1-1 0,1-1 0,-1-1 0,1-1 0,-1-1 0,39-12 0,0-6 0,104-48 0,-47 9 0,212-145 0,79-115 0,-411 319 0,67-53 0,-3-4 0,98-112 0,-162 170 0,1-1 0,-1 1 0,0-1 0,0 1 0,0-1 0,0 1 0,0-1 0,0 0 0,0 1 0,-1-1 0,1 0 0,0 0 0,-1 1 0,0-1 0,1 0 0,-1 0 0,0 0 0,0 0 0,0 0 0,0 1 0,0-1 0,-1-2 0,0 2 0,0 1 0,0-1 0,0 1 0,0 0 0,0-1 0,-1 1 0,1 0 0,-1 0 0,1 0 0,-1 0 0,1 0 0,-1 0 0,1 1 0,-1-1 0,0 0 0,1 1 0,-1-1 0,-3 1 0,-12-3 0,0 1 0,-1 1 0,-31 3 0,37-2 0,-34 3 0,1 2 0,-1 2 0,1 2 0,1 1 0,0 3 0,1 1 0,-44 22 0,65-26 0,1 0 0,0 2 0,0 1 0,2 0 0,-1 1 0,2 2 0,0 0 0,1 0 0,0 2 0,1 0 0,2 1 0,-1 0 0,2 1 0,1 1 0,-12 26 0,20-38 0,1 0 0,0 0 0,0 0 0,1 0 0,0 1 0,1-1 0,0 1 0,0 0 0,1-1 0,0 1 0,1-1 0,0 1 0,0 0 0,1-1 0,0 0 0,1 1 0,0-1 0,1 0 0,0-1 0,0 1 0,1 0 0,0-1 0,0 0 0,1 0 0,0-1 0,0 0 0,1 0 0,0 0 0,0-1 0,0 0 0,1 0 0,0-1 0,1 0 0,8 4 0,-2-2 0,0-1 0,0 0 0,1-2 0,0 0 0,-1 0 0,1-2 0,1 0 0,-1 0 0,0-2 0,0 0 0,0-1 0,1 0 0,-1-1 0,0-1 0,15-6 0,13-4 0,-1-2 0,-1-2 0,-1-2 0,44-27 0,-38 18 0,-1-3 0,-1-1 0,-2-2 0,-1-2 0,64-71 0,-87 85 0,-1-1 0,0-1 0,-2 0 0,-1-1 0,0-1 0,-2 0 0,-2-1 0,0 0 0,-1-1 0,-2 0 0,-1-1 0,5-41 0,-11 58 0,-1 0 0,0 0 0,0 0 0,-1 0 0,-1 0 0,0 0 0,0 0 0,-2 0 0,1 1 0,-1-1 0,-1 1 0,-8-14 0,8 17 0,-1 0 0,0 0 0,-1 1 0,1-1 0,-2 2 0,1-1 0,-1 1 0,0 0 0,0 0 0,-1 1 0,1 0 0,-1 1 0,0 0 0,0 0 0,-14-3 0,-3 1 0,0 2 0,-1 0 0,1 1 0,-1 2 0,0 1 0,1 1 0,-1 1 0,-44 10 0,7 2 0,1 4 0,-83 35 0,79-25 0,2 3 0,2 2 0,0 4 0,3 2 0,1 3 0,-93 86 0,140-116 0,1 0 0,0 1 0,1 0 0,0 1 0,1 0 0,0 0 0,1 1 0,-8 22 0,13-30 0,1 1 0,0 0 0,0-1 0,1 1 0,0 0 0,0 0 0,1 0 0,0 0 0,0 0 0,1 0 0,0-1 0,0 1 0,1 0 0,0 0 0,0-1 0,1 1 0,0-1 0,1 0 0,7 12 0,-4-7 0,2-1 0,-1 0 0,1-1 0,1 0 0,0 0 0,1-1 0,-1 0 0,2-1 0,-1 0 0,1-1 0,25 11 0,-20-12 0,1 0 0,-1-1 0,1-1 0,1-1 0,-1-1 0,0 0 0,1-1 0,20-2 0,4-4 0,0-2 0,0-1 0,-1-3 0,0-1 0,-1-2 0,76-37 0,-34 9 0,-3-4 0,-1-2 0,-2-5 0,73-65 0,-116 88 0,-1-1 0,-2-1 0,-1-2 0,-2 0 0,-1-3 0,-2 0 0,-2-1 0,-1-1 0,-2-1 0,21-61 0,-39 95 0,0 0 0,0 0 0,-1-1 0,0 1 0,-1 0 0,1 0 0,-1 0 0,-1-9 0,1 14 0,0 0 0,0 0 0,0 0 0,-1 1 0,1-1 0,0 0 0,-1 0 0,1 0 0,-1 0 0,1 1 0,-1-1 0,1 0 0,-1 1 0,1-1 0,-1 0 0,0 1 0,1-1 0,-1 1 0,0-1 0,0 1 0,0-1 0,1 1 0,-2-1 0,0 1 0,0-1 0,0 1 0,0 0 0,-1 0 0,1 0 0,0 1 0,0-1 0,0 0 0,0 1 0,0-1 0,0 1 0,0 0 0,0 0 0,-2 1 0,-20 10 0,2 1 0,0 2 0,0 0 0,2 1 0,-20 19 0,-92 102 0,102-105 0,2 2 0,2 1 0,1 1 0,-39 76 0,57-97 0,0 0 0,1 0 0,1 1 0,0 0 0,2 0 0,-1 1 0,2-1 0,0 1 0,1-1 0,1 1 0,1 0 0,0-1 0,1 1 0,1-1 0,0 1 0,7 19 0,1-11 0,1 0 0,1 0 0,1-1 0,1-1 0,0-1 0,2 0 0,1-1 0,1 0 0,1-2 0,0 0 0,1-2 0,1 0 0,33 19 0,-32-23 0,0-1 0,1 0 0,0-2 0,1-1 0,0 0 0,0-2 0,1-1 0,-1-2 0,1 0 0,1-1 0,-1-2 0,0-1 0,0 0 0,35-7 0,-24-2 0,1-1 0,-2-2 0,0-1 0,0-2 0,-1-2 0,-1-1 0,-1-2 0,57-44 0,-46 28 0,-2-2 0,-2-1 0,-1-2 0,-2-2 0,45-69 0,-62 81 0,-1-1 0,15-37 0,-29 59 0,0-1 0,-2 0 0,1 0 0,-1 0 0,-1 0 0,0-1 0,-1 1 0,0 0 0,-1-1 0,-1-19 0,0 27 0,-1-1 0,0 1 0,0 0 0,0-1 0,0 1 0,0 0 0,-1 0 0,0 1 0,0-1 0,0 0 0,0 1 0,0 0 0,-1 0 0,0 0 0,1 0 0,-1 1 0,0-1 0,-1 1 0,1 0 0,0 0 0,0 0 0,-1 1 0,1 0 0,-1 0 0,-8-1 0,-9-2 0,0 1 0,0 1 0,0 1 0,-27 2 0,7 3 0,0 1 0,1 2 0,0 1 0,1 3 0,0 1 0,0 2 0,-49 26 0,66-28 0,0 1 0,1 2 0,1 0 0,0 1 0,-28 29 0,37-32 0,0 0 0,1 1 0,1 0 0,1 1 0,0 0 0,0 1 0,2 0 0,-12 33 0,12-24 0,1 0 0,2 1 0,0-1 0,2 1 0,0 0 0,2 0 0,6 46 0,-5-61 0,2-1 0,-1 0 0,1 0 0,1 0 0,0 0 0,0-1 0,1 1 0,0-1 0,10 14 0,-10-17 0,0-1 0,0 0 0,1 0 0,-1-1 0,1 1 0,0-1 0,0 0 0,0-1 0,1 0 0,-1 0 0,1 0 0,0-1 0,-1 0 0,1 0 0,11 1 0,-2-2 0,1 0 0,-1-2 0,0 0 0,0-1 0,0 0 0,0-2 0,0 1 0,0-2 0,-1 0 0,0-1 0,0-1 0,0 0 0,-1-1 0,19-14 0,4-4 0,-2-1 0,0-3 0,-2 0 0,29-36 0,-28 26 0,-3 0 0,0-3 0,31-59 0,-46 71 0,-1-1 0,-1 0 0,-2-1 0,-2 0 0,12-64 0,-20 88 0,-1 1 0,-1-1 0,1 1 0,-2-1 0,1 0 0,-1 1 0,0-1 0,-1 1 0,0-1 0,0 1 0,-4-10 0,3 14 0,1-1 0,-1 1 0,0-1 0,0 1 0,0 0 0,-1 0 0,1 1 0,-1-1 0,0 1 0,0 0 0,0 0 0,0 0 0,-1 0 0,1 1 0,-1-1 0,0 1 0,1 0 0,-1 1 0,-9-3 0,-4 2 0,0 0 0,0 1 0,0 0 0,0 2 0,0 0 0,0 1 0,0 1 0,0 0 0,-27 10 0,-13 8 0,-81 39 0,91-37 0,1 3 0,2 1 0,-73 59 0,95-67 0,0 2 0,2 0 0,1 1 0,0 1 0,2 1 0,1 1 0,1 0 0,-14 29 0,24-39 0,0 0 0,1-1 0,1 2 0,1-1 0,0 0 0,0 1 0,2 0 0,0-1 0,1 1 0,0 0 0,1-1 0,1 1 0,1 0 0,0-1 0,1 0 0,0 0 0,1 0 0,1 0 0,1-1 0,0 0 0,0 0 0,14 17 0,-6-9 0,2-2 0,0 0 0,2 0 0,0-2 0,1 0 0,1-1 0,0-2 0,1 0 0,1-1 0,0-1 0,1-1 0,36 12 0,-26-14 0,1-1 0,0-2 0,1-2 0,0-1 0,0-1 0,0-3 0,0 0 0,0-3 0,-1-1 0,1-1 0,-1-2 0,0-2 0,0-1 0,-1-1 0,33-17 0,-33 12 0,-1-1 0,0-1 0,-1-2 0,-1-2 0,-1 0 0,-1-2 0,-1-1 0,-2-2 0,0 0 0,-2-2 0,-1-1 0,-1 0 0,-1-2 0,20-44 0,-31 57 0,-2-1 0,0 0 0,-2 0 0,0-1 0,-1 0 0,-1 0 0,-1 0 0,-1 0 0,-1 0 0,-1-1 0,-3-31 0,2 49 0,0 0 0,0 0 0,0 0 0,0 0 0,-1 0 0,0 0 0,0 1 0,0-1 0,0 0 0,0 1 0,-1 0 0,1-1 0,-1 1 0,0 0 0,0 0 0,0 1 0,-6-5 0,3 4 0,1 1 0,-1-1 0,1 1 0,-1 1 0,0-1 0,1 1 0,-1 0 0,0 0 0,0 0 0,0 1 0,-7 0 0,-6 2 0,0 1 0,0 0 0,1 2 0,-1 0 0,1 1 0,-30 14 0,24-8 0,0 1 0,2 2 0,-1 0 0,2 1 0,0 1 0,1 0 0,1 2 0,-19 23 0,27-28 0,1 0 0,0 0 0,1 1 0,0 1 0,1-1 0,1 1 0,1 1 0,0-1 0,1 1 0,1 0 0,0 0 0,2 1 0,-2 24 0,4-36 0,0 0 0,1 0 0,-1 0 0,1 0 0,0 0 0,1 0 0,-1 0 0,1-1 0,1 1 0,-1-1 0,1 1 0,0-1 0,0 0 0,0 0 0,1 0 0,5 6 0,-2-5 0,0 0 0,0-1 0,0 0 0,0 0 0,1-1 0,0 0 0,0 0 0,0-1 0,0 0 0,12 3 0,2-2 0,0 0 0,0-2 0,0 0 0,0-2 0,0 0 0,0-2 0,0 0 0,30-7 0,-21-1 0,1 0 0,-1-2 0,-1-2 0,0-1 0,-1-1 0,-1-1 0,-1-1 0,0-2 0,43-41 0,-40 31 0,-1 0 0,-1-2 0,-2-2 0,-2 0 0,-1-1 0,-1-2 0,21-50 0,-39 79 0,-1-1 0,0 0 0,0 0 0,0 0 0,-2-1 0,1 1 0,-1-1 0,0 1 0,-1 0 0,0-1 0,-3-16 0,2 23 0,0-1 0,0 0 0,-1 0 0,1 1 0,-1-1 0,0 1 0,0 0 0,0-1 0,-1 1 0,1 0 0,-1 0 0,0 0 0,0 1 0,0-1 0,0 1 0,0-1 0,0 1 0,-1 0 0,1 0 0,-1 1 0,1-1 0,-1 1 0,0 0 0,0 0 0,1 0 0,-1 0 0,0 0 0,0 1 0,0 0 0,-5 0 0,-3 1 0,0 0 0,0 0 0,0 1 0,0 1 0,0 0 0,0 0 0,1 2 0,0-1 0,0 1 0,0 1 0,0 0 0,1 0 0,0 1 0,-14 13 0,-15 14 0,3 1 0,-36 44 0,36-37 0,2 2 0,3 1 0,1 2 0,2 0 0,2 2 0,3 1 0,1 1 0,3 1 0,2 1 0,3 1 0,-15 102 0,28-145 0,0 0 0,0 0 0,1 0 0,1 0 0,0-1 0,0 1 0,4 14 0,-4-21 0,1-1 0,-1 1 0,1-1 0,0 1 0,0-1 0,0 0 0,0 0 0,1 0 0,-1 0 0,1 0 0,0 0 0,0-1 0,0 1 0,0-1 0,0 0 0,0 0 0,1 0 0,-1 0 0,1 0 0,-1-1 0,1 0 0,6 2 0,6-1 0,0 1 0,1-2 0,-1-1 0,0 0 0,0-1 0,1 0 0,-1-1 0,0-1 0,0-1 0,-1 0 0,1-1 0,-1-1 0,0 0 0,0-1 0,19-13 0,2-2 0,-2-1 0,0-2 0,-2-1 0,54-58 0,-56 51 0,45-63 0,-67 86 0,-1-1 0,-1 0 0,0 0 0,-1-1 0,0 1 0,0-1 0,-1-1 0,-1 1 0,0 0 0,2-26 0,-5 37 0,0 0 0,0-1 0,1 1 0,-1 0 0,0 0 0,-1-1 0,1 1 0,0 0 0,0 0 0,0-1 0,-1 1 0,1 0 0,0 0 0,-1 0 0,1 0 0,-1-1 0,0 1 0,1 0 0,-1 0 0,0 0 0,0 0 0,0 0 0,1 0 0,-1 1 0,0-1 0,0 0 0,0 0 0,0 1 0,-1-1 0,1 1 0,0-1 0,0 1 0,-2-1 0,1 1 0,-1 0 0,0 0 0,0 0 0,0 1 0,0 0 0,0-1 0,1 1 0,-1 0 0,0 0 0,1 1 0,-1-1 0,0 0 0,1 1 0,-5 3 0,-15 14 0,0 0 0,0 2 0,2 0 0,1 1 0,-18 28 0,-75 131 0,95-152 0,1 2 0,2-1 0,1 2 0,2 0 0,0 0 0,3 1 0,-9 57 0,17-85 0,0-1 0,-1 1 0,1 0 0,1-1 0,-1 1 0,1-1 0,-1 1 0,1-1 0,1 0 0,-1 1 0,1-1 0,-1 0 0,1 0 0,0 0 0,6 8 0,-6-10 0,0 0 0,1 0 0,0 0 0,-1 0 0,1 0 0,0-1 0,0 1 0,0-1 0,0 0 0,0 0 0,0 0 0,1 0 0,-1 0 0,0-1 0,0 1 0,1-1 0,-1 0 0,0 0 0,1 0 0,-1-1 0,0 1 0,0-1 0,4-1 0,11-3 0,0 0 0,-1-2 0,0 0 0,0-1 0,0-1 0,-1 0 0,0-1 0,-1-1 0,21-19 0,-1-2 0,-2-2 0,50-65 0,-40 39 0,-3-1 0,-2-2 0,-4-2 0,-2-1 0,-3-2 0,-3 0 0,-3-2 0,-4-1 0,-2 0 0,8-86 0,-23 143 0,-1 0 0,0 0 0,-1 0 0,-1 0 0,0 0 0,-4-15 0,4 25 0,0 0 0,-1 0 0,1 0 0,-1 0 0,0 0 0,0 1 0,-1-1 0,1 1 0,-1-1 0,1 1 0,-1 0 0,0 0 0,-1 0 0,1 1 0,0-1 0,-1 1 0,1-1 0,-1 1 0,0 1 0,0-1 0,0 0 0,0 1 0,-6-2 0,-8-1 0,0 2 0,0 0 0,0 1 0,0 0 0,0 2 0,0 0 0,0 1 0,1 1 0,-1 0 0,1 1 0,-18 7 0,14-4 0,1 1 0,0 1 0,1 1 0,0 0 0,0 2 0,2 0 0,-1 0 0,1 2 0,-15 16 0,17-12 0,1 0 0,1 1 0,0 1 0,2 0 0,0 0 0,1 1 0,1 1 0,1-1 0,1 2 0,1-1 0,1 1 0,-2 23 0,4-12 0,0-1 0,2 1 0,2 0 0,1 0 0,2 0 0,1-1 0,15 54 0,-18-78 0,1-1 0,1 1 0,-1 0 0,1-1 0,1 0 0,-1 0 0,1 0 0,1 0 0,0-1 0,0 0 0,0 0 0,1-1 0,13 11 0,-15-14 0,0-1 0,-1 1 0,1-1 0,0 0 0,1-1 0,-1 1 0,0-1 0,0 0 0,1 0 0,-1-1 0,0 0 0,1 1 0,-1-2 0,0 1 0,1-1 0,-1 0 0,0 0 0,0 0 0,0-1 0,1 0 0,-2 0 0,1 0 0,0 0 0,0-1 0,5-4 0,2-1 0,0-1 0,-1-1 0,0 0 0,0-1 0,-1 0 0,-1 0 0,0-1 0,0 0 0,-1-1 0,-1 0 0,0 0 0,9-27 0,-6 12 0,-2 0 0,-1-1 0,-1 1 0,-2-1 0,2-48 0,-5 64 0,-1 1 0,-1-1 0,0 1 0,-1-1 0,0 1 0,-1 0 0,0 0 0,-1 0 0,-9-20 0,8 24 0,0 0 0,0 1 0,-1-1 0,0 1 0,0 0 0,0 1 0,-1-1 0,0 1 0,-1 1 0,1-1 0,-1 1 0,0 0 0,0 1 0,-11-4 0,-16-5 0,-1 2 0,-1 1 0,0 2 0,0 1 0,-74-3 0,26 9 0,-135 15 0,106 1 0,-140 37 0,184-33 0,1 3 0,1 3 0,-76 41 0,133-61 0,0 1 0,1 0 0,0 1 0,0 0 0,1 1 0,-1 0 0,2 1 0,-1-1 0,1 1 0,1 1 0,0 0 0,-10 16 0,14-18 0,0 1 0,0 0 0,0-1 0,1 1 0,0 0 0,1 0 0,0 0 0,1 1 0,-1-1 0,2 0 0,-1 0 0,1 0 0,1 0 0,0 0 0,0 0 0,7 17 0,-6-17 0,2 1 0,-1 0 0,1-1 0,1 0 0,0 0 0,0-1 0,1 1 0,0-2 0,0 1 0,1-1 0,0 0 0,0 0 0,0-1 0,1 0 0,0 0 0,0-1 0,1 0 0,0-1 0,0 0 0,0-1 0,0 0 0,0 0 0,0-1 0,20 1 0,-7-2 0,0 0 0,0-2 0,-1 0 0,1-2 0,-1-1 0,1 0 0,-1-2 0,0 0 0,-1-2 0,35-16 0,-26 8 0,-1-1 0,-1-2 0,-1-1 0,0-1 0,-2-1 0,46-50 0,-55 53 0,-1 0 0,-1-1 0,-1-1 0,0 0 0,-2-1 0,0 0 0,-2-1 0,0 0 0,-2 0 0,7-33 0,-12 48 0,-1 0 0,0 0 0,-1 0 0,0 0 0,0-1 0,-1 1 0,0 0 0,0 0 0,-1 0 0,0 1 0,0-1 0,-1 0 0,0 1 0,0-1 0,-1 1 0,-8-13 0,6 13 0,-1 0 0,1 0 0,-1 1 0,-1 0 0,1 0 0,-1 1 0,0 0 0,0 0 0,-1 1 0,1 0 0,-1 1 0,0-1 0,0 2 0,-13-3 0,-27-3 0,0 1 0,0 3 0,0 2 0,-1 3 0,1 1 0,0 3 0,0 1 0,0 3 0,-58 18 0,98-24 0,0 0 0,0 1 0,0 0 0,1 0 0,-1 0 0,1 1 0,0 1 0,0 0 0,0 0 0,1 0 0,0 1 0,1 0 0,-9 10 0,11-10 0,0 0 0,0 0 0,1 0 0,0 1 0,0-1 0,1 1 0,0 0 0,0-1 0,1 1 0,0 0 0,0 0 0,1 0 0,0 0 0,0 0 0,1 0 0,2 12 0,-2-14 0,1 0 0,0-1 0,0 1 0,0 0 0,0-1 0,1 1 0,0-1 0,0 0 0,1 1 0,-1-2 0,1 1 0,0 0 0,0-1 0,1 0 0,0 0 0,-1 0 0,1 0 0,0-1 0,1 0 0,-1 0 0,1 0 0,-1-1 0,1 0 0,11 3 0,-1-1 0,1-1 0,0-1 0,0 0 0,0-2 0,0 1 0,0-2 0,0-1 0,18-3 0,24-8 0,-1-3 0,-1-2 0,-1-2 0,94-49 0,202-143 0,-254 145 0,-3-5 0,-4-4 0,84-89 0,-143 131 0,-15 15 0,0 1 0,27-21 0,-44 39 0,1-1 0,-1 0 0,0 1 0,1-1 0,0 1 0,-1-1 0,1 1 0,-1-1 0,1 1 0,0 0 0,-1-1 0,1 1 0,0 0 0,-1-1 0,1 1 0,0 0 0,-1 0 0,1 0 0,0-1 0,0 1 0,-1 0 0,1 0 0,0 0 0,0 0 0,-1 0 0,1 1 0,0-1 0,0 0 0,-1 0 0,1 0 0,0 1 0,-1-1 0,1 0 0,0 1 0,-1-1 0,1 0 0,0 1 0,-1-1 0,1 1 0,0 0 0,7 32 0,-7-29 0,15 137 0,35 194 0,-31-253 0,3-2 0,39 91 0,-51-144 0,2-1 0,0-1 0,2 0 0,1-1 0,1 0 0,1-2 0,0 0 0,2-1 0,44 37 0,-51-50 0,-1 0 0,1-1 0,0-1 0,1 0 0,0-1 0,0 0 0,0-1 0,0-1 0,0 0 0,1-1 0,0 0 0,-1-2 0,1 1 0,0-2 0,-1 0 0,1-1 0,0 0 0,-1-1 0,19-6 0,7-5 0,0-1 0,-2-2 0,0-2 0,-1-1 0,52-38 0,-46 26 0,-2-2 0,-2-2 0,-1-1 0,60-77 0,107-184 0,-168 241 0,-30 46 0,326-540 0,-330 545 0,0 1 0,0 1 0,-1-1 0,0 0 0,0 0 0,0 0 0,1-9 0,-3 13 0,0 0 0,0 0 0,0 0 0,0 0 0,0 0 0,0 0 0,-1 1 0,1-1 0,0 0 0,-1 0 0,1 0 0,-1 0 0,1 0 0,-1 0 0,1 0 0,-1 1 0,0-1 0,1 0 0,-1 0 0,0 1 0,0-1 0,1 1 0,-1-1 0,0 0 0,0 1 0,0 0 0,0-1 0,0 1 0,0-1 0,0 1 0,0 0 0,0 0 0,0 0 0,0-1 0,0 1 0,0 0 0,0 0 0,0 0 0,-2 1 0,-11-2 0,0 2 0,-1 0 0,1 0 0,0 1 0,-1 1 0,-14 5 0,-82 32 0,82-29 0,-61 24 0,1 3 0,2 5 0,-133 87 0,198-114 0,2 2 0,-1 1 0,2 0 0,1 1 0,0 1 0,2 1 0,0 0 0,1 1 0,2 1 0,0 0 0,-15 43 0,20-45 0,1 0 0,2 1 0,0 0 0,1 0 0,1 1 0,1-1 0,1 1 0,1-1 0,2 1 0,0-1 0,1 0 0,1 0 0,13 40 0,-13-52 0,1 0 0,-1-1 0,2 1 0,0-1 0,0 0 0,0 0 0,1-1 0,1 0 0,0 0 0,0 0 0,1-1 0,0-1 0,0 0 0,0 0 0,1 0 0,0-1 0,1-1 0,-1 0 0,21 7 0,-15-8 0,-1-1 0,1 0 0,-1-1 0,1-1 0,0 0 0,-1-1 0,1-1 0,0-1 0,-1 0 0,1-1 0,-1 0 0,0-2 0,0 1 0,22-12 0,-6 0 0,-2-1 0,0-1 0,-2-2 0,0 0 0,-1-2 0,-1-1 0,-1-2 0,-1 0 0,38-55 0,-31 36 0,-2-1 0,-2-2 0,-2-1 0,-3-1 0,27-86 0,-37 92 0,-1 0 0,6-78 0,-14 99 0,-2 1 0,-1-1 0,0 0 0,-1 1 0,-2-1 0,0 1 0,-11-32 0,12 46 0,1 0 0,-2 0 0,1 1 0,-1 0 0,0-1 0,0 2 0,-1-1 0,0 0 0,0 1 0,0 0 0,-1 0 0,1 0 0,-1 1 0,-9-6 0,4 5 0,1 0 0,-1 1 0,0 0 0,0 1 0,-1 0 0,1 1 0,-1 0 0,-15 0 0,-5 1 0,0 3 0,1 0 0,-1 2 0,1 2 0,-52 15 0,58-13 0,0 1 0,1 1 0,0 1 0,0 1 0,1 2 0,1 0 0,1 1 0,-35 30 0,49-37 0,0-1 0,1 1 0,0 0 0,0 0 0,0 0 0,1 1 0,1 0 0,-1 0 0,1 0 0,1 1 0,-3 11 0,4-13 0,1 1 0,1-1 0,0 0 0,0 0 0,0 0 0,1 0 0,0 0 0,1 0 0,0 0 0,0 0 0,1 0 0,-1 0 0,2-1 0,-1 0 0,8 12 0,-1-5 0,0-1 0,1 1 0,0-2 0,1 0 0,1 0 0,0-1 0,0-1 0,1 0 0,0-1 0,1-1 0,0 0 0,0-1 0,1 0 0,0-1 0,0-1 0,18 3 0,-11-3 0,0-1 0,0-1 0,0-1 0,0-1 0,1-1 0,-1-1 0,1-1 0,-1-1 0,0-1 0,0-1 0,27-10 0,-10-2 0,-2-2 0,0-1 0,-2-2 0,0-2 0,-1-1 0,46-44 0,-8-1 0,102-128 0,-174 196 0,1 1 0,-1-1 0,0 0 0,1 0 0,-1 0 0,0 0 0,0 0 0,0 0 0,0 0 0,-1 0 0,1 0 0,0-3 0,-1 4 0,0 0 0,0 1 0,0-1 0,0 1 0,0-1 0,-1 1 0,1-1 0,0 1 0,0-1 0,-1 1 0,1-1 0,0 1 0,-1-1 0,1 1 0,0-1 0,-1 1 0,1-1 0,-1 1 0,1 0 0,0-1 0,-1 1 0,1 0 0,-1-1 0,1 1 0,-1 0 0,1 0 0,-1-1 0,0 1 0,0 0 0,-6-1 0,0 0 0,0 1 0,1 0 0,-1 0 0,0 1 0,-12 2 0,-18 4 0,1 2 0,0 1 0,1 2 0,0 1 0,-37 21 0,53-24 0,1 0 0,0 1 0,1 1 0,0 1 0,1 0 0,1 1 0,0 1 0,0 0 0,2 1 0,-21 31 0,29-37 0,1-1 0,0 1 0,1 0 0,0 0 0,0 0 0,1 1 0,0-1 0,1 0 0,0 1 0,1-1 0,0 1 0,1-1 0,0 1 0,0-1 0,1 1 0,1-1 0,-1 0 0,2 0 0,-1 0 0,2 0 0,-1-1 0,1 0 0,1 0 0,-1 0 0,11 12 0,-8-11 0,1 1 0,0-1 0,1-1 0,0 0 0,0 0 0,1-1 0,0-1 0,0 1 0,1-2 0,0 0 0,0 0 0,0-1 0,1 0 0,0-1 0,0-1 0,0 0 0,0-1 0,0 0 0,25 0 0,-17-5 0,0 0 0,0-2 0,0 0 0,0-1 0,-1-1 0,0-1 0,0-1 0,-1 0 0,0-2 0,-1 0 0,22-18 0,20-19 0,95-102 0,-90 84 0,-62 63 0,24-29 0,-27 32 0,1 0 0,-1-1 0,0 1 0,0-1 0,0 1 0,1 0 0,-1-1 0,0 1 0,0-1 0,0 1 0,0 0 0,0-1 0,0 1 0,0-1 0,0 1 0,0-1 0,0 1 0,0 0 0,0-1 0,0 1 0,0-1 0,0 1 0,-1 0 0,1-1 0,0 1 0,0-1 0,0 1 0,-1-1 0,-20-2 0,6 5 0,0 1 0,0 1 0,1 0 0,-1 1 0,1 1 0,0 0 0,-25 15 0,6 0 0,1 1 0,-32 28 0,28-19 0,1 2 0,2 2 0,1 1 0,2 1 0,2 2 0,1 0 0,2 2 0,1 1 0,3 1 0,-24 69 0,43-107 0,-1 5 0,0-1 0,1 1 0,0 0 0,-1 14 0,3-22 0,0 1 0,0-1 0,0 1 0,1-1 0,-1 0 0,1 1 0,-1-1 0,1 0 0,0 1 0,0-1 0,0 0 0,0 0 0,0 0 0,0 0 0,1 0 0,-1 0 0,1 0 0,-1 0 0,1 0 0,0-1 0,0 1 0,-1-1 0,5 3 0,5 1 0,1 0 0,-1-1 0,1 0 0,-1-1 0,1-1 0,0 0 0,0 0 0,1-1 0,-1-1 0,21-1 0,5-3 0,0-1 0,45-12 0,-26 1 0,-1-3 0,-1-2 0,-1-2 0,-1-3 0,66-42 0,-15-4 0,135-116 0,-215 166 0,43-33 0,-63 51 0,1 1 0,0 0 0,0 0 0,1 0 0,-1 1 0,0 0 0,1 0 0,0 0 0,-1 1 0,1 0 0,6-1 0,-10 2 0,0 0 0,-1 0 0,1 1 0,0-1 0,-1 1 0,1-1 0,-1 1 0,1 0 0,-1 0 0,1-1 0,-1 1 0,1 0 0,-1 0 0,0 0 0,1 1 0,-1-1 0,0 0 0,0 0 0,0 1 0,0-1 0,0 0 0,0 1 0,0-1 0,-1 1 0,1 0 0,0-1 0,-1 1 0,1-1 0,-1 1 0,0 0 0,1-1 0,-1 1 0,0 0 0,0 3 0,0 9 0,1 0 0,-2 0 0,-2 18 0,1-19 0,-1 22 0,-2 4 0,2 0 0,2 1 0,6 63 0,-4-94 0,0 0 0,1 0 0,0 0 0,0-1 0,1 1 0,0 0 0,1-1 0,0 0 0,0 0 0,1 0 0,0 0 0,0-1 0,0 1 0,1-1 0,0-1 0,1 1 0,0-1 0,0 0 0,0-1 0,1 0 0,11 7 0,-14-10 0,1 0 0,0-1 0,-1 1 0,1-1 0,0 0 0,0-1 0,0 1 0,0-1 0,0 0 0,-1-1 0,1 1 0,0-1 0,0 0 0,8-4 0,9-2 0,0-2 0,25-14 0,-45 21 0,53-28 0,-2-2 0,-1-3 0,76-66 0,132-145 0,-133 121 0,-112 110 0,-11 9 0,0 0 0,0 0 0,1 1 0,0 0 0,0 0 0,0 0 0,1 1 0,0 0 0,-1 0 0,1 1 0,13-5 0,-20 8 0,1 0 0,-1 0 0,0 0 0,1 0 0,-1 0 0,0 0 0,0 0 0,1 1 0,-1-1 0,0 0 0,0 0 0,1 0 0,-1 0 0,0 1 0,0-1 0,1 0 0,-1 0 0,0 0 0,0 1 0,0-1 0,0 0 0,1 0 0,-1 1 0,0-1 0,0 0 0,0 1 0,0-1 0,0 0 0,0 0 0,0 1 0,0-1 0,0 0 0,0 1 0,1-1 0,-2 0 0,1 0 0,0 1 0,0-1 0,0 0 0,0 1 0,0-1 0,0 0 0,0 0 0,0 1 0,-5 16 0,4-14 0,-34 110 0,4 1 0,6 2 0,4 0 0,-6 161 0,27-270 0,-1 0 0,0 1 0,1-1 0,0 0 0,1 1 0,0-1 0,3 13 0,-4-19 0,1 1 0,0-1 0,0 0 0,-1 1 0,1-1 0,0 1 0,0-1 0,1 0 0,-1 0 0,0 0 0,0 0 0,0 0 0,1 0 0,-1 0 0,1 0 0,-1 0 0,1-1 0,-1 1 0,1 0 0,-1-1 0,1 1 0,-1-1 0,1 0 0,0 0 0,-1 1 0,1-1 0,0 0 0,-1 0 0,1 0 0,-1-1 0,1 1 0,0 0 0,-1-1 0,1 1 0,-1-1 0,3 0 0,12-4 0,1-1 0,-1-1 0,-1 0 0,1-1 0,-1-1 0,19-14 0,86-74 0,-119 95 0,52-46 0,-3-4 0,-1-1 0,48-71 0,106-187 0,-151 242 0,-13 19 0,-42 49 0,-9 6 0,-14 10 0,-13 21 0,1 3 0,2 1 0,2 1 0,2 2 0,1 1 0,-31 63 0,48-79 0,1 0 0,2 2 0,1-1 0,1 1 0,1 1 0,2-1 0,1 1 0,0 35 0,4-61 0,1 0 0,0 1 0,1-1 0,-1 1 0,1-1 0,0 1 0,0-1 0,1 0 0,-1 0 0,1 0 0,0 1 0,1-2 0,-1 1 0,1 0 0,4 5 0,-4-8 0,-1 1 0,1-1 0,0 0 0,0 0 0,0-1 0,0 1 0,0 0 0,0-1 0,1 0 0,-1 0 0,0 0 0,1 0 0,-1 0 0,1-1 0,-1 0 0,1 0 0,-1 1 0,1-2 0,-1 1 0,1 0 0,-1-1 0,0 0 0,1 0 0,-1 0 0,4-1 0,19-7 0,-1-2 0,0 0 0,-1-2 0,0-1 0,38-29 0,103-97 0,-136 114 0,22-19 0,-2-2 0,-2-3 0,67-90 0,-113 139 0,0 0 0,0-1 0,0 1 0,0-1 0,-1 1 0,1-1 0,0 1 0,0-1 0,-1 0 0,1 1 0,-1-1 0,0 0 0,1 1 0,-1-1 0,0 0 0,0 1 0,0-1 0,0 0 0,0 0 0,-1 1 0,0-3 0,0 2 0,0 1 0,0 0 0,0 0 0,0 0 0,0-1 0,0 1 0,0 0 0,-1 0 0,1 1 0,0-1 0,-1 0 0,1 0 0,-1 1 0,1-1 0,-1 1 0,1-1 0,-1 1 0,-2-1 0,-10 0 0,0 0 0,0 0 0,0 1 0,-17 3 0,28-3 0,-53 6 0,1 3 0,0 2 0,-70 23 0,95-24 0,0 1 0,2 2 0,-1 1 0,2 1 0,-1 1 0,2 1 0,-36 32 0,50-38 0,2 0 0,0 1 0,0 1 0,1 0 0,0 0 0,1 0 0,1 1 0,0 1 0,1-1 0,1 1 0,0 0 0,-4 25 0,5-21 0,2 1 0,1-1 0,0 0 0,1 1 0,2-1 0,0 0 0,0 0 0,2 0 0,11 34 0,-10-38 0,1 0 0,0-1 0,1 0 0,1-1 0,0 1 0,1-1 0,1-1 0,0 0 0,0 0 0,1-1 0,1 0 0,13 9 0,-14-12 0,1-1 0,-1-1 0,1 0 0,0-1 0,1 0 0,-1-1 0,1 0 0,0-1 0,0 0 0,0-1 0,0-1 0,0 0 0,0-1 0,1 0 0,22-4 0,-3-2 0,-1-2 0,0-1 0,-1-2 0,0 0 0,0-3 0,49-28 0,-3-7 0,86-70 0,-109 75 0,-2-1 0,-2-3 0,-3-2 0,-2-2 0,-1-3 0,-4 0 0,-2-3 0,43-87 0,-70 124 0,-2-1 0,0 0 0,-1-1 0,5-30 0,-12 48 0,0-1 0,0 1 0,0-1 0,-1 1 0,0-1 0,0 1 0,0-1 0,-1 1 0,0-1 0,0 1 0,0 0 0,-1-1 0,0 1 0,0 0 0,0 0 0,0 0 0,-1 0 0,0 1 0,0-1 0,0 1 0,-1-1 0,1 1 0,-9-7 0,2 4 0,-1 1 0,0 0 0,0 0 0,-1 1 0,0 1 0,1-1 0,-2 2 0,1 0 0,0 1 0,-19-2 0,-11 1 0,-74 6 0,8 8 0,1 5 0,1 4 0,0 5 0,2 4 0,-140 60 0,234-85 0,1 0 0,-1 1 0,0 0 0,1 0 0,0 1 0,-15 14 0,22-19 0,0 1 0,0 0 0,1 0 0,-1 0 0,1 0 0,0 0 0,0 1 0,0-1 0,0 0 0,0 0 0,0 1 0,0-1 0,1 1 0,-1-1 0,1 1 0,-1-1 0,1 1 0,0-1 0,0 1 0,1-1 0,-1 1 0,0-1 0,1 1 0,-1-1 0,1 0 0,0 1 0,0-1 0,0 0 0,0 1 0,0-1 0,1 0 0,-1 0 0,0 0 0,1 0 0,2 2 0,4 5 0,0 0 0,1-1 0,0 0 0,0 0 0,1-1 0,0 0 0,0-1 0,15 7 0,93 35 0,-102-43 0,35 12 0,0-2 0,2-2 0,-1-3 0,2-2 0,-1-2 0,1-3 0,0-2 0,57-6 0,-82 1 0,1-1 0,-1-1 0,0-2 0,-1-1 0,0-1 0,52-26 0,-61 25 0,-1-1 0,0 0 0,-1-2 0,0 0 0,-1 0 0,-1-2 0,0 0 0,-1 0 0,-1-2 0,15-25 0,-22 33 0,-1 1 0,0-1 0,-1 0 0,0 0 0,0 0 0,-1-1 0,0 1 0,-1-1 0,1-17 0,-3 25 0,0 0 0,0 0 0,-1-1 0,1 1 0,-1 0 0,0 0 0,0 0 0,0 0 0,0 0 0,-1 0 0,1 0 0,-1 0 0,1 1 0,-1-1 0,-2-2 0,0 2 0,1 0 0,0 1 0,-1-1 0,1 1 0,-1 0 0,0 0 0,0 0 0,0 0 0,0 1 0,0-1 0,0 1 0,-1 0 0,-7 0 0,-6 0 0,1 1 0,0 0 0,-1 2 0,1 0 0,0 1 0,0 1 0,1 0 0,-1 1 0,-26 13 0,-17 9 0,-62 41 0,62-32 0,1 2 0,-72 64 0,108-83 0,2 1 0,0 2 0,2 0 0,0 1 0,2 0 0,0 2 0,2 0 0,-17 36 0,31-58-91,0-1 0,-1 1 0,1 0 0,0 0 0,0 0 0,1 0 0,-1 0 0,1 0 0,-1 0 0,1 1 0,0-1 0,0 0 0,1 0 0,0 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06:08.449"/>
    </inkml:context>
    <inkml:brush xml:id="br0">
      <inkml:brushProperty name="width" value="0.35" units="cm"/>
      <inkml:brushProperty name="height" value="0.35" units="cm"/>
      <inkml:brushProperty name="color" value="#FFFFFF"/>
    </inkml:brush>
  </inkml:definitions>
  <inkml:trace contextRef="#ctx0" brushRef="#br0">2230 773 24575,'5'0'0,"181"-6"0,-160 3 0,1-1 0,-1-1 0,0-1 0,47-18 0,-70 23 0,0 1 0,-1-1 0,1 0 0,-1 0 0,1-1 0,-1 1 0,1 0 0,-1-1 0,0 0 0,0 1 0,0-1 0,0 0 0,0 0 0,0 0 0,0 0 0,-1 0 0,1-1 0,-1 1 0,1 0 0,-1-1 0,0 1 0,0-1 0,0 0 0,0 1 0,-1-1 0,1 0 0,-1 1 0,1-4 0,-2 3 0,0-1 0,-1 1 0,1 0 0,-1 0 0,1 0 0,-1 0 0,0 0 0,0 0 0,0 1 0,0-1 0,-1 1 0,1-1 0,-1 1 0,1 0 0,-1 0 0,0 0 0,0 0 0,0 0 0,0 1 0,0-1 0,0 1 0,-6-2 0,-21-7 0,-1 2 0,0 0 0,-1 2 0,-33-2 0,-136-1 0,164 8 0,-553 2 0,544 3 0,45-4 0,0 0 0,1 0 0,-1 0 0,0 0 0,1 0 0,-1 0 0,0 1 0,1-1 0,-1 0 0,0 0 0,1 1 0,-1-1 0,0 0 0,1 1 0,-1-1 0,1 0 0,-1 1 0,1-1 0,-1 1 0,1-1 0,-1 1 0,0 1 0,8 8 0,24 7 0,17 2 0,1-1 0,1-3 0,74 13 0,-99-30 0,-23-5 0,-15-4 0,-5 0 0,0 2 0,-1 0 0,-1 1 0,1 1 0,-27-6 0,-108-17 0,87 21 0,-1 3 0,1 2 0,-1 4 0,0 2 0,0 4 0,1 2 0,0 4 0,-118 36 0,126-31 0,59-17 0,0 0 0,0 0 0,0 0 0,0 0 0,0 0 0,0-1 0,0 1 0,0 0 0,1 0 0,-1 0 0,0 0 0,0 0 0,0 0 0,0 0 0,0 0 0,0-1 0,0 1 0,0 0 0,0 0 0,0 0 0,0 0 0,0 0 0,0 0 0,0 0 0,0-1 0,0 1 0,0 0 0,0 0 0,0 0 0,0 0 0,0 0 0,0 0 0,0 0 0,0-1 0,0 1 0,0 0 0,0 0 0,-1 0 0,1 0 0,0 0 0,0 0 0,0 0 0,0 0 0,0 0 0,0-1 0,0 1 0,0 0 0,15-10 0,118-55 0,96-55 0,-200 102 0,-1-1 0,-1-2 0,0 0 0,-2-2 0,35-39 0,-58 61 0,-1-1 0,0 1 0,0-1 0,1 1 0,-1-1 0,0 1 0,0-1 0,0 1 0,-1-1 0,1 0 0,0 0 0,-1 1 0,1-1 0,-1 0 0,1 0 0,-1 0 0,0 1 0,0-1 0,0 0 0,0 0 0,0 0 0,0 0 0,0 0 0,-1-2 0,-1 2 0,1 0 0,-1 0 0,0 0 0,1 0 0,-1 0 0,0 0 0,0 1 0,0-1 0,0 1 0,0-1 0,-1 1 0,1 0 0,0 0 0,0 0 0,-5-1 0,-13-3 0,1 1 0,-1 1 0,-33-2 0,42 4 0,-134-4 0,-1 6 0,1 6 0,0 6 0,1 7 0,-213 58 0,347-76 0,-1 1 0,-1 0 0,1 0 0,0 1 0,0 1 0,-17 9 0,28-14 0,-1 0 0,1 1 0,-1-1 0,0 1 0,1-1 0,-1 0 0,1 1 0,-1 0 0,1-1 0,-1 1 0,1-1 0,-1 1 0,1 0 0,0-1 0,-1 1 0,1 0 0,0-1 0,-1 1 0,1 0 0,0-1 0,0 1 0,0 0 0,0 0 0,0-1 0,0 1 0,0 0 0,0 0 0,0-1 0,0 1 0,0 0 0,0 0 0,1-1 0,-1 1 0,0 0 0,0-1 0,1 1 0,-1 0 0,0-1 0,1 1 0,-1-1 0,1 1 0,-1 0 0,1-1 0,-1 1 0,1-1 0,-1 1 0,1-1 0,0 0 0,-1 1 0,1-1 0,0 1 0,-1-1 0,1 0 0,1 1 0,41 17 0,-19-12 0,0-1 0,0-1 0,0-1 0,1-2 0,-1 0 0,49-6 0,-24-1 0,-1-3 0,73-22 0,-66 13 0,97-48 0,-129 54 0,-1 0 0,0-2 0,-1 0 0,-1-2 0,0 0 0,30-33 0,-48 47 0,0-1 0,0 1 0,0 0 0,0-1 0,0 1 0,-1-1 0,1 1 0,-1-1 0,0 0 0,0 1 0,0-1 0,0 0 0,-1 0 0,1 0 0,-1 0 0,1 0 0,-1 0 0,0 0 0,0 0 0,-1-5 0,0 5 0,-1 0 0,1 1 0,-1-1 0,0 0 0,0 1 0,0-1 0,0 1 0,0 0 0,0 0 0,0 0 0,-1 0 0,1 0 0,-1 0 0,0 1 0,1-1 0,-1 1 0,0 0 0,0 0 0,-5-2 0,-35-8 0,0 1 0,0 2 0,-1 3 0,0 1 0,-82 3 0,114 2 11,-1 0 0,1 0 0,0 1 0,0 0 0,-1 1 0,2 1-1,-1 0 1,0 0 0,1 1 0,-12 7 0,14-6-135,0 1 0,1 0 1,0 0-1,0 1 0,1-1 0,0 2 1,1-1-1,-1 1 0,2 0 0,-1 0 1,-6 17-1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07:28.626"/>
    </inkml:context>
    <inkml:brush xml:id="br0">
      <inkml:brushProperty name="width" value="0.35" units="cm"/>
      <inkml:brushProperty name="height" value="0.35" units="cm"/>
      <inkml:brushProperty name="color" value="#FFFFFF"/>
    </inkml:brush>
  </inkml:definitions>
  <inkml:trace contextRef="#ctx0" brushRef="#br0">331 397 24575,'-20'0'0,"1"1"0,0 0 0,0 2 0,0 0 0,0 1 0,-30 11 0,42-12 0,0 0 0,0 0 0,0 1 0,1 0 0,0 0 0,-1 0 0,2 1 0,-1 0 0,0 0 0,1 0 0,0 1 0,0 0 0,1 0 0,-1 0 0,1 0 0,1 1 0,-1 0 0,1 0 0,-4 12 0,6-16 0,0 0 0,1 0 0,-1 0 0,1 0 0,0 0 0,0 0 0,0 0 0,0 0 0,0 0 0,0-1 0,1 1 0,0 0 0,-1 0 0,1 0 0,0 0 0,0 0 0,1-1 0,-1 1 0,1 0 0,-1-1 0,4 4 0,-1-2 0,0 0 0,1 0 0,-1-1 0,1 1 0,0-1 0,0-1 0,0 1 0,0 0 0,0-1 0,11 3 0,-4-2 0,0 0 0,0-1 0,0-1 0,1 0 0,-1 0 0,0-1 0,1-1 0,-1 0 0,0 0 0,17-5 0,-24 4 0,0-1 0,0 0 0,0 0 0,0 0 0,-1 0 0,1-1 0,-1 0 0,0 0 0,0 0 0,0 0 0,-1-1 0,6-7 0,-8 10 0,0 1 0,0-1 0,0 0 0,0 0 0,0 1 0,0-1 0,0 0 0,-1 0 0,1 0 0,-1 0 0,0 0 0,1 0 0,-1 0 0,0 0 0,0 0 0,0 0 0,0 0 0,-1 0 0,1 0 0,0 0 0,-1 0 0,0 0 0,1 0 0,-1 0 0,0 0 0,0 1 0,0-1 0,0 0 0,0 0 0,0 1 0,-1-1 0,1 1 0,0-1 0,-1 1 0,1 0 0,-1-1 0,0 1 0,-2-1 0,-5-2 0,1 0 0,-1 1 0,1 0 0,-1 0 0,0 1 0,0 0 0,0 1 0,-11-1 0,-81 3 0,66 0 0,22-1 0,-36 3 0,46-2 0,1-1 0,-1 1 0,1-1 0,-1 1 0,1 0 0,0 0 0,-1 0 0,1 0 0,0 0 0,0 0 0,0 1 0,0-1 0,0 1 0,0 0 0,-3 3 0,5-5 0,-1 1 0,1 0 0,-1-1 0,1 1 0,0-1 0,-1 1 0,1 0 0,0-1 0,0 1 0,-1 0 0,1-1 0,0 1 0,0 0 0,0 0 0,0-1 0,0 1 0,0 0 0,0-1 0,0 1 0,0 0 0,0-1 0,0 1 0,1 0 0,-1-1 0,0 1 0,0 0 0,1-1 0,-1 1 0,0 0 0,1-1 0,0 1 0,23 14 0,32-3 0,-44-11 0,0 0 0,1-1 0,-1 0 0,0-1 0,0-1 0,1 0 0,-1 0 0,-1-1 0,1-1 0,0 0 0,-1-1 0,14-7 0,-19 9 0,-1 0 0,1 0 0,-1-1 0,0 0 0,0 0 0,0 0 0,-1-1 0,1 1 0,-1-1 0,0 0 0,-1-1 0,1 1 0,-1-1 0,0 1 0,0-1 0,-1 0 0,1 0 0,-1 0 0,-1 0 0,1-1 0,-1 1 0,0 0 0,-1-1 0,1-11 0,-2 14 0,0 0 0,0 0 0,0 1 0,0-1 0,0 1 0,-1-1 0,0 1 0,0-1 0,0 1 0,0 0 0,0 0 0,0 0 0,-1 0 0,0 0 0,1 1 0,-1-1 0,0 1 0,0-1 0,0 1 0,-1 0 0,1 1 0,-1-1 0,1 0 0,-1 1 0,1 0 0,-1 0 0,0 0 0,-5-1 0,1 1 0,0-1 0,0 1 0,0 1 0,0 0 0,0 0 0,0 0 0,-1 1 0,2 0 0,-1 1 0,0-1 0,0 2 0,-14 5 0,13-2 0,1 0 0,0 0 0,0 1 0,1 0 0,0 0 0,0 1 0,0-1 0,1 2 0,1-1 0,-1 1 0,1 0 0,1 0 0,-1 0 0,2 0 0,-1 1 0,-3 19 0,-2 14 0,2 0 0,-3 67 0,10-106 0,-2 27 0,1 1 0,2-1 0,1 0 0,2 0 0,1 0 0,1 0 0,12 33 0,-14-52 0,0 0 0,1-1 0,1 1 0,0-1 0,0 0 0,1-1 0,1 1 0,0-2 0,0 1 0,1-1 0,0 0 0,0-1 0,1 0 0,0 0 0,1-1 0,-1 0 0,1-1 0,1-1 0,-1 1 0,19 4 0,-18-7 0,1-1 0,0-1 0,0 0 0,0-1 0,0 0 0,-1-1 0,1 0 0,0-1 0,0 0 0,-1-1 0,1-1 0,-1 0 0,0-1 0,0 0 0,-1 0 0,1-1 0,18-14 0,5-5 0,-1-2 0,-1-1 0,58-65 0,-59 57 0,-3-1 0,-1-1 0,-1-2 0,28-58 0,-43 75 0,-2-1 0,-1 0 0,0 0 0,-2-1 0,-1 0 0,-1 0 0,-1-1 0,-1 0 0,-1-43 0,-2 66 0,0 0 0,0-1 0,-1 1 0,1 0 0,-1-1 0,0 1 0,1 0 0,-1 0 0,-1-1 0,1 1 0,0 0 0,-1 0 0,0 0 0,1 1 0,-1-1 0,0 0 0,-1 1 0,1-1 0,0 1 0,-1-1 0,1 1 0,-1 0 0,0 0 0,0 0 0,0 1 0,0-1 0,0 1 0,0 0 0,0-1 0,0 1 0,0 1 0,-1-1 0,1 0 0,-7 0 0,3 1 0,0 1 0,-1 0 0,1 0 0,0 0 0,0 1 0,0 0 0,0 0 0,0 0 0,0 1 0,1 0 0,-1 1 0,1-1 0,0 1 0,0 1 0,-8 6 0,-4 8 0,0 0 0,2 1 0,0 0 0,2 1 0,0 1 0,1 0 0,1 1 0,1 1 0,1-1 0,2 2 0,0-1 0,1 1 0,2 0 0,0 1 0,2-1 0,0 28 0,3-49 0,0-1 0,0 1 0,0 0 0,1 0 0,0-1 0,-1 1 0,1 0 0,1-1 0,-1 1 0,0-1 0,1 1 0,0-1 0,0 0 0,0 1 0,0-1 0,0 0 0,1 0 0,-1-1 0,1 1 0,0-1 0,0 1 0,0-1 0,0 0 0,0 0 0,0 0 0,1 0 0,-1-1 0,1 1 0,-1-1 0,1 0 0,0 0 0,-1 0 0,1 0 0,0-1 0,0 0 0,-1 1 0,1-2 0,6 1 0,0-1 0,-1 0 0,1 0 0,0-1 0,0 0 0,-1-1 0,1 0 0,-1 0 0,0-1 0,0 0 0,0-1 0,0 0 0,-1 0 0,15-13 0,-12 6 0,0-1 0,-1 0 0,0 0 0,-1-1 0,0-1 0,-1 0 0,-1 0 0,0 0 0,-1-1 0,-1 0 0,-1 0 0,0 0 0,-1 0 0,0-1 0,0-19 0,-4 32 0,1 0 0,0 1 0,-1-1 0,1 0 0,-1 1 0,0-1 0,0 1 0,0-1 0,-1 1 0,1-1 0,-1 1 0,0 0 0,0 0 0,0 0 0,0 0 0,-1 0 0,1 1 0,-6-5 0,4 4 0,0 1 0,-1 0 0,1 0 0,0 0 0,-1 0 0,1 1 0,-1 0 0,0 0 0,0 0 0,1 0 0,-1 1 0,-8 0 0,-11 3 0,1 0 0,0 1 0,-1 2 0,-35 13 0,44-14 0,5-2 0,1 0 0,-1 1 0,1 0 0,0 0 0,0 1 0,1 0 0,0 1 0,-14 11 0,20-15 0,-1 1 0,1 0 0,0 0 0,0 0 0,0 1 0,0-1 0,1 1 0,-1-1 0,1 1 0,0-1 0,0 1 0,0-1 0,0 1 0,1 0 0,0 0 0,-1-1 0,1 1 0,1 0 0,-1 0 0,0-1 0,1 1 0,0 0 0,0-1 0,0 1 0,0 0 0,3 3 0,-2 0 0,2 0 0,-1-1 0,1 1 0,0-1 0,0 0 0,1 0 0,-1 0 0,1 0 0,1-1 0,-1 0 0,1 0 0,10 6 0,-5-4 0,1-1 0,0 0 0,0-1 0,0 0 0,1-1 0,20 4 0,9-2 0,0-2 0,0-1 0,59-5 0,-83 1 0,1 0 0,-1-2 0,1 0 0,32-10 0,-43 11 0,-1-1 0,0 0 0,0-1 0,-1 1 0,1-1 0,-1 0 0,0-1 0,0 0 0,0 0 0,-1 0 0,1-1 0,-1 1 0,0-1 0,4-8 0,-7 12 0,-1 0 0,0 1 0,0-1 0,0 0 0,0 0 0,0 0 0,0 0 0,0 0 0,-1 0 0,1 0 0,-1-1 0,1 1 0,-1 0 0,0 0 0,0 0 0,0 0 0,0-1 0,0 1 0,-1 0 0,1 0 0,0 0 0,-1 0 0,0 0 0,1 0 0,-1 0 0,0 0 0,0 0 0,0 0 0,-1 0 0,1 0 0,0 0 0,-1 1 0,1-1 0,-1 1 0,1-1 0,-1 1 0,0 0 0,0-1 0,0 1 0,1 0 0,-1 0 0,-4-1 0,0 0 0,1 0 0,0 0 0,-1 1 0,1 0 0,-1 0 0,0 0 0,1 1 0,-1-1 0,0 1 0,0 1 0,1-1 0,-1 1 0,1 0 0,-1 1 0,-8 2 0,10-2 0,0-1 0,0 1 0,0 0 0,1 1 0,-1-1 0,1 1 0,-1-1 0,1 1 0,0 0 0,0 1 0,0-1 0,0 0 0,1 1 0,-1-1 0,1 1 0,0 0 0,0 0 0,0 0 0,1 0 0,-1 0 0,1 0 0,0 0 0,0 1 0,1-1 0,-1 0 0,1 1 0,0-1 0,0 0 0,0 1 0,1-1 0,0 0 0,-1 0 0,2 1 0,-1-1 0,0 0 0,1 0 0,0 0 0,0 0 0,0 0 0,0-1 0,0 1 0,1-1 0,0 1 0,0-1 0,0 0 0,0 0 0,0 0 0,7 4 0,5 3 0,1-2 0,0 0 0,0-1 0,1 0 0,0-2 0,0 0 0,0 0 0,0-2 0,19 2 0,166 4 0,-173-9 0,22 0 0,1-3 0,-1-2 0,0-2 0,0-2 0,50-16 0,-72 15 0,0-1 0,0 0 0,-1-3 0,0 0 0,-1-2 0,-1 0 0,-1-2 0,0-1 0,32-33 0,-50 45 0,-1 0 0,1 0 0,-1-1 0,0 0 0,6-11 0,-12 17 0,1 0 0,0 0 0,0 0 0,0 0 0,-1 0 0,1 0 0,-1 0 0,0 0 0,0 0 0,1 0 0,-1 0 0,0 0 0,-1 0 0,1 0 0,0 0 0,-1 0 0,1 0 0,-1 0 0,1 0 0,-1 0 0,0 0 0,0 0 0,0 0 0,0 1 0,0-1 0,0 0 0,-1 1 0,1-1 0,-1 1 0,-1-3 0,-6-2 0,0 0 0,0 1 0,0-1 0,-1 2 0,1-1 0,-1 1 0,0 1 0,-1 0 0,1 0 0,0 1 0,-21-1 0,17 1 0,0 2 0,-1 0 0,1 0 0,0 1 0,-1 1 0,1 1 0,0 0 0,-20 7 0,25-6 0,0 0 0,0 1 0,1 1 0,-1-1 0,1 1 0,1 1 0,-1 0 0,1 0 0,0 0 0,0 1 0,1 0 0,-10 15 0,10-11 0,-1 1 0,2-1 0,0 1 0,0 0 0,1 0 0,1 0 0,0 0 0,-2 27 0,4-35 0,1-1 0,0 1 0,1 0 0,-1 0 0,1-1 0,0 1 0,0 0 0,0-1 0,1 1 0,-1-1 0,1 0 0,0 1 0,0-1 0,1 0 0,-1 0 0,1 0 0,0-1 0,0 1 0,0-1 0,1 1 0,-1-1 0,1 0 0,0 0 0,0-1 0,0 1 0,0-1 0,0 0 0,0 0 0,1 0 0,-1-1 0,9 3 0,1-1 0,0 0 0,1-1 0,-1-1 0,0 0 0,1-1 0,-1-1 0,1 0 0,-1 0 0,18-6 0,-6 0 0,-1-1 0,0-1 0,0-2 0,-1 0 0,0-2 0,25-17 0,-33 19 0,-1 0 0,-1-1 0,0-1 0,0 0 0,-1-1 0,-1-1 0,0 1 0,-1-2 0,13-24 0,-21 35 0,-1 0 0,1-1 0,-1 1 0,0 0 0,-1-1 0,0 0 0,1 1 0,-2-1 0,1 0 0,-1 0 0,0 1 0,0-1 0,0 0 0,-1 0 0,0 1 0,0-1 0,0 0 0,-1 1 0,-3-8 0,1 5 0,-1 0 0,0 1 0,-1-1 0,0 1 0,0 0 0,0 1 0,-1-1 0,0 1 0,0 1 0,0-1 0,-12-5 0,-3-2 0,-1 1 0,0 1 0,-1 2 0,0 0 0,0 1 0,-1 1 0,0 2 0,0 0 0,0 2 0,-1 1 0,0 1 0,1 0 0,-1 3 0,1 0 0,-1 1 0,1 1 0,0 2 0,0 1 0,1 0 0,0 2 0,0 1 0,1 1 0,0 0 0,-39 28 0,26-11 0,1 1 0,1 2 0,2 1 0,1 1 0,1 2 0,-48 76 0,72-102 0,0 1 0,1 0 0,1 0 0,-6 18 0,9-26 0,1 1 0,-1-1 0,1 0 0,-1 0 0,1 1 0,0-1 0,0 0 0,0 1 0,0-1 0,0 0 0,1 1 0,-1-1 0,1 0 0,0 1 0,-1-1 0,1 0 0,0 0 0,0 0 0,1 0 0,-1 0 0,0 0 0,1 0 0,-1 0 0,1 0 0,-1-1 0,1 1 0,0-1 0,3 3 0,2 0 0,1 0 0,0-1 0,0 0 0,0 0 0,0-1 0,1 0 0,-1 0 0,1-1 0,-1 0 0,10 0 0,89-7 0,-106 6 0,52-6 0,-1-2 0,0-2 0,0-3 0,-1-2 0,-1-2 0,64-31 0,-112 47 0,0 0 0,0 0 0,0 0 0,-1 0 0,1 0 0,0 0 0,0 0 0,-1 0 0,1-1 0,-1 1 0,1-1 0,-1 1 0,0-1 0,1 1 0,-1-1 0,0 0 0,0 0 0,0 0 0,1-3 0,-3 4 0,1 0 0,0 0 0,-1 0 0,1 0 0,-1 0 0,0 0 0,1 0 0,-1 0 0,0 0 0,1 0 0,-1 1 0,0-1 0,0 0 0,0 0 0,0 1 0,1-1 0,-1 0 0,0 1 0,0-1 0,-1 1 0,1-1 0,0 1 0,0 0 0,-2-1 0,-12-3 0,-1 0 0,1 1 0,-27-1 0,14 2 0,-1 2 0,1 1 0,-1 2 0,1 0 0,0 2 0,0 1 0,1 1 0,-1 1 0,2 2 0,-1 1 0,-48 27 0,56-26 0,0 0 0,1 2 0,1 0 0,0 0 0,1 2 0,0 0 0,1 1 0,1 0 0,1 1 0,1 1 0,0 0 0,1 1 0,1 0 0,1 0 0,-11 41 0,17-51 0,0 1 0,1 0 0,1 0 0,-1 20 0,2-28 0,0 1 0,1-1 0,-1 0 0,0 0 0,1 0 0,0 0 0,0 0 0,0 0 0,0 0 0,1-1 0,-1 1 0,1 0 0,-1-1 0,1 1 0,0-1 0,0 1 0,0-1 0,0 0 0,0 0 0,1 0 0,-1 0 0,4 2 0,2 0 0,0-1 0,0 0 0,0-1 0,1 1 0,-1-1 0,1-1 0,0 0 0,-1 0 0,1-1 0,0 0 0,11-1 0,16-4 0,49-11 0,-76 14 0,68-19 0,-1-3 0,-1-3 0,-1-3 0,-2-4 0,-1-3 0,-2-3 0,-2-2 0,-2-4 0,-2-3 0,68-66 0,-109 95 0,-1 0 0,-1-1 0,-1-1 0,-1-1 0,-1-1 0,25-47 0,-44 70 0,-6 9 0,-13 26 0,5 4 0,2 2 0,1 0 0,2 0 0,2 1 0,2 0 0,1 1 0,0 55 0,6-68 0,0 0 0,2 1 0,1-1 0,2 0 0,0-1 0,2 1 0,1-1 0,2-1 0,0 1 0,2-1 0,23 39 0,-24-52 0,-1-1 0,2-1 0,-1 1 0,2-2 0,0 0 0,0 0 0,1-1 0,0-1 0,0 0 0,1-1 0,1-1 0,-1 0 0,1-1 0,0-1 0,0 0 0,1-1 0,24 2 0,-4-2 0,0-2 0,1-1 0,-1-2 0,0-2 0,0-1 0,69-17 0,-78 12 0,0 0 0,-1-2 0,0-1 0,-1-2 0,0 0 0,-1-1 0,0-2 0,-2 0 0,0-2 0,-1-1 0,-1 0 0,0-1 0,26-39 0,-22 25 0,-1-1 0,-3-2 0,0 0 0,-3-1 0,-1-1 0,-2 0 0,-2-1 0,12-66 0,-25 106 0,4-15 0,-2 0 0,0-1 0,-1 1 0,-1-25 0,0 38 0,0 0 0,-1 1 0,1-1 0,0 0 0,-1 1 0,0-1 0,0 1 0,0-1 0,0 1 0,0-1 0,0 1 0,0 0 0,-1-1 0,0 1 0,1 0 0,-1 0 0,0 0 0,0 0 0,0 0 0,0 1 0,0-1 0,0 1 0,0-1 0,-1 1 0,1 0 0,-1 0 0,1 0 0,-1 0 0,1 0 0,-1 0 0,1 1 0,-1-1 0,0 1 0,-3 0 0,-7 0 0,-1 0 0,1 2 0,0-1 0,-1 2 0,1-1 0,0 2 0,1 0 0,-1 0 0,1 2 0,-16 7 0,18-7 0,1 0 0,0 0 0,0 0 0,0 1 0,1 1 0,0-1 0,1 1 0,-1 0 0,2 1 0,-1 0 0,1 0 0,0 1 0,-4 10 0,3-3 0,0 0 0,2 1 0,0 0 0,1 0 0,1 1 0,0-1 0,1 29 0,2-40 0,0 1 0,0-1 0,1 1 0,1 0 0,-1-1 0,1 1 0,0-1 0,1 0 0,0 0 0,0 0 0,0 0 0,1 0 0,0-1 0,1 1 0,-1-1 0,1 0 0,0-1 0,1 1 0,-1-1 0,12 8 0,-6-6 0,-1-2 0,1 1 0,0-2 0,1 1 0,-1-2 0,1 1 0,0-2 0,0 1 0,-1-2 0,1 1 0,1-2 0,-1 1 0,0-2 0,0 0 0,0 0 0,0-1 0,14-4 0,-8 1 0,-1-1 0,0 0 0,-1-2 0,1 1 0,-2-2 0,1 0 0,-1-1 0,0-1 0,-1 0 0,25-25 0,-17 10 0,0 0 0,23-37 0,-37 49 0,0 0 0,-1 0 0,0-1 0,-1 0 0,-1 0 0,-1 0 0,4-17 0,-7 27 0,-1 0 0,1 0 0,-1 0 0,0 0 0,0 0 0,-1 0 0,1 0 0,-1 0 0,0 0 0,0 0 0,-1 1 0,0-1 0,0 0 0,0 1 0,0-1 0,-1 1 0,1 0 0,-4-5 0,0 3 0,0 0 0,-1 0 0,1 1 0,-1 0 0,0 0 0,0 1 0,0 0 0,-1 0 0,-15-5 0,-8-1 0,0 3 0,0 0 0,-1 2 0,-51-1 0,23 4 0,0 2 0,0 3 0,-66 12 0,98-11 0,0 2 0,1 1 0,0 2 0,0 0 0,0 2 0,1 1 0,1 1 0,-42 28 0,64-39 0,0 0 0,1 0 0,-1 0 0,1 1 0,-1-1 0,1 1 0,0-1 0,-1 1 0,1 0 0,1 0 0,-1 0 0,0 0 0,1 0 0,-1 0 0,1 0 0,0 0 0,-1 5 0,2-7 0,1 0 0,-1 0 0,0 0 0,0 0 0,0 0 0,1 0 0,-1 0 0,0-1 0,1 1 0,-1 0 0,1 0 0,-1 0 0,1 0 0,-1 0 0,1 0 0,0-1 0,-1 1 0,1 0 0,0-1 0,0 1 0,1 1 0,1-1 0,0 1 0,1-1 0,-1 0 0,0 0 0,1 0 0,-1 0 0,0 0 0,1-1 0,4 1 0,12-1 0,0-1 0,0-1 0,0 0 0,0-2 0,-1 0 0,35-13 0,-23 6 0,-1-2 0,0-1 0,42-27 0,-60 33 0,-1-1 0,0 0 0,-1 0 0,0-1 0,0-1 0,-1 0 0,-1 0 0,0 0 0,10-19 0,-16 26 0,1-1 0,-1 1 0,0-1 0,0 0 0,-1 0 0,1 0 0,-1 1 0,0-1 0,-1-1 0,1 1 0,-1 0 0,0 0 0,0 0 0,0 0 0,-1 0 0,0 0 0,0 0 0,0 0 0,-1 0 0,1 0 0,-1 1 0,0-1 0,-1 1 0,1-1 0,-1 1 0,0 0 0,0 0 0,0 0 0,-4-4 0,0 2 0,-1 1 0,1 0 0,-1 1 0,0 0 0,0 0 0,0 1 0,0-1 0,-1 2 0,0-1 0,1 1 0,-1 1 0,0 0 0,0 0 0,0 1 0,0 0 0,-14 1 0,-17 4 0,1 1 0,-51 14 0,86-19 0,-76 22 0,1 4 0,2 3 0,0 3 0,3 4 0,-88 57 0,156-90 0,-11 6 0,0 1 0,1 0 0,1 1 0,0 1 0,0 1 0,-13 16 0,28-30 0,-1 1 0,0 0 0,0 0 0,0 0 0,1 0 0,-1 0 0,0 0 0,1 0 0,-1 0 0,1 0 0,-1 0 0,1 0 0,-1 0 0,1 0 0,0 0 0,-1 0 0,1 0 0,0 0 0,0 1 0,0-1 0,0 0 0,0 0 0,0 0 0,1 0 0,-1 0 0,0 1 0,0-1 0,1 0 0,-1 0 0,1 0 0,-1 0 0,1 0 0,-1 0 0,1 0 0,0 0 0,-1 0 0,1 0 0,0-1 0,0 1 0,0 0 0,0 0 0,-1-1 0,1 1 0,0 0 0,2 0 0,3 1 0,0 1 0,0-2 0,0 1 0,0-1 0,0 0 0,0 0 0,1 0 0,7-1 0,24-2 0,1-1 0,-1-3 0,0-1 0,0-1 0,-1-3 0,0 0 0,54-27 0,-28 7 0,-1-2 0,-1-3 0,71-56 0,-98 66 0,-2-1 0,-1-1 0,-2-2 0,0-1 0,-3-1 0,0-1 0,-2-1 0,33-63 0,-53 88 0,0 1 0,0-1 0,-1 0 0,0 0 0,-1 0 0,1 0 0,-2 0 0,2-14 0,-4 20 0,1 1 0,0-1 0,-1 0 0,0 1 0,1-1 0,-1 0 0,0 1 0,-1-1 0,1 1 0,0-1 0,-1 1 0,1 0 0,-1 0 0,0-1 0,1 1 0,-1 0 0,0 1 0,-1-1 0,1 0 0,0 0 0,0 1 0,-1 0 0,1-1 0,-1 1 0,1 0 0,-1 0 0,1 0 0,-1 0 0,0 1 0,1-1 0,-4 1 0,-15-4 0,1 2 0,-1 1 0,0 0 0,0 1 0,1 2 0,-1 0 0,1 1 0,-1 1 0,-38 13 0,-16 10 0,-88 45 0,131-57 0,-13 6 0,1 2 0,1 1 0,1 3 0,1 1 0,-39 36 0,67-52 0,0 1 0,1 0 0,0 1 0,1 0 0,0 1 0,1 0 0,1 1 0,1-1 0,0 2 0,1-1 0,1 1 0,0 1 0,1-1 0,1 1 0,1-1 0,0 1 0,1 21 0,1-30 0,2 0 0,0 0 0,0 0 0,0-1 0,1 1 0,0 0 0,1-1 0,0 0 0,0 1 0,1-1 0,0 0 0,1-1 0,-1 1 0,9 9 0,-3-7 0,-1 0 0,1-1 0,0-1 0,1 0 0,0 0 0,0-1 0,1 0 0,22 9 0,-4-5 0,0-2 0,1 0 0,0-2 0,0-2 0,0-1 0,1-1 0,46-2 0,-32-5 0,0-1 0,0-2 0,0-3 0,58-20 0,172-78 0,-232 88 0,-1-2 0,-1-2 0,47-33 0,-69 41 0,0 0 0,-1-1 0,-1-1 0,-1 0 0,0-2 0,-1 0 0,22-38 0,-33 49 0,-1 0 0,0 0 0,-1 0 0,0-1 0,0 1 0,-1-1 0,0 0 0,-1 1 0,0-1 0,-1 0 0,0 0 0,0 0 0,-1 1 0,-2-13 0,2 16 0,-1 1 0,1 0 0,-1 0 0,0 0 0,-1 0 0,1 0 0,-1 0 0,0 1 0,0-1 0,0 1 0,-1 0 0,1 0 0,-1 0 0,0 0 0,-1 1 0,1-1 0,0 1 0,-1 0 0,0 1 0,1-1 0,-1 1 0,0 0 0,-1 0 0,1 0 0,0 1 0,0 0 0,-8-1 0,-1 1 0,0 1 0,0 1 0,0 0 0,1 0 0,-1 2 0,0 0 0,1 0 0,0 1 0,0 1 0,0 0 0,-13 7 0,-8 7 0,0 0 0,-55 44 0,61-42 0,2 2 0,0 0 0,2 2 0,1 1 0,1 1 0,1 0 0,1 2 0,2 0 0,0 2 0,3-1 0,0 2 0,2 0 0,1 1 0,-10 48 0,21-75 0,0 1 0,0 0 0,0-1 0,1 1 0,0 0 0,0-1 0,1 1 0,-1 0 0,2-1 0,-1 1 0,1 0 0,0-1 0,3 7 0,-3-9 0,1 0 0,0 0 0,0 0 0,0 0 0,1-1 0,-1 0 0,1 1 0,0-1 0,0-1 0,0 1 0,0-1 0,0 1 0,0-1 0,1 0 0,-1-1 0,1 1 0,-1-1 0,10 2 0,7 0 0,0-1 0,0-1 0,0-1 0,0-1 0,0-1 0,0-1 0,0 0 0,0-2 0,25-9 0,186-79 0,-190 74 0,48-22 0,-2-5 0,-2-3 0,-2-4 0,-2-4 0,-3-3 0,120-119 0,-193 174 0,-1-1 0,0 0 0,0 0 0,0 0 0,-1-1 0,5-9 0,-8 15 0,-1 0 0,1 0 0,-1 0 0,0 0 0,0 0 0,0 0 0,1 0 0,-1 0 0,0 0 0,0 0 0,0 0 0,-1 0 0,1 0 0,0 0 0,0 0 0,0 0 0,-1 0 0,1 0 0,0 0 0,-1 0 0,0-1 0,0 1 0,-1 0 0,1-1 0,-1 1 0,1 0 0,-1 0 0,1 0 0,-1 0 0,0 0 0,0 1 0,1-1 0,-1 0 0,0 1 0,0 0 0,0-1 0,-2 1 0,-11-2 0,1 2 0,0 0 0,-1 0 0,1 2 0,0 0 0,-1 0 0,1 1 0,0 1 0,1 0 0,-1 1 0,1 1 0,0 0 0,0 0 0,-23 17 0,15-8 0,1 0 0,1 1 0,0 1 0,2 1 0,0 0 0,0 1 0,-23 38 0,27-35 0,1 2 0,1-1 0,1 2 0,1-1 0,-7 34 0,13-50 0,1 1 0,0 1 0,1-1 0,0 0 0,0 0 0,1 0 0,0 1 0,1-1 0,0 0 0,0 0 0,1 0 0,0 0 0,1 0 0,0 0 0,0 0 0,1-1 0,9 15 0,-9-18 0,0-1 0,1 1 0,-1-1 0,1 0 0,0-1 0,0 0 0,1 1 0,-1-1 0,0-1 0,1 1 0,0-1 0,0 0 0,0-1 0,0 1 0,0-1 0,0 0 0,0 0 0,0-1 0,0 0 0,0 0 0,9-2 0,3 0 0,0-2 0,0 0 0,0-1 0,-1 0 0,33-16 0,4-6 0,91-60 0,-121 70 0,0-2 0,-1 0 0,-2-1 0,0-1 0,29-37 0,-47 54 0,0-1 0,-1 1 0,1-1 0,-1 0 0,-1 0 0,1 0 0,2-9 0,-4 14 0,0-1 0,0 1 0,0 0 0,0-1 0,0 1 0,0 0 0,0 0 0,0-1 0,0 1 0,0 0 0,0-1 0,0 1 0,0 0 0,0-1 0,0 1 0,0 0 0,0 0 0,0-1 0,0 1 0,0 0 0,0-1 0,0 1 0,0 0 0,-1 0 0,1-1 0,0 1 0,0 0 0,0 0 0,0 0 0,-1-1 0,1 1 0,0 0 0,0 0 0,-1 0 0,1-1 0,0 1 0,0 0 0,-1 0 0,-17 16 0,16-14 0,-1 1 0,1 0 0,0 0 0,0 0 0,1 1 0,-1-1 0,1 0 0,-1 1 0,1-1 0,0 1 0,0 0 0,1-1 0,-1 1 0,1-1 0,0 1 0,-1 0 0,2 0 0,-1-1 0,0 1 0,1 0 0,0-1 0,0 1 0,0-1 0,0 1 0,0-1 0,2 4 0,0-3 0,-1-1 0,1 1 0,0-1 0,0 0 0,0 0 0,0 0 0,1 0 0,-1 0 0,1-1 0,0 0 0,-1 1 0,1-1 0,0-1 0,0 1 0,1 0 0,-1-1 0,0 0 0,0 0 0,1 0 0,-1-1 0,0 0 0,9 0 0,13-1 0,1-2 0,0-1 0,-1-2 0,0 0 0,48-19 0,132-68 0,-114 49 0,-44 23 0,-1-2 0,-1-2 0,53-39 0,-118 76 0,15-10 0,-1 0 0,0 0 0,1 1 0,0 0 0,0 0 0,0 0 0,0 0 0,0 1 0,0-1 0,1 1 0,0 0 0,0 0 0,0 1 0,0-1 0,1 0 0,-1 1 0,1 0 0,-2 5 0,4-8 0,0-1 0,0 1 0,0-1 0,0 1 0,1 0 0,-1-1 0,0 1 0,1-1 0,-1 1 0,1-1 0,-1 1 0,1-1 0,0 0 0,0 1 0,-1-1 0,1 0 0,0 1 0,0-1 0,0 0 0,1 0 0,-1 0 0,0 0 0,0 0 0,1 0 0,-1 0 0,0 0 0,1-1 0,-1 1 0,1 0 0,-1-1 0,3 1 0,5 2 0,0-1 0,0 0 0,0 0 0,11 0 0,34 0 0,1-3 0,88-14 0,-80 8 0,87-1 0,-149 8 0,0 0 0,0 0 0,0-1 0,0 1 0,-1 0 0,1 1 0,0-1 0,0 0 0,0 0 0,0 0 0,0 0 0,-1 1 0,1-1 0,0 0 0,0 1 0,-1-1 0,1 1 0,0-1 0,0 1 0,-1-1 0,1 1 0,0-1 0,-1 1 0,1-1 0,-1 1 0,1 0 0,-1 0 0,1-1 0,-1 1 0,1 0 0,-1 0 0,0-1 0,1 1 0,-1 0 0,0 0 0,0 0 0,0 0 0,0 0 0,1-1 0,-1 1 0,0 0 0,-1 0 0,1 0 0,0 0 0,0 0 0,0-1 0,0 1 0,-1 0 0,1 0 0,0 0 0,-1 0 0,1-1 0,-1 1 0,1 0 0,0-1 0,-1 1 0,0 0 0,0 0 0,-40 55 0,30-44 0,-48 70 0,53-73 0,1 0 0,0 0 0,1 1 0,0-1 0,0 1 0,1 0 0,-3 16 0,6-24 0,0 0 0,0 0 0,0-1 0,0 1 0,0 0 0,1 0 0,-1-1 0,1 1 0,-1 0 0,1-1 0,-1 1 0,1-1 0,0 1 0,0-1 0,0 1 0,0-1 0,0 1 0,0-1 0,0 0 0,0 0 0,0 1 0,1-1 0,-1 0 0,1 0 0,-1 0 0,0 0 0,1-1 0,0 1 0,-1 0 0,1-1 0,-1 1 0,1-1 0,0 1 0,0-1 0,-1 0 0,1 0 0,0 1 0,2-2 0,9 2 0,0 0 0,0-2 0,24-3 0,3-3 0,0-2 0,-1-2 0,0-2 0,-1-1 0,56-30 0,172-113 0,-244 143 0,-3 2 0,51-36 0,-66 45 0,0-1 0,0 1 0,0-1 0,0 0 0,0-1 0,-1 1 0,0 0 0,0-1 0,0 0 0,-1 0 0,1 0 0,1-5 0,-4 8 0,0 1 0,0-1 0,1 0 0,-1 1 0,0-1 0,-1 0 0,1 1 0,0-1 0,0 0 0,-1 1 0,1-1 0,-1 1 0,1-1 0,-1 0 0,0 1 0,1-1 0,-1 1 0,0 0 0,0-1 0,0 1 0,0 0 0,0-1 0,-1 1 0,1 0 0,0 0 0,0 0 0,-1 0 0,1 0 0,-1 0 0,-2-1 0,-3-1 0,-1 0 0,0 0 0,0 0 0,1 1 0,-11-1 0,-16-3 0,0 1 0,0 2 0,-1 2 0,1 1 0,-1 1 0,1 2 0,0 2 0,0 1 0,0 1 0,1 2 0,0 2 0,0 1 0,2 1 0,-1 1 0,2 2 0,0 2 0,1 0 0,0 2 0,-39 36 0,59-47 0,0 1 0,1-1 0,0 1 0,-10 17 0,17-26 0,0 0 0,0 1 0,0 0 0,0-1 0,0 1 0,0 0 0,0-1 0,0 1 0,1 0 0,-1 0 0,1 0 0,0 0 0,-1 0 0,1-1 0,0 1 0,0 0 0,0 0 0,0 0 0,1 0 0,-1 0 0,0 0 0,1 0 0,-1-1 0,1 1 0,0 0 0,-1 0 0,1-1 0,0 1 0,0 0 0,0-1 0,0 1 0,1-1 0,-1 1 0,0-1 0,1 0 0,-1 1 0,1-1 0,-1 0 0,4 1 0,4 2 0,1 0 0,0-1 0,0 0 0,0-1 0,0 0 0,0-1 0,1 0 0,-1-1 0,0 0 0,12-1 0,113-19 0,-95 12 0,-16 3 0,1 0 0,-1-2 0,0-1 0,0-1 0,30-16 0,-41 18 0,0-1 0,0 0 0,-1-1 0,-1 0 0,1-1 0,-1-1 0,-1 1 0,0-2 0,-1 1 0,10-17 0,-17 26 0,0-1 0,-1 0 0,1 1 0,-1-1 0,0 0 0,0 0 0,0 0 0,0 0 0,0 0 0,0 0 0,-1 0 0,1 0 0,-1 0 0,0 0 0,0 0 0,0 0 0,-1 0 0,0-5 0,-1 5 0,1 0 0,-1 1 0,0-1 0,0 1 0,0 0 0,0-1 0,0 1 0,0 0 0,-1 0 0,1 0 0,-1 1 0,1-1 0,-1 1 0,0-1 0,0 1 0,1 0 0,-1 0 0,0 0 0,-4-1 0,-20-4 0,0 1 0,-1 1 0,0 1 0,1 1 0,-1 2 0,0 1 0,-47 7 0,10 4 0,0 2 0,-70 25 0,75-18 0,1 2 0,1 3 0,1 2 0,2 3 0,-89 65 0,129-84 0,0 0 0,1 2 0,-22 27 0,33-37 0,1-1 0,-1 1 0,1 0 0,0 1 0,0-1 0,0 0 0,0 1 0,1-1 0,-2 7 0,3-9 0,0 0 0,0 0 0,0 0 0,0 0 0,1 0 0,-1-1 0,0 1 0,1 0 0,-1 0 0,1 0 0,0 0 0,-1-1 0,1 1 0,0 0 0,0-1 0,0 1 0,0-1 0,1 1 0,-1-1 0,0 1 0,1-1 0,-1 0 0,2 2 0,5 2 0,0-1 0,0 1 0,1-1 0,-1-1 0,1 1 0,0-2 0,0 1 0,0-1 0,13 1 0,90 3 0,-97-6 0,31 0 0,0-2 0,0-2 0,-1-2 0,0-3 0,0-1 0,-1-2 0,0-2 0,-1-2 0,68-35 0,-99 44 0,-1-1 0,1 0 0,-1-1 0,-1 0 0,0 0 0,0-1 0,-1-1 0,0 1 0,11-19 0,-15 21 0,0-1 0,-1 1 0,0-1 0,-1 0 0,0 0 0,0 0 0,-1 0 0,0 0 0,-1-1 0,0 1 0,0 0 0,-1-1 0,0 1 0,-3-16 0,2 22 0,1-1 0,-1 1 0,0 0 0,0 0 0,0 0 0,0 0 0,-1 0 0,1 0 0,-1 0 0,0 0 0,0 0 0,0 1 0,0-1 0,0 1 0,0 0 0,-1-1 0,1 1 0,-1 0 0,-5-3 0,3 3 0,-1 0 0,1 0 0,-1 1 0,1-1 0,-1 1 0,0 0 0,1 1 0,-1 0 0,0 0 0,-9 1 0,-11 3 0,-1 1 0,2 1 0,-49 20 0,67-24 0,-109 43 0,2 5 0,3 5 0,-136 90 0,241-141 0,-1 1 0,1-1 0,0 1 0,1 1 0,-1-1 0,1 1 0,0 0 0,0 0 0,1 0 0,-1 0 0,-2 8 0,6-10 0,-1-1 0,1 0 0,1 1 0,-1 0 0,1-1 0,-1 1 0,1-1 0,0 1 0,0-1 0,0 1 0,1 0 0,0-1 0,-1 1 0,1-1 0,0 1 0,0-1 0,1 0 0,-1 1 0,1-1 0,0 0 0,0 0 0,0 0 0,0 0 0,0 0 0,4 2 0,5 6 0,1 0 0,0-1 0,1-1 0,0 0 0,0-1 0,1 0 0,0-1 0,0-1 0,1 0 0,0-1 0,0-1 0,0 0 0,19 2 0,17 1 0,0-2 0,88-2 0,-73-7 0,-1-3 0,1-3 0,-2-2 0,1-3 0,-2-3 0,0-3 0,-2-3 0,0-2 0,-2-3 0,106-69 0,-154 90 0,-1 0 0,0-1 0,0 0 0,-1 0 0,10-14 0,-17 20 0,-1 1 0,1-1 0,0 1 0,-1-1 0,0 0 0,0 0 0,0 0 0,0 1 0,0-1 0,0 0 0,-1 0 0,1-5 0,-1 6 0,0 1 0,-1-1 0,1 1 0,-1-1 0,1 1 0,-1-1 0,1 1 0,-1 0 0,0-1 0,0 1 0,0 0 0,0-1 0,0 1 0,0 0 0,0 0 0,0 0 0,0 0 0,0 0 0,-1 0 0,1 0 0,0 1 0,-1-1 0,1 0 0,-1 1 0,-2-2 0,-4 0 0,0 1 0,1-1 0,-1 1 0,0 1 0,0-1 0,0 2 0,0-1 0,0 1 0,0 0 0,0 0 0,0 1 0,-11 4 0,6-2 0,0 1 0,-1 1 0,2 0 0,-1 0 0,1 2 0,-16 10 0,26-16 0,-1 0 0,1 0 0,-1 0 0,1 0 0,0 1 0,0-1 0,0 1 0,0 0 0,0-1 0,0 1 0,1 0 0,-1 0 0,1 0 0,0 0 0,0 0 0,0 0 0,0 0 0,1 0 0,-1 1 0,1-1 0,0 0 0,0 5 0,1-5 0,0 1 0,0 0 0,1-1 0,-1 0 0,1 1 0,0-1 0,0 0 0,0 0 0,1 0 0,-1 0 0,1 0 0,-1 0 0,1-1 0,0 0 0,0 1 0,0-1 0,0 0 0,1 0 0,4 2 0,15 6 0,0-1 0,0 0 0,1-2 0,-1-1 0,28 4 0,129 8 0,-149-15 0,24 1 0,-1-3 0,1-2 0,-1-2 0,76-15 0,-102 12 0,0-1 0,-1-1 0,1-1 0,-2-2 0,0-1 0,0-1 0,-1-1 0,-1-1 0,0-1 0,24-22 0,-41 32 0,0 0 0,-1 0 0,0-1 0,0 0 0,-1 0 0,0-1 0,7-13 0,-11 19 0,0 0 0,0-1 0,-1 1 0,1 0 0,-1-1 0,1 1 0,-1 0 0,0-1 0,1 1 0,-1 0 0,-1-1 0,1 1 0,0 0 0,0-1 0,-1 1 0,0 0 0,1-1 0,-1 1 0,0 0 0,0 0 0,0 0 0,0 0 0,0 0 0,-1 0 0,1 0 0,-1 0 0,1 0 0,-1 1 0,0-1 0,1 1 0,-1-1 0,0 1 0,-3-2 0,-6-3 0,0 0 0,0 2 0,0-1 0,0 1 0,-1 1 0,0 0 0,1 0 0,-14 0 0,-102-4 0,110 6 0,-11 1 0,0 0 0,0 2 0,1 1 0,-41 9 0,60-9 0,0-1 0,0 1 0,0 0 0,1 1 0,0 0 0,-1 0 0,1 0 0,-10 10 0,13-11 0,1 0 0,0 1 0,0 0 0,0-1 0,1 1 0,-1 0 0,1 0 0,0 1 0,0-1 0,1 0 0,-1 1 0,1-1 0,0 1 0,0-1 0,0 1 0,0 6 0,1-5 0,0 0 0,0 0 0,1-1 0,0 1 0,0 0 0,0-1 0,1 1 0,0-1 0,0 1 0,0-1 0,1 0 0,-1 0 0,1 0 0,7 9 0,-3-7 0,0 1 0,1 0 0,0-1 0,1-1 0,-1 0 0,1 0 0,15 8 0,2-3 0,0 0 0,1-2 0,0-1 0,0 0 0,35 3 0,-28-8 0,-1-1 0,0-2 0,1-1 0,-1-2 0,0-1 0,0-2 0,0-1 0,0-1 0,-1-2 0,-1-1 0,0-2 0,41-23 0,-61 30 0,0 0 0,-1-1 0,0-1 0,0 0 0,0 0 0,-1 0 0,-1-2 0,1 1 0,-2-1 0,12-17 0,-17 23 0,0 1 0,0-1 0,0 0 0,-1 0 0,0 0 0,1 0 0,-1 0 0,-1-1 0,1 1 0,-1 0 0,1 0 0,-1-1 0,-1 1 0,1 0 0,0 0 0,-1 0 0,0-1 0,0 1 0,0 0 0,-1 0 0,1 0 0,-1 0 0,0 1 0,0-1 0,0 0 0,-1 1 0,1-1 0,-1 1 0,0 0 0,0 0 0,0 0 0,0 0 0,0 1 0,-5-3 0,-5-4 0,-1 1 0,0 0 0,-1 1 0,0 0 0,0 2 0,0-1 0,-1 2 0,-28-5 0,15 5 0,-1 1 0,0 2 0,-58 3 0,46 4 0,1 2 0,0 1 0,1 2 0,0 2 0,1 2 0,0 1 0,1 2 0,1 2 0,1 1 0,-43 34 0,70-48 0,1 1 0,0 1 0,0-1 0,1 1 0,0 1 0,0-1 0,-8 18 0,13-25 0,1 0 0,0 1 0,0-1 0,0 0 0,0 1 0,1-1 0,-1 0 0,0 1 0,1-1 0,0 1 0,0-1 0,-1 1 0,1-1 0,1 1 0,-1-1 0,0 1 0,1-1 0,-1 1 0,1-1 0,0 0 0,0 1 0,0-1 0,0 0 0,0 0 0,0 1 0,0-1 0,1 0 0,-1 0 0,1 0 0,0-1 0,0 1 0,-1 0 0,1-1 0,0 1 0,0-1 0,1 1 0,-1-1 0,0 0 0,0 0 0,1 0 0,3 1 0,10 2 0,-1 0 0,1-1 0,0-1 0,0 0 0,0-1 0,1-1 0,-1-1 0,0 0 0,23-5 0,14-5 0,79-26 0,-94 23 0,-2-1 0,1-1 0,-2-2 0,0-2 0,-2-1 0,0-2 0,44-39 0,-56 43 0,-1 0 0,-1-2 0,-1 0 0,-1-1 0,-1-1 0,-1-1 0,0 0 0,-2-1 0,-1 0 0,-1-1 0,10-36 0,-20 58 0,0-1 0,0 1 0,0 0 0,-1 0 0,1-1 0,-1 1 0,0 0 0,0-1 0,-1 1 0,1 0 0,-1 0 0,0-1 0,0 1 0,0 0 0,-4-7 0,3 8 0,0 0 0,-1 0 0,0 0 0,0 0 0,1 1 0,-2-1 0,1 1 0,0 0 0,0-1 0,-1 2 0,1-1 0,-1 0 0,1 1 0,-1 0 0,0-1 0,0 1 0,0 1 0,-4-2 0,-18 0 0,1 0 0,0 1 0,0 2 0,-1 1 0,1 0 0,0 2 0,0 1 0,-29 10 0,-200 79 0,194-69 0,46-19 0,-171 76 0,158-69 0,1 2 0,0 2 0,2 0 0,-37 32 0,55-43 0,-1 1 0,1 0 0,0 0 0,1 0 0,0 1 0,0-1 0,0 1 0,1 0 0,0 1 0,1-1 0,0 1 0,0 0 0,1 0 0,0 0 0,1 0 0,0 0 0,0 0 0,1 0 0,0 0 0,0 0 0,1 0 0,0 0 0,1 0 0,0 0 0,1 0 0,0 0 0,0-1 0,0 1 0,1-1 0,1 0 0,-1 0 0,1-1 0,1 1 0,-1-1 0,1 0 0,0 0 0,1-1 0,0 0 0,14 10 0,-2-5 0,-1-1 0,2-1 0,-1-1 0,1-1 0,0-1 0,1 0 0,35 4 0,-6-4 0,1-2 0,55-3 0,-77-1 0,-1-2 0,1-1 0,-1-2 0,0 0 0,0-2 0,0-1 0,-1-1 0,0-2 0,-1 0 0,0-2 0,-1-1 0,-1-1 0,0-1 0,-1-1 0,0-1 0,-2-1 0,0-1 0,-1 0 0,-1-2 0,-1 0 0,17-29 0,-29 41 0,0 0 0,-1-1 0,0 0 0,0 0 0,-1 0 0,0 0 0,-1 0 0,-1-1 0,0 0 0,1-14 0,-3 21 0,0 0 0,-1 0 0,1 0 0,-1 0 0,0 0 0,-1 0 0,1 0 0,-1 1 0,0-1 0,0 0 0,0 1 0,-1 0 0,0-1 0,0 1 0,0 0 0,0 0 0,0 0 0,-1 1 0,0-1 0,0 1 0,0 0 0,0 0 0,0 1 0,0-1 0,-1 1 0,-5-3 0,-11-3 0,-1 1 0,0 1 0,0 0 0,0 2 0,-1 1 0,1 0 0,-1 2 0,-35 2 0,16 2 0,0 2 0,0 2 0,-68 19 0,86-18 0,0 0 0,1 2 0,1 0 0,-1 1 0,2 2 0,-35 24 0,51-32 0,-1 0 0,1 0 0,0 0 0,0 1 0,1-1 0,-1 1 0,1 0 0,1 1 0,-1-1 0,1 1 0,-4 11 0,6-13 0,0 1 0,0-1 0,1 0 0,0 0 0,0 1 0,0-1 0,0 0 0,1 1 0,0-1 0,0 0 0,1 0 0,-1 0 0,1 0 0,0 0 0,0 0 0,1-1 0,0 1 0,3 4 0,2 1 0,0 1 0,1-1 0,1-1 0,0 0 0,0-1 0,0 1 0,1-2 0,1 0 0,-1 0 0,1-1 0,0 0 0,0-1 0,1-1 0,16 5 0,17 2 0,1-2 0,80 5 0,-45-11 0,0-3 0,0-3 0,0-5 0,123-26 0,-86 5 0,-2-4 0,156-68 0,-226 80 0,68-39 0,-95 47 0,-1 0 0,-1-2 0,0 0 0,0 0 0,21-27 0,-35 38 0,-1 0 0,1-1 0,-1 0 0,0 1 0,0-1 0,0 0 0,-1-1 0,0 1 0,0 0 0,0-1 0,-1 1 0,2-9 0,-3 12 0,0-1 0,-1 0 0,1 1 0,-1-1 0,0 0 0,1 1 0,-1-1 0,0 1 0,0-1 0,-1 1 0,1 0 0,0-1 0,-1 1 0,0 0 0,1 0 0,-1 0 0,0 0 0,0 0 0,0 1 0,0-1 0,0 1 0,-1-1 0,1 1 0,0 0 0,-1-1 0,1 1 0,-6-1 0,-16-6 0,0 0 0,0 2 0,-1 1 0,0 1 0,0 1 0,-35 0 0,16 4 0,-1 1 0,-80 15 0,101-12 0,1 2 0,0 0 0,0 1 0,1 2 0,0 0 0,0 1 0,1 1 0,-37 29 0,49-34 0,0 1 0,0 0 0,1 1 0,0-1 0,0 2 0,1-1 0,0 1 0,1 0 0,0 0 0,1 1 0,0 0 0,0 0 0,1 0 0,1 0 0,0 1 0,0-1 0,1 1 0,1 0 0,0 22 0,1-27 0,1-1 0,0 1 0,0-1 0,0 0 0,1 0 0,0 1 0,0-1 0,1-1 0,0 1 0,0 0 0,0 0 0,0-1 0,1 0 0,0 0 0,7 7 0,-4-5 0,1-1 0,0 0 0,0-1 0,1 1 0,0-2 0,0 1 0,0-1 0,0-1 0,12 4 0,4-1 0,0-2 0,0 0 0,1-2 0,-1 0 0,1-2 0,-1-1 0,28-5 0,19-6 0,0-3 0,-1-4 0,-2-2 0,0-4 0,-1-3 0,-2-2 0,-1-3 0,-1-4 0,81-61 0,-113 74 0,-1-1 0,-2-2 0,-1-1 0,-1-2 0,-1 0 0,25-40 0,-46 62 0,-1 1 0,0-1 0,0 0 0,4-17 0,-7 23 0,0 1 0,-1-1 0,0 0 0,1 1 0,-1-1 0,0 0 0,0 1 0,0-1 0,0 0 0,0 1 0,0-1 0,-1 0 0,1 1 0,-1-1 0,1 0 0,-1 1 0,1-1 0,-1 1 0,0-1 0,0 1 0,0-1 0,0 1 0,0-1 0,0 1 0,0 0 0,0 0 0,0 0 0,-1-1 0,1 1 0,-1 0 0,1 1 0,-3-2 0,-8-2 0,-1 0 0,0 1 0,0 1 0,0 0 0,0 1 0,0 1 0,-1 0 0,-24 3 0,0-1 0,-2 0 0,0 1 0,1 2 0,-1 2 0,1 2 0,1 1 0,-44 18 0,60-19 0,0 1 0,1 1 0,0 1 0,1 1 0,0 0 0,1 2 0,1 0 0,0 1 0,2 1 0,-1 1 0,-22 32 0,31-37 0,1 0 0,0 0 0,1 1 0,1 0 0,0 0 0,0 1 0,2-1 0,0 1 0,0 0 0,2 0 0,-1 15 0,2-24 0,0 1 0,0-1 0,1 1 0,-1-1 0,1 1 0,1-1 0,-1 1 0,1-1 0,1 0 0,-1 0 0,1 0 0,0 0 0,0 0 0,0-1 0,1 0 0,0 1 0,0-1 0,1 0 0,-1-1 0,1 1 0,0-1 0,0 0 0,0 0 0,1-1 0,0 1 0,10 4 0,9 0 0,-1-1 0,1-1 0,0-1 0,1-2 0,-1 0 0,1-2 0,-1 0 0,46-6 0,-35 0 0,0-1 0,-1-2 0,0-2 0,-1-1 0,55-26 0,50-37 0,-127 67 0,1-2 0,-1 0 0,-1 0 0,0-1 0,0 0 0,-1-1 0,0 0 0,10-16 0,-19 26 0,0 0 0,0 0 0,0 0 0,0-1 0,-1 1 0,1 0 0,0-1 0,-1 1 0,1-1 0,-1 1 0,0-1 0,1 1 0,-1 0 0,0-1 0,0 1 0,0-1 0,0 1 0,0-1 0,0 1 0,-1-1 0,1 1 0,0-1 0,-1 1 0,1-1 0,-1 1 0,1 0 0,-1-1 0,-1-1 0,0 2 0,1 0 0,-1 0 0,1 0 0,-1 0 0,0 1 0,1-1 0,-1 1 0,0-1 0,0 1 0,1-1 0,-1 1 0,0 0 0,0 0 0,0 0 0,1 0 0,-1 0 0,0 1 0,0-1 0,1 0 0,-1 1 0,0 0 0,0-1 0,-2 3 0,-9 3 0,0 0 0,1 1 0,0 1 0,1 0 0,0 1 0,0 0 0,1 0 0,0 1 0,0 1 0,1 0 0,1 0 0,-11 17 0,8-10 0,1 1 0,1 0 0,0 0 0,2 1 0,0 0 0,1 1 0,-5 34 0,10-49 0,1-1 0,-1 0 0,1 1 0,0-1 0,1 0 0,-1 1 0,1-1 0,0 0 0,1 0 0,-1 0 0,1 0 0,0 0 0,0 0 0,1 0 0,-1 0 0,1-1 0,0 1 0,0-1 0,1 0 0,-1 0 0,1 0 0,0 0 0,0-1 0,0 0 0,0 0 0,1 0 0,0 0 0,-1 0 0,1-1 0,7 3 0,4 0 0,0 0 0,0-1 0,1 0 0,-1-2 0,1 1 0,0-2 0,0-1 0,28-2 0,8-5 0,0-2 0,-1-2 0,-1-3 0,0-2 0,0-2 0,-2-2 0,0-3 0,-2-1 0,-1-3 0,-1-2 0,-1-1 0,64-59 0,-102 84 0,17-17 0,34-41 0,-52 57 0,0 0 0,-1 0 0,0-1 0,0 0 0,-1 0 0,1 0 0,-2 0 0,1 0 0,-1 0 0,0-1 0,0 0 0,0-9 0,-2 14 0,0 0 0,0 0 0,0 0 0,-1 0 0,1 1 0,-1-1 0,1 0 0,-1 0 0,0 0 0,0 1 0,0-1 0,-1 1 0,1-1 0,0 1 0,-1-1 0,0 1 0,0 0 0,0 0 0,0 0 0,-3-4 0,0 4 0,1-1 0,-1 0 0,0 1 0,0 0 0,0 0 0,0 0 0,0 1 0,0 0 0,0 0 0,-9-1 0,-1 2 0,0 0 0,0 0 0,0 1 0,0 1 0,0 1 0,0 0 0,-15 6 0,17-4 0,1 2 0,0 0 0,0 0 0,0 1 0,0 0 0,2 1 0,-1 0 0,1 1 0,0 0 0,1 1 0,0 0 0,1 0 0,0 1 0,-10 20 0,12-21 0,1 1 0,0-1 0,0 1 0,1-1 0,1 1 0,0 0 0,1 1 0,0-1 0,0 0 0,2 1 0,-1-1 0,2 1 0,0-1 0,0 0 0,1 1 0,6 18 0,-6-24 0,1-1 0,0 1 0,0-1 0,1 0 0,0 0 0,0-1 0,0 1 0,1-1 0,-1 0 0,1 0 0,1 0 0,-1-1 0,1 1 0,10 5 0,-6-5 0,0-1 0,1 0 0,0 0 0,0-1 0,0 0 0,0-1 0,0 0 0,16 0 0,3-3 0,1 0 0,-1-2 0,0-1 0,0-2 0,54-17 0,-21 1 0,-1-3 0,0-3 0,-2-2 0,-2-3 0,-1-3 0,-1-2 0,81-72 0,-128 102 0,0-1 0,-1 0 0,0 0 0,0-1 0,-1 0 0,8-14 0,-13 14 0,-7 11 0,-11 15 0,7-6 0,2 0 0,-1 1 0,1-1 0,1 2 0,0-1 0,0 1 0,2 0 0,-1 0 0,1 0 0,1 1 0,0 0 0,1-1 0,0 1 0,1 0 0,1 0 0,1 14 0,-1-19 0,1 1 0,1-1 0,-1 0 0,1 1 0,1-1 0,0 0 0,0 0 0,0-1 0,1 1 0,0-1 0,0 1 0,1-1 0,0-1 0,1 1 0,-1-1 0,1 0 0,0 0 0,1 0 0,-1-1 0,1 0 0,0 0 0,1-1 0,-1 0 0,1 0 0,12 4 0,10 0 0,1-1 0,0-1 0,-1-2 0,2 0 0,-1-3 0,0 0 0,0-3 0,0 0 0,0-2 0,0-1 0,0-1 0,-1-2 0,0-1 0,-1-1 0,0-2 0,47-26 0,-68 33 0,0 0 0,0-1 0,-1 0 0,0-1 0,0 0 0,0 0 0,9-13 0,-13 16 0,-1 0 0,1 0 0,-1-1 0,1 1 0,-2 0 0,1-1 0,0 0 0,-1 1 0,0-1 0,0 0 0,0 0 0,0 0 0,-1 0 0,0 0 0,0 1 0,-1-8 0,1 11 0,0 1 0,0-1 0,0 1 0,0-1 0,-1 1 0,1-1 0,0 1 0,0-1 0,0 1 0,0 0 0,-1-1 0,1 1 0,0-1 0,0 1 0,-1 0 0,1-1 0,0 1 0,-1 0 0,1-1 0,-1 1 0,1 0 0,0-1 0,-1 1 0,1 0 0,-1 0 0,1 0 0,0-1 0,-1 1 0,1 0 0,-1 0 0,1 0 0,-1 0 0,0 0 0,-17 7 0,-10 22 0,27-28 0,0 1 0,0-1 0,0 1 0,0-1 0,1 1 0,-1 0 0,0 0 0,1-1 0,-1 1 0,1 0 0,0 0 0,0 0 0,0-1 0,0 1 0,0 0 0,0 0 0,0 0 0,0 0 0,1-1 0,-1 1 0,1 0 0,-1 0 0,1-1 0,0 1 0,-1 0 0,1-1 0,0 1 0,0-1 0,0 1 0,1-1 0,-1 1 0,0-1 0,0 0 0,1 0 0,-1 1 0,1-1 0,-1 0 0,1 0 0,-1-1 0,1 1 0,2 1 0,8 3 0,0-1 0,0 0 0,0 0 0,24 3 0,14 0 0,1-2 0,0-2 0,-1-3 0,77-8 0,-90 4 0,0-3 0,-1-1 0,0-1 0,0-2 0,0-2 0,58-30 0,-81 36 0,0-2 0,0 0 0,15-13 0,-26 20 0,0 0 0,0 0 0,-1 0 0,1 0 0,0 0 0,-1 0 0,0 0 0,1-1 0,-1 1 0,0 0 0,0-1 0,1-2 0,-2 4 0,0 0 0,0 0 0,0 0 0,-1 0 0,1 0 0,0 0 0,0 0 0,-1 0 0,1 0 0,0 0 0,-1 0 0,1 0 0,-1 0 0,1 0 0,-1 1 0,0-1 0,1 0 0,-1 0 0,0 0 0,1 1 0,-1-1 0,0 0 0,0 1 0,0-1 0,0 1 0,0-1 0,1 1 0,-1 0 0,0-1 0,0 1 0,-2-1 0,1 1 0,0-1 0,0 0 0,0 0 0,0 1 0,-1 0 0,1-1 0,0 1 0,0 0 0,-1 0 0,1 0 0,0 0 0,0 0 0,-1 1 0,1-1 0,0 1 0,0 0 0,0-1 0,0 1 0,0 0 0,0 0 0,0 0 0,0 0 0,0 1 0,0-1 0,0 1 0,1-1 0,-1 1 0,1-1 0,-1 1 0,1 0 0,-1 0 0,1 0 0,-1 2 0,0-1 0,0 1 0,1-1 0,-1 1 0,1 0 0,0-1 0,0 1 0,0 0 0,0 0 0,1 0 0,0 0 0,-1 0 0,2 0 0,-1-1 0,0 1 0,1 0 0,-1 0 0,1 0 0,3 6 0,1 0 0,1-1 0,0 0 0,0 0 0,1 0 0,0-1 0,1 0 0,0 0 0,0-1 0,1 0 0,0-1 0,0 1 0,0-2 0,1 1 0,0-1 0,16 5 0,3 0 0,0 0 0,1-3 0,-1 0 0,48 4 0,-40-10 0,0-2 0,0-2 0,0-1 0,0-1 0,68-20 0,11-2 0,-116 27 0,1 0 0,-1 0 0,1 0 0,-1-1 0,0 1 0,1 0 0,-1 0 0,1 0 0,-1 0 0,1 0 0,-1 0 0,0 0 0,1 0 0,-1 0 0,1 0 0,-1 0 0,1 1 0,-1-1 0,0 0 0,1 0 0,-1 0 0,1 0 0,-1 1 0,0-1 0,1 0 0,-1 0 0,0 1 0,1-1 0,-1 0 0,0 1 0,1-1 0,-1 0 0,0 1 0,0-1 0,1 1 0,-5 18 0,-25 27 0,23-37 0,2-2 0,-5 6 0,1 0 0,1 0 0,-11 27 0,17-38 0,0 0 0,0 0 0,0 0 0,1 0 0,-1 0 0,1 1 0,-1-1 0,1 0 0,0 0 0,0 0 0,0 1 0,0-1 0,0 0 0,0 0 0,1 1 0,-1-1 0,1 0 0,0 0 0,-1 0 0,1 0 0,0 0 0,0 0 0,0 0 0,1 0 0,-1 0 0,0 0 0,1-1 0,-1 1 0,1 0 0,-1-1 0,1 1 0,0-1 0,0 0 0,3 2 0,3 0 0,0 0 0,0-1 0,0 0 0,1 0 0,-1-1 0,1 0 0,-1-1 0,1 0 0,-1 0 0,1-1 0,-1 0 0,1 0 0,-1-1 0,0 0 0,0 0 0,0-1 0,0 0 0,0-1 0,0 0 0,12-8 0,-8 4 0,-1 0 0,1 0 0,-2-1 0,1-1 0,-1 0 0,-1 0 0,0-1 0,0 0 0,-1-1 0,0 1 0,-1-2 0,5-12 0,-5 10 0,-2-1 0,0 0 0,-1 0 0,0-1 0,-2 1 0,0-1 0,0 1 0,-2-1 0,-1-24 0,0 33 0,-1 1 0,1-1 0,-1 1 0,0 0 0,-1-1 0,0 1 0,0 0 0,0 0 0,-1 1 0,0-1 0,0 1 0,-1 0 0,0 0 0,0 0 0,0 1 0,-1 0 0,0 0 0,0 0 0,0 0 0,0 1 0,-1 0 0,-12-5 0,4 3 0,-1 1 0,1 0 0,-1 2 0,0-1 0,-1 2 0,1 0 0,0 1 0,-1 1 0,1 0 0,0 1 0,-1 1 0,1 1 0,-17 4 0,5 1 0,1 1 0,1 1 0,-1 2 0,2 0 0,0 2 0,-42 29 0,62-39 0,0 1 0,0-1 0,0 1 0,0 0 0,-7 11 0,12-15 0,-1-1 0,1 1 0,-1 0 0,1-1 0,0 1 0,-1 0 0,1-1 0,0 1 0,0 0 0,-1-1 0,1 1 0,0 0 0,0 0 0,0-1 0,0 1 0,0 0 0,0 0 0,0-1 0,0 1 0,0 0 0,1 0 0,-1-1 0,1 2 0,0-1 0,0 0 0,0 0 0,0-1 0,0 1 0,0-1 0,1 1 0,-1-1 0,0 1 0,0-1 0,1 0 0,-1 1 0,0-1 0,0 0 0,1 0 0,-1 0 0,0 0 0,1 0 0,-1 0 0,2-1 0,8-1 0,0-1 0,0 0 0,-1-1 0,0 0 0,0-1 0,0 0 0,0 0 0,-1-1 0,1 0 0,-2-1 0,1 0 0,-1 0 0,15-17 0,2-5 0,0-2 0,33-54 0,-45 64 0,-1 0 0,-2 0 0,16-42 0,-25 61 0,0 0 0,0 0 0,-1 0 0,1 0 0,-1 0 0,1 0 0,-1 0 0,0 0 0,0 0 0,0 0 0,0 0 0,0 0 0,0-1 0,-1 1 0,1 0 0,-1 0 0,0 0 0,1 0 0,-1 0 0,0 0 0,0 1 0,-2-4 0,2 4 0,-1 0 0,0 0 0,0 0 0,1 0 0,-1 0 0,0 1 0,0-1 0,0 0 0,0 1 0,0-1 0,0 1 0,0 0 0,0 0 0,-1 0 0,1 0 0,0 0 0,0 0 0,-2 1 0,-14 3 0,1 1 0,0 0 0,1 1 0,-17 9 0,30-14 0,-50 23 0,2 3 0,1 2 0,1 3 0,2 1 0,1 3 0,-72 71 0,112-101 0,-1 1 0,1 0 0,1 0 0,-1 1 0,-7 14 0,12-21 0,1 1 0,-1-1 0,0 1 0,1-1 0,-1 1 0,1-1 0,0 1 0,0 0 0,-1-1 0,1 1 0,0-1 0,0 1 0,0 0 0,1-1 0,-1 1 0,0 0 0,0-1 0,1 1 0,-1-1 0,1 1 0,0-1 0,-1 1 0,1-1 0,0 0 0,0 1 0,0-1 0,0 0 0,0 1 0,0-1 0,0 0 0,0 0 0,1 0 0,-1 0 0,0 0 0,1 0 0,-1-1 0,1 1 0,-1 0 0,3 0 0,5 3 0,1-1 0,-1-1 0,1 1 0,0-1 0,0-1 0,0 0 0,0 0 0,0-1 0,-1-1 0,1 1 0,0-2 0,0 1 0,0-1 0,-1-1 0,1 0 0,-1 0 0,15-7 0,-6 1 0,0-1 0,-1-1 0,0 0 0,0-1 0,-2-1 0,1 0 0,23-28 0,-26 25 0,0-1 0,-1 0 0,0-1 0,-2 0 0,12-26 0,-20 39 0,0 0 0,-1 0 0,1-1 0,-1 1 0,0-1 0,0 0 0,-1 1 0,0-1 0,0 1 0,0-1 0,-1-6 0,0 9 0,0-1 0,0 1 0,-1 0 0,1 0 0,-1 0 0,1 0 0,-1 1 0,0-1 0,0 0 0,0 1 0,-1-1 0,1 1 0,0 0 0,-1 0 0,0 0 0,1 0 0,-1 0 0,0 0 0,0 1 0,-5-3 0,-5 1 0,-1-1 0,1 2 0,-1 0 0,0 0 0,0 1 0,0 1 0,0 1 0,0 0 0,0 0 0,-20 6 0,-114 18 0,0 7 0,3 6 0,1 7 0,-213 97 0,344-137 0,-35 20 0,46-25 0,0 1 0,0 1 0,0-1 0,0 0 0,0 0 0,0 1 0,1-1 0,-1 1 0,0 0 0,1-1 0,0 1 0,-1 0 0,1 0 0,0 0 0,-2 4 0,3-6 0,1 1 0,-1 0 0,0 0 0,1-1 0,-1 1 0,1 0 0,-1-1 0,1 1 0,0-1 0,-1 1 0,1-1 0,-1 1 0,1-1 0,0 1 0,0-1 0,-1 1 0,1-1 0,0 0 0,0 1 0,-1-1 0,1 0 0,0 0 0,0 0 0,0 0 0,-1 0 0,1 1 0,0-1 0,0-1 0,0 1 0,-1 0 0,1 0 0,1 0 0,22 0 0,0-1 0,0-1 0,0-1 0,-1-1 0,1-1 0,-1-1 0,0-1 0,-1-1 0,36-18 0,-28 11 0,0-1 0,-1-2 0,-1-1 0,-1-2 0,0 0 0,33-37 0,-50 48 0,-1-1 0,0 0 0,-1 0 0,-1-1 0,1 0 0,-2-1 0,0 1 0,0-1 0,6-24 0,-11 32 0,0-1 0,0 1 0,-1-1 0,1 1 0,-1-1 0,0 1 0,-1-1 0,0 0 0,1 1 0,-2 0 0,1-1 0,-1 1 0,1 0 0,-2-1 0,1 1 0,0 0 0,-1 1 0,0-1 0,0 0 0,0 1 0,-1 0 0,0-1 0,0 1 0,0 1 0,0-1 0,-9-5 0,-1 0 0,-1 1 0,-1 1 0,0 0 0,0 1 0,0 1 0,0 0 0,-1 1 0,0 1 0,1 1 0,-1 0 0,0 1 0,-22 2 0,-8 2 0,0 2 0,0 2 0,-56 15 0,31-1 0,1 4 0,1 2 0,2 4 0,-118 71 0,167-91 0,2 0 0,-1 2 0,2 0 0,-29 30 0,35-25 0,14-10 0,-1-7 0,-1-1 0,1 1 0,0-1 0,-1 0 0,1 0 0,0 0 0,0 0 0,-1-1 0,1 1 0,5-2 0,14-5 0,0 0 0,-1-2 0,1 0 0,-2-2 0,0 0 0,35-26 0,105-98 0,-154 130 0,11-10 0,0 0 0,-1-2 0,-1 0 0,-1 0 0,22-33 0,-36 49 0,1 0 0,0 0 0,-1-1 0,1 1 0,-1 0 0,1 0 0,-1 0 0,0 0 0,1-1 0,-1 1 0,0 0 0,0 0 0,0 0 0,0-1 0,0 1 0,0 0 0,0 0 0,0-1 0,0 1 0,-1 0 0,1 0 0,-1 0 0,1-1 0,-1 1 0,1 0 0,-1 0 0,1 0 0,-1 0 0,0 0 0,0 0 0,1 0 0,-1 0 0,0 0 0,0 1 0,0-1 0,0 0 0,0 0 0,0 1 0,0-1 0,-2 0 0,-4-1 0,0 0 0,0 0 0,0 0 0,-1 1 0,-11 0 0,17 1 0,-42-2 0,1 3 0,-1 2 0,1 1 0,0 3 0,0 1 0,1 2 0,0 2 0,-48 21 0,13 0 0,1 4 0,1 3 0,-89 64 0,150-94 0,0 0 0,1 1 0,0 0 0,1 1 0,-12 15 0,22-25 0,0 0 0,1 0 0,-1 0 0,1 0 0,-1 0 0,1 0 0,0 0 0,0 0 0,0 0 0,0 1 0,0-1 0,1 0 0,-1 1 0,1-1 0,-1 1 0,1-1 0,0 0 0,0 1 0,0-1 0,0 1 0,0-1 0,1 1 0,-1-1 0,1 0 0,0 1 0,0-1 0,-1 0 0,1 1 0,1-1 0,-1 0 0,0 0 0,0 0 0,1 0 0,-1 0 0,1 0 0,0-1 0,0 1 0,0 0 0,-1-1 0,1 1 0,0-1 0,1 0 0,-1 0 0,3 2 0,6 2 0,0-1 0,0 0 0,1-1 0,-1 0 0,1 0 0,0-1 0,-1-1 0,1 0 0,0-1 0,0 0 0,0-1 0,0 0 0,-1 0 0,1-2 0,12-3 0,10-4 0,-1-1 0,0-2 0,56-31 0,-62 30 0,-1-2 0,-1 0 0,0-2 0,-1-1 0,-1-1 0,-1 0 0,-1-2 0,-1-1 0,25-36 0,-42 54 0,0 1 0,0-1 0,0 0 0,-1 0 0,0 0 0,0 0 0,0-1 0,-1 1 0,0 0 0,0-1 0,1-6 0,-3 9 0,1 1 0,-1-1 0,1 0 0,-1 1 0,0-1 0,0 1 0,-1-1 0,1 1 0,0-1 0,-1 1 0,1 0 0,-1 0 0,0 0 0,0 0 0,0 0 0,0 0 0,0 0 0,0 0 0,0 1 0,0-1 0,-1 1 0,1 0 0,-1 0 0,-3-2 0,-11-4 0,0 1 0,0 1 0,-1 0 0,0 1 0,1 1 0,-36-1 0,-115 9 0,143-3 0,-114 12 0,-169 38 0,-134 56 0,355-85 0,26-9 0,34-8 0,0 0 0,0 2 0,1 0 0,0 2 0,-45 25 0,68-34 0,1 1 0,0-1 0,-1 1 0,1 0 0,0 0 0,0 0 0,0 0 0,0 0 0,0 0 0,-2 5 0,4-7 0,0 1 0,-1 0 0,1-1 0,0 1 0,0 0 0,0-1 0,0 1 0,0 0 0,0 0 0,0-1 0,0 1 0,0 0 0,0 0 0,0-1 0,0 1 0,0 0 0,0 0 0,1-1 0,-1 1 0,0 0 0,1-1 0,-1 1 0,0-1 0,1 1 0,-1 0 0,2 0 0,2 2 0,0 0 0,0-1 0,0 1 0,1-1 0,0 0 0,-1 0 0,1 0 0,0-1 0,0 0 0,0 0 0,6 1 0,51 5 0,0-2 0,0-3 0,0-2 0,1-4 0,-1-2 0,104-24 0,-83 10 0,0-5 0,-2-3 0,-1-3 0,106-60 0,-176 86 0,5-3 0,1-1 0,-2 0 0,1-1 0,17-16 0,-31 26 0,0-1 0,-1 0 0,1 0 0,0 1 0,0-1 0,-1 0 0,1 0 0,0 0 0,-1 0 0,1 0 0,-1 0 0,1 0 0,-1 0 0,0 0 0,1 0 0,-1 0 0,0 0 0,0-1 0,0 1 0,1 0 0,-1 0 0,-1-1 0,1 0 0,-1 1 0,0 0 0,0 0 0,0 0 0,0 0 0,0 1 0,0-1 0,0 0 0,0 0 0,0 0 0,0 1 0,0-1 0,0 1 0,-1-1 0,1 1 0,0-1 0,0 1 0,-1 0 0,1 0 0,-3-1 0,-17-1 0,-1 0 0,0 1 0,1 2 0,-1 0 0,0 1 0,1 1 0,0 1 0,-31 10 0,-13 7 0,-90 42 0,86-28-151,1 2-1,2 3 0,2 3 0,2 3 1,1 2-1,3 4 0,3 1 1,-90 112-1,99-106-6674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4:57.387"/>
    </inkml:context>
    <inkml:brush xml:id="br0">
      <inkml:brushProperty name="width" value="0.35" units="cm"/>
      <inkml:brushProperty name="height" value="0.35" units="cm"/>
      <inkml:brushProperty name="color" value="#FFFFFF"/>
    </inkml:brush>
  </inkml:definitions>
  <inkml:trace contextRef="#ctx0" brushRef="#br0">89 892 24575,'5'6'0,"0"0"0,0-1 0,0 1 0,1-1 0,0 0 0,0 0 0,0 0 0,1-1 0,-1 0 0,1-1 0,0 1 0,11 3 0,9 6 0,220 105 0,-195-97 0,1-3 0,107 23 0,-152-40 0,0 0 0,0 0 0,0-1 0,0 0 0,0 0 0,0-1 0,-1 0 0,1-1 0,0 1 0,14-6 0,-20 6 0,0 0 0,0 0 0,0-1 0,0 1 0,0-1 0,0 1 0,0-1 0,0 1 0,-1-1 0,1 0 0,0 0 0,-1 0 0,0 0 0,1 0 0,-1 0 0,0-1 0,0 1 0,0 0 0,0 0 0,-1-1 0,1 1 0,-1-1 0,1 1 0,-1 0 0,0-1 0,0 1 0,0-1 0,0 1 0,0-1 0,-1 1 0,1 0 0,-1-1 0,0 1 0,1-1 0,-1 1 0,0 0 0,0 0 0,-1 0 0,0-3 0,-2-2 0,0 0 0,-1 1 0,1-1 0,-1 1 0,-1 0 0,1 0 0,-1 1 0,0 0 0,0 0 0,0 0 0,-13-7 0,-9-3 0,-47-18 0,69 30 0,-49-19 0,-1 2 0,-1 3 0,0 2 0,-1 3 0,-1 2 0,0 2 0,-67 2 0,115 6 0,0 1 0,0 1 0,0 0 0,0 0 0,0 1 0,1 1 0,-18 7 0,26-10 0,1 0 0,-1 0 0,1 0 0,-1 0 0,1 0 0,-1 0 0,1 0 0,-1 1 0,1-1 0,0 0 0,0 1 0,0-1 0,0 1 0,0-1 0,0 1 0,0 0 0,0-1 0,1 1 0,-1 0 0,0 3 0,1-3 0,1 1 0,-1-1 0,1 0 0,0 1 0,0-1 0,0 1 0,0-1 0,0 0 0,0 0 0,1 0 0,-1 0 0,1 0 0,-1 0 0,1 0 0,0 0 0,0 0 0,0-1 0,0 1 0,0-1 0,2 2 0,11 9 0,-11-8 0,0-1 0,1 1 0,-1 0 0,1-1 0,0 0 0,0 0 0,0-1 0,0 1 0,1-1 0,-1 0 0,10 2 0,-14-3 0,0 1 0,0 0 0,0 0 0,-1 0 0,1 0 0,-1 0 0,1 0 0,-1 0 0,0 1 0,0-1 0,0 0 0,0 0 0,0 0 0,0 0 0,0 0 0,-1 0 0,0 3 0,0 0 0,-4 40 0,-3 61 0,8-97 0,0 0 0,0 0 0,1-1 0,1 1 0,0-1 0,0 1 0,0-1 0,1 1 0,5 9 0,-7-15 0,1-1 0,-1 1 0,1 0 0,0-1 0,0 0 0,0 1 0,0-1 0,0 0 0,0 0 0,1 0 0,-1 0 0,1-1 0,-1 1 0,1-1 0,0 1 0,0-1 0,-1 0 0,1 0 0,0 0 0,0 0 0,0-1 0,0 1 0,0-1 0,0 0 0,0 0 0,0 0 0,6-1 0,-3 0 0,-1-1 0,1 1 0,-1-1 0,0 0 0,0-1 0,1 0 0,-1 1 0,-1-2 0,1 1 0,0 0 0,-1-1 0,0 0 0,0 0 0,4-5 0,5-7 0,-1-1 0,-1-1 0,0 0 0,13-30 0,-19 36 0,-1 0 0,0 0 0,-1 0 0,0-1 0,0 1 0,-2-1 0,1 1 0,-2-25 0,0 36 0,0-1 0,0 0 0,0 1 0,0-1 0,-1 1 0,1-1 0,0 1 0,-1-1 0,1 1 0,-1-1 0,0 1 0,1 0 0,-1-1 0,0 1 0,0 0 0,0-1 0,0 1 0,0 0 0,0 0 0,0 0 0,0 0 0,-1 0 0,1 0 0,-2-1 0,1 2 0,-1-1 0,1 1 0,0 0 0,0-1 0,-1 1 0,1 0 0,0 1 0,-1-1 0,1 0 0,0 0 0,-1 1 0,1 0 0,0-1 0,-4 3 0,-4 2 0,-1 0 0,1 1 0,0 0 0,0 1 0,-13 12 0,-2 6 0,1 1 0,1 1 0,1 2 0,1 0 0,2 1 0,1 1 0,-22 53 0,37-79 0,1 1 0,0 0 0,0 0 0,1 0 0,0 0 0,0 0 0,0 10 0,1-14 0,0-1 0,0 0 0,1 1 0,-1-1 0,0 1 0,1-1 0,-1 0 0,1 1 0,-1-1 0,1 0 0,0 1 0,0-1 0,0 0 0,-1 0 0,1 0 0,0 0 0,0 0 0,1 0 0,-1 0 0,0 0 0,0 0 0,0 0 0,1-1 0,-1 1 0,0 0 0,1-1 0,-1 1 0,0-1 0,1 1 0,-1-1 0,1 0 0,-1 0 0,1 0 0,-1 0 0,0 0 0,3 0 0,6 0 0,0-1 0,0-1 0,0 0 0,0 0 0,0-1 0,-1 0 0,1 0 0,-1-1 0,1-1 0,7-4 0,18-13 0,36-27 0,-12 2 0,-3-2 0,79-88 0,80-131 0,-202 250 0,-5 9 0,-1 0 0,-1 0 0,0 0 0,0 0 0,-1-1 0,0 0 0,-1 0 0,4-15 0,-7 25 0,-1 0 0,0 0 0,0-1 0,0 1 0,0 0 0,0-1 0,0 1 0,0 0 0,0 0 0,0-1 0,0 1 0,0 0 0,0-1 0,0 1 0,0 0 0,0 0 0,0-1 0,0 1 0,-1 0 0,1 0 0,0-1 0,0 1 0,0 0 0,0 0 0,0-1 0,-1 1 0,1 0 0,0 0 0,0-1 0,-1 1 0,1 0 0,0 0 0,0 0 0,-1 0 0,1 0 0,0-1 0,0 1 0,-1 0 0,1 0 0,0 0 0,0 0 0,-1 0 0,1 0 0,0 0 0,-1 0 0,1 0 0,0 0 0,-1 0 0,1 0 0,0 0 0,0 0 0,-1 0 0,1 0 0,0 0 0,0 1 0,-1-1 0,1 0 0,0 0 0,0 0 0,-1 0 0,1 1 0,-21 10 0,20-10 0,-21 14 0,1 1 0,0 1 0,2 1 0,0 0 0,0 2 0,2 0 0,-25 38 0,32-42 0,0 1 0,1 0 0,1 1 0,1 0 0,0 0 0,2 1 0,0-1 0,0 1 0,2 1 0,1-1 0,-1 27 0,3-41 0,0-1 0,0 1 0,1 0 0,0-1 0,0 1 0,0 0 0,0-1 0,0 1 0,1-1 0,0 1 0,0-1 0,0 0 0,1 0 0,-1 0 0,1 0 0,0 0 0,0-1 0,0 1 0,7 4 0,-4-4 0,0 0 0,1-1 0,-1 0 0,1 0 0,-1-1 0,1 0 0,0 0 0,0 0 0,0-1 0,0 0 0,0-1 0,7 0 0,8 0 0,0-2 0,0-1 0,0-1 0,0 0 0,-1-2 0,1 0 0,31-16 0,-14 2 0,-1-2 0,-1-2 0,-1-1 0,36-34 0,123-127 0,-194 184 0,59-59 0,-2-2 0,-4-3 0,-2-3 0,52-91 0,-101 156 0,0-1 0,-1 0 0,0 0 0,0 0 0,0-1 0,-1 1 0,2-10 0,-3 14 0,0 0 0,0 0 0,0 0 0,0 0 0,-1 0 0,1 0 0,0 0 0,0 0 0,-1 0 0,1 0 0,-1 0 0,1 0 0,-1 0 0,1 1 0,-1-1 0,1 0 0,-1 0 0,0 1 0,1-1 0,-1 0 0,0 1 0,0-1 0,0 0 0,0 1 0,1 0 0,-1-1 0,0 1 0,0-1 0,0 1 0,0 0 0,0-1 0,0 1 0,0 0 0,0 0 0,0 0 0,0 0 0,0 0 0,0 0 0,0 0 0,0 0 0,0 0 0,0 1 0,0-1 0,0 0 0,0 1 0,0-1 0,-1 1 0,-8 2 0,0 0 0,0 1 0,0 0 0,0 1 0,1 0 0,0 0 0,0 1 0,0 0 0,0 1 0,1 0 0,-9 10 0,-10 12 0,-40 54 0,39-43 0,2 2 0,2 1 0,2 1 0,1 0 0,3 2 0,-14 54 0,16-39 0,3 0 0,2 0 0,3 1 0,1 92 0,6-143 0,2 0 0,-1 0 0,1 0 0,1 0 0,0-1 0,1 1 0,6 17 0,-8-25 0,1 0 0,0 0 0,-1-1 0,1 1 0,1 0 0,-1-1 0,0 1 0,0-1 0,1 0 0,0 1 0,-1-1 0,1 0 0,0-1 0,0 1 0,0 0 0,0-1 0,0 0 0,0 0 0,1 0 0,-1 0 0,0 0 0,1-1 0,-1 1 0,0-1 0,1 0 0,-1 0 0,0 0 0,5-1 0,3-1 0,0 0 0,-1-1 0,1 0 0,-1 0 0,0-1 0,0-1 0,0 0 0,0 0 0,-1-1 0,0 0 0,0 0 0,11-11 0,8-10 0,-1-1 0,28-37 0,-9 4 0,-2-3 0,-4-2 0,-2-1 0,-3-2 0,-3-1 0,34-110 0,-64 173 0,3-7 0,-1 1 0,0-1 0,-1 0 0,-1 0 0,0 0 0,0-27 0,-2 40 0,0 1 0,0-1 0,0 0 0,0 1 0,0-1 0,0 1 0,0-1 0,-1 0 0,1 1 0,0-1 0,0 0 0,-1 1 0,1-1 0,0 1 0,-1-1 0,1 1 0,0-1 0,-1 1 0,1-1 0,-1 1 0,1-1 0,-1 1 0,1 0 0,-1-1 0,1 1 0,-1 0 0,1-1 0,-1 1 0,0 0 0,1 0 0,-1-1 0,0 1 0,1 0 0,-1 0 0,1 0 0,-1 0 0,0 0 0,1 0 0,-1 0 0,0 0 0,1 0 0,-1 0 0,0 0 0,1 1 0,-1-1 0,1 0 0,-1 0 0,0 1 0,1-1 0,-1 1 0,-32 21 0,-13 20 0,2 2 0,2 2 0,2 2 0,1 2 0,4 1 0,1 1 0,-37 80 0,69-129 0,1 0 0,-1 0 0,1 0 0,0 0 0,0 0 0,0 0 0,0 1 0,1-1 0,-1 0 0,1 1 0,0-1 0,0 0 0,0 6 0,1-7 0,0-1 0,0 1 0,0-1 0,0 0 0,0 0 0,1 1 0,-1-1 0,0 0 0,1 0 0,-1 0 0,1 0 0,-1 0 0,1-1 0,-1 1 0,1 0 0,0-1 0,-1 1 0,1-1 0,0 0 0,-1 1 0,1-1 0,0 0 0,-1 0 0,1 0 0,0 0 0,0 0 0,2-1 0,10 0 0,1 0 0,-1-2 0,0 1 0,0-2 0,0 0 0,-1 0 0,18-9 0,93-53 0,-94 49 0,38-23 0,84-63 0,-128 84 0,-1-1 0,-1 0 0,0-2 0,-2-1 0,0 0 0,25-41 0,-42 59 0,0 0 0,-1 0 0,1 0 0,-1-1 0,0 1 0,-1-1 0,1 1 0,-1-1 0,0 1 0,0-9 0,-1 13 0,0 0 0,0 0 0,0 0 0,0 1 0,-1-1 0,1 0 0,0 0 0,0 0 0,-1 0 0,1 1 0,-1-1 0,1 0 0,-1 0 0,1 1 0,-1-1 0,1 0 0,-1 1 0,1-1 0,-1 0 0,0 1 0,0-1 0,1 1 0,-1-1 0,0 1 0,0 0 0,0-1 0,-2 0 0,0 1 0,0 0 0,1 0 0,-1 0 0,0 0 0,0 0 0,1 1 0,-1-1 0,0 1 0,1-1 0,-1 1 0,1 0 0,-4 2 0,-26 13 0,0 2 0,1 1 0,1 1 0,-44 39 0,43-35 0,-18 17 0,1 2 0,2 2 0,2 2 0,-63 89 0,81-99 0,3 1 0,1 2 0,1 0 0,3 1 0,1 1 0,2 1 0,-14 65 0,27-95 0,0 0 0,0-1 0,1 1 0,1 0 0,0 0 0,0 0 0,5 22 0,-3-29 0,-1-1 0,1 1 0,1-1 0,-1 1 0,1-1 0,-1 0 0,2 0 0,-1 0 0,0-1 0,1 1 0,0-1 0,0 0 0,0 0 0,1 0 0,-1 0 0,1-1 0,0 0 0,0 0 0,6 3 0,2-1 0,-1-1 0,1 0 0,-1-1 0,1 0 0,0-1 0,1 0 0,-1-1 0,0-1 0,0 0 0,0-1 0,0 0 0,1-1 0,18-5 0,11-5 0,-1-2 0,71-35 0,-15 0 0,-2-5 0,-3-4 0,109-90 0,-80 46 0,179-193 0,-295 288 0,104-122 0,-99 114 0,-1 0 0,0 0 0,-1-1 0,0-1 0,-2 1 0,11-33 0,-18 48 0,1 0 0,-1 0 0,1 0 0,-1 0 0,0 0 0,1 0 0,-1 0 0,0 0 0,0 0 0,0 0 0,0 0 0,0-1 0,0 1 0,0 0 0,0 0 0,0 0 0,0 0 0,-1 0 0,1 0 0,0 0 0,-1 0 0,1 0 0,-1 0 0,1 0 0,-1 0 0,0 0 0,1 0 0,-1 0 0,0 1 0,0-1 0,1 0 0,-1 0 0,0 1 0,0-1 0,0 1 0,0-1 0,0 1 0,-1-1 0,-1 0 0,-1 1 0,1 0 0,0 0 0,0 1 0,0-1 0,0 0 0,-1 1 0,1 0 0,0 0 0,0 0 0,0 0 0,0 0 0,-2 3 0,-23 11 0,1 3 0,2 0 0,-1 1 0,2 2 0,1 0 0,-24 29 0,-114 157 0,153-197 0,-84 134 0,83-128 0,1 1 0,0 0 0,2 0 0,0 1 0,0 0 0,2 0 0,-3 19 0,7-34 0,0 0 0,0 0 0,0 0 0,0-1 0,0 1 0,0 0 0,1 0 0,-1 0 0,1 0 0,0 0 0,0-1 0,0 1 0,0 0 0,0-1 0,0 1 0,1-1 0,0 1 0,-1-1 0,1 0 0,0 0 0,0 0 0,0 0 0,0 0 0,1 0 0,-1 0 0,0 0 0,1-1 0,-1 0 0,1 1 0,0-1 0,-1 0 0,1 0 0,0 0 0,0-1 0,4 1 0,4 1 0,1-1 0,0 0 0,0-1 0,0 0 0,-1-1 0,1 0 0,19-5 0,-1-3 0,-1-1 0,-1-1 0,0-1 0,0-2 0,-1-1 0,49-35 0,-32 16 0,-2-2 0,75-82 0,-87 82 0,-1-1 0,34-58 0,-51 75 0,-1-1 0,-1-1 0,-1 0 0,-1 0 0,-1 0 0,7-40 0,-14 57 0,1-1 0,-1 1 0,0-1 0,0 1 0,0-1 0,-1 1 0,0-1 0,0 1 0,0 0 0,-1-1 0,1 1 0,-1 0 0,-1 0 0,1 0 0,-1 0 0,0 1 0,0-1 0,0 1 0,0 0 0,-1-1 0,0 1 0,0 1 0,-6-6 0,-5-1 0,-1 0 0,-1 1 0,1 0 0,-1 2 0,-32-11 0,-16-1 0,-2 2 0,0 3 0,-130-10 0,75 19 0,-165 15 0,239-6 0,0 2 0,0 3 0,1 1 0,-86 31 0,101-27 0,1 0 0,0 2 0,2 1 0,0 2 0,0 1 0,2 1 0,-37 36 0,20-9 0,2 2 0,2 2 0,2 1 0,3 2 0,2 2 0,3 1 0,-43 114 0,68-159 0,1-1 0,0 1 0,1 0 0,1 0 0,-2 23 0,4-33 0,0 0 0,0-1 0,0 1 0,1 0 0,-1-1 0,1 1 0,0 0 0,0-1 0,0 1 0,0-1 0,0 1 0,1-1 0,-1 1 0,1-1 0,-1 0 0,1 0 0,0 0 0,0 0 0,0 0 0,0 0 0,0-1 0,0 1 0,0 0 0,1-1 0,-1 0 0,1 0 0,-1 1 0,1-1 0,-1-1 0,1 1 0,0 0 0,-1-1 0,6 1 0,17 2 0,1-2 0,-1-1 0,0-1 0,0-1 0,0-1 0,0-1 0,25-7 0,176-62 0,-186 58 0,108-40 0,-2-6 0,-3-7 0,-3-5 0,-4-7 0,-3-5 0,134-114 0,-239 176 0,-1-2 0,41-48 0,-66 70 0,0 1 0,0-1 0,0 1 0,-1-1 0,1 0 0,-1 0 0,0 1 0,0-1 0,1-5 0,-2 7 0,1 0 0,-1 0 0,0 0 0,0 1 0,0-1 0,0 0 0,-1 0 0,1 0 0,0 0 0,0 0 0,-1 1 0,1-1 0,0 0 0,-1 0 0,1 0 0,0 1 0,-1-1 0,1 0 0,-1 0 0,0 1 0,1-1 0,-2-1 0,-2 0 0,0 1 0,0-1 0,0 1 0,0-1 0,0 1 0,0 0 0,-1 1 0,1-1 0,0 1 0,0 0 0,-1 0 0,-6 1 0,-29 2 0,0 2 0,1 2 0,-73 23 0,-119 54 0,158-55 0,-14 4 0,2 3 0,1 5 0,3 3 0,-96 69 0,145-90 0,2 1 0,0 2 0,2 1 0,1 2 0,1 0 0,1 2 0,2 1 0,1 0 0,2 2 0,1 0 0,2 1 0,-22 64 0,34-85 0,1-1 0,1 1 0,0 0 0,1 0 0,0 0 0,2 28 0,0-38 0,0-1 0,1 1 0,0-1 0,0 1 0,0-1 0,0 1 0,0-1 0,1 0 0,-1 0 0,1 1 0,0-1 0,0 0 0,0-1 0,1 1 0,-1 0 0,1-1 0,-1 1 0,1-1 0,0 0 0,0 0 0,0 0 0,0 0 0,0 0 0,0-1 0,1 1 0,-1-1 0,1 0 0,-1 0 0,1 0 0,-1 0 0,1-1 0,5 1 0,11-1 0,-1 0 0,1-2 0,-1 0 0,0-1 0,0 0 0,0-2 0,0 0 0,0-2 0,23-11 0,161-89 0,-192 101 0,91-57 0,-2-5 0,-4-3 0,-2-5 0,-4-4 0,-4-4 0,105-130 0,-188 209 0,5-5 0,0 0 0,-1 0 0,0-1 0,8-18 0,-14 28 0,0-1 0,-1 1 0,1-1 0,-1 0 0,1 1 0,-1-1 0,0 1 0,1-1 0,-1 0 0,0 1 0,0-1 0,0 0 0,0 1 0,0-1 0,-1 0 0,1 1 0,-1-1 0,1 1 0,-1-1 0,1 1 0,-1-1 0,0 1 0,1-1 0,-1 1 0,0-1 0,0 1 0,0 0 0,0 0 0,-1-1 0,1 1 0,0 0 0,0 0 0,-1 0 0,1 0 0,0 0 0,-1 1 0,1-1 0,-1 0 0,1 1 0,-1-1 0,-3 0 0,-3-1 0,1-1 0,-2 2 0,1-1 0,0 1 0,0 1 0,0-1 0,0 1 0,-1 1 0,1-1 0,0 1 0,0 1 0,0 0 0,-15 5 0,11-2 0,1 1 0,0 0 0,0 0 0,0 2 0,1-1 0,0 1 0,0 1 0,-10 11 0,-1 4 0,2 1 0,1 1 0,1 0 0,0 2 0,3 0 0,-17 41 0,14-22 0,2 0 0,1 1 0,3 0 0,-6 60 0,15-81 0,0 0 0,1 0 0,2 0 0,1 0 0,1 0 0,2 0 0,0-1 0,2 1 0,13 36 0,-15-52 0,1 0 0,0-1 0,0 1 0,1-1 0,0 0 0,0 0 0,1-1 0,1 0 0,-1-1 0,2 0 0,-1 0 0,19 11 0,-14-11 0,1-2 0,0 1 0,0-2 0,0 0 0,1 0 0,-1-2 0,1 0 0,29 2 0,-8-5 0,1-2 0,-1-1 0,0-2 0,0-1 0,0-2 0,-1-2 0,58-23 0,-16-1 8,-2-3 0,-1-4-1,-2-2 1,-2-4 0,128-111 0,-108 71-214,-3-3 0,-4-5 0,98-143 1,-93 110 127,142-272 0,-228 393 78,3-4 0,-1 0 0,-1-1 0,1 1 0,2-17 0,-7 27 0,1-1 0,-1 0 0,0 1 0,1-1 0,-1 0 0,0 0 0,0 1 0,-1-1 0,1 0 0,0 0 0,0 1 0,-1-1 0,1 0 0,-1 1 0,0-1 0,1 0 0,-1 1 0,0-1 0,0 1 0,0-1 0,0 1 0,0 0 0,0-1 0,0 1 0,-1 0 0,1 0 0,0 0 0,-1 0 0,1 0 0,-1 0 0,1 0 0,-1 0 0,0 1 0,1-1 0,-4 0 0,-3-1 0,1 1 0,-1 1 0,0 0 0,1 0 0,-1 0 0,0 1 0,1 0 0,-1 0 0,1 1 0,-11 3 0,-81 35 0,92-37 0,-83 38 78,1 5 0,2 3-1,3 3 1,2 5 0,-124 110-1,166-128-13,2 2 0,2 2 0,1 1 1,-50 85-1,65-91-44,1 0 1,2 1 0,2 2 0,2-1 0,1 1-1,-12 83 1,22-107-21,1 0 0,0 0 0,2 0 0,0 0 0,0 0 0,2 0 0,0 0 0,1 0 0,0-1 0,10 22 0,-11-32 0,-1-1 0,1 1 0,1-1 0,-1 1 0,1-1 0,0 0 0,0 0 0,0-1 0,1 1 0,0-1 0,0 0 0,0 0 0,0-1 0,0 1 0,1-1 0,0 0 0,-1-1 0,1 1 0,0-1 0,0 0 0,1-1 0,-1 1 0,0-1 0,0-1 0,1 1 0,-1-1 0,0 0 0,1 0 0,-1-1 0,11-2 0,-2 0 0,-1-2 0,0 1 0,0-2 0,0 1 0,0-2 0,-1 0 0,0-1 0,19-15 0,8-9 0,40-42 0,-72 66 0,30-33 0,-1 0 0,-2-3 0,-2 0 0,-2-3 0,-3 0 0,-1-2 0,37-94 0,-38 70 0,-4-2 0,-2-1 0,-4-1 0,12-148 0,-25 191 0,-2 1 0,-1-1 0,-1 0 0,-10-54 0,9 83 0,1-1 0,-1 1 0,0 0 0,0 0 0,0 0 0,-1 1 0,1-1 0,-1 1 0,-1-1 0,1 1 0,0 0 0,-1 0 0,0 0 0,0 1 0,0-1 0,0 1 0,-1 0 0,1 0 0,-1 0 0,0 1 0,0 0 0,0 0 0,0 0 0,0 0 0,0 1 0,-10-1 0,-6-1 0,0 2 0,0 1 0,0 0 0,0 2 0,-29 5 0,5 1 0,1 3 0,-1 1 0,2 2 0,0 2 0,1 2 0,0 1 0,2 3 0,-65 45 0,80-49 0,1 0 0,2 2 0,0 1 0,0 0 0,2 2 0,1 0 0,1 1 0,1 1 0,1 1 0,1 0 0,2 1 0,0 1 0,2 0 0,-9 34 0,17-52 0,1 0 0,0 1 0,1-1 0,0 0 0,0 14 0,2-22 0,-1 0 0,0 1 0,1-1 0,-1 1 0,1-1 0,0 0 0,0 0 0,0 1 0,0-1 0,0 0 0,0 0 0,0 0 0,1 0 0,-1 0 0,1 0 0,0 0 0,-1-1 0,1 1 0,0-1 0,0 1 0,0-1 0,0 0 0,0 1 0,0-1 0,1 0 0,-1 0 0,4 0 0,7 2 0,-1-1 0,1 0 0,0-1 0,0-1 0,-1 0 0,1 0 0,0-2 0,0 1 0,-1-2 0,24-6 0,5-5 0,75-37 0,-48 17 0,-2-4 0,-1-2 0,-2-3 0,-2-3 0,-3-2 0,-1-3 0,76-88 0,-133 138 0,11-10 0,-1-1 0,-1 0 0,0-1 0,0 0 0,-1 0 0,-1-1 0,0 0 0,-1 0 0,5-19 0,-10 31 0,-1 1 0,0 0 0,1-1 0,-1 1 0,0 0 0,0-1 0,0 1 0,0 0 0,0-1 0,0 1 0,0 0 0,0-1 0,-1 1 0,1 0 0,0-1 0,-1 1 0,1 0 0,-1 0 0,0-1 0,1 1 0,-1 0 0,0 0 0,0 0 0,0 0 0,1 0 0,-1 0 0,0 0 0,0 0 0,-1 0 0,1 0 0,-2 0 0,0 0 0,0 0 0,0 0 0,1 1 0,-1 0 0,0-1 0,0 1 0,0 0 0,0 1 0,0-1 0,0 0 0,0 1 0,0 0 0,0-1 0,-5 3 0,-5 4 0,-1-1 0,1 2 0,0-1 0,1 2 0,0 0 0,0 0 0,1 1 0,-19 22 0,-4 9 0,-34 53 0,12-8 0,-75 152 0,108-188 0,3 1 0,1 1 0,3 0 0,-17 100 0,32-143 0,-1 0 0,2 0 0,-1 0 0,1 0 0,0 0 0,1 0 0,3 14 0,-3-21 0,0 1 0,0-1 0,0 0 0,0 1 0,1-1 0,-1 0 0,0 0 0,1 0 0,0 0 0,0 0 0,0 0 0,-1-1 0,2 1 0,-1 0 0,0-1 0,0 0 0,0 1 0,1-1 0,-1 0 0,0 0 0,1 0 0,-1-1 0,1 1 0,-1-1 0,1 1 0,0-1 0,-1 0 0,1 0 0,-1 0 0,1 0 0,3-1 0,13 0 0,0-2 0,1 0 0,-1-1 0,0-1 0,0-1 0,26-13 0,109-61 0,-60 21 0,171-141 0,59-103 0,-83 39 0,-212 219 0,-29 45 0,0 0 0,0-1 0,0 1 0,0 0 0,0 0 0,0-1 0,1 1 0,-1 0 0,0-1 0,0 1 0,0-1 0,0 1 0,0 0 0,0-1 0,-1 1 0,1 0 0,0-1 0,0 1 0,0 0 0,0 0 0,0-1 0,0 1 0,0 0 0,-1-1 0,1 1 0,0 0 0,0 0 0,0-1 0,-1 1 0,1 0 0,0 0 0,-1-1 0,1 1 0,0 0 0,0 0 0,-1 0 0,1-1 0,0 1 0,-1 0 0,1 0 0,0 0 0,-1 0 0,1 0 0,0 0 0,-1 0 0,1 0 0,0 0 0,-1 0 0,1 0 0,0 0 0,-1 0 0,1 0 0,0 0 0,-1 0 0,1 0 0,0 0 0,-1 1 0,1-1 0,0 0 0,0 0 0,-1 0 0,1 0 0,0 1 0,0-1 0,-1 1 0,-15 4 0,0 2 0,1 0 0,0 1 0,0 0 0,1 1 0,0 1 0,-21 19 0,-87 91 0,94-89 0,1 1 0,-27 43 0,43-57 0,1-1 0,1 2 0,0-1 0,2 1 0,0 0 0,-7 34 0,13-51 0,0 1 0,1 0 0,-1 0 0,1 0 0,0 0 0,0 0 0,0 0 0,0 0 0,0-1 0,1 1 0,-1 0 0,1 0 0,0 0 0,0-1 0,0 1 0,0 0 0,0-1 0,1 1 0,-1-1 0,1 1 0,0-1 0,2 3 0,0-2 0,0-1 0,-1 0 0,1 0 0,0 0 0,0 0 0,0-1 0,0 1 0,0-1 0,1 0 0,-1 0 0,0-1 0,1 1 0,-1-1 0,8-1 0,8 0 0,-1-2 0,0 0 0,-1-2 0,1 0 0,-1-1 0,0 0 0,0-2 0,-1 0 0,0-1 0,0-1 0,17-13 0,10-10 0,-2-1 0,61-65 0,146-192 0,-238 277 0,-11 16 0,-21 31 0,17-27 0,-279 465 0,249-403 0,3 0 0,3 2 0,3 1 0,3 1 0,-17 104 0,38-167 0,-1 2 0,0 1 0,1 0 0,1 0 0,1 14 0,-2-24 0,2 0 0,-1-1 0,0 1 0,0 0 0,1-1 0,-1 1 0,0 0 0,1-1 0,0 1 0,-1-1 0,1 1 0,0-1 0,0 1 0,0-1 0,0 1 0,0-1 0,0 0 0,0 0 0,0 1 0,1-1 0,-1 0 0,0 0 0,1 0 0,-1 0 0,1-1 0,-1 1 0,1 0 0,0-1 0,-1 1 0,1-1 0,-1 1 0,1-1 0,0 0 0,-1 0 0,1 1 0,3-2 0,3 0 0,0 0 0,0-1 0,-1 0 0,1 0 0,-1-1 0,1 0 0,-1 0 0,0-1 0,0 0 0,-1 0 0,11-9 0,8-8 0,34-38 0,0-8 0,-4-3 0,-2-2 0,-4-2 0,65-131 0,-109 196 0,3-6 0,-1 0 0,0 0 0,-1 0 0,-1 0 0,0-1 0,-1 0 0,2-19 0,-6 34 0,0 1 0,1-1 0,-1 0 0,0 1 0,0-1 0,0 1 0,0-1 0,1 0 0,-1 1 0,0-1 0,0 0 0,0 1 0,0-1 0,0 0 0,-1 1 0,1-1 0,0 0 0,0 1 0,0-1 0,-1 0 0,1 1 0,0-1 0,0 1 0,-1-1 0,1 0 0,-1 1 0,1-1 0,0 1 0,-1-1 0,1 1 0,-1 0 0,1-1 0,-1 1 0,1-1 0,-1 1 0,0 0 0,1-1 0,-1 1 0,1 0 0,-1 0 0,0 0 0,1-1 0,-1 1 0,0 0 0,1 0 0,-1 0 0,0 0 0,1 0 0,-1 0 0,0 0 0,1 0 0,-1 0 0,0 1 0,1-1 0,-1 0 0,1 0 0,-1 0 0,0 1 0,1-1 0,-1 0 0,1 1 0,-1-1 0,1 1 0,-1 0 0,-39 33 0,15-4 0,1 2 0,2 0 0,2 2 0,1 0 0,1 2 0,-24 67 0,20-33 0,3 1 0,-18 130 0,34-178 0,-6 60 0,9-77 0,0-1 0,0 1 0,1-1 0,-1 1 0,1 0 0,1-1 0,-1 0 0,1 1 0,0-1 0,0 0 0,3 6 0,-4-10 0,-1 0 0,1 0 0,0 0 0,0-1 0,-1 1 0,1 0 0,0 0 0,0-1 0,0 1 0,0-1 0,0 1 0,0-1 0,0 1 0,0-1 0,0 1 0,0-1 0,1 0 0,-1 0 0,0 0 0,0 1 0,0-1 0,0 0 0,0 0 0,1-1 0,-1 1 0,0 0 0,0 0 0,0 0 0,0-1 0,0 1 0,0-1 0,0 1 0,0-1 0,0 1 0,0-1 0,0 0 0,1 0 0,39-35 0,-36 32 0,22-27 0,-1 0 0,-2-2 0,-1-1 0,-2-1 0,-1-1 0,23-55 0,-11 8 0,42-166 0,-65 214 0,0-3 0,5-39 0,-12 67 0,-1 1 0,-1-1 0,0 1 0,0-1 0,-1 1 0,0-1 0,-1 1 0,0 0 0,-5-15 0,5 21 0,1-1 0,-1 1 0,-1 0 0,1 0 0,0 0 0,-1 0 0,1 0 0,-1 1 0,0-1 0,0 1 0,0 0 0,0-1 0,0 2 0,0-1 0,-1 0 0,1 0 0,-1 1 0,1 0 0,-1 0 0,1 0 0,-1 0 0,-7 0 0,-3 0 0,0 0 0,0 2 0,0-1 0,-26 6 0,-4 4 0,0 1 0,1 3 0,1 1 0,-68 36 0,-150 105 0,223-131 0,2 1 0,0 2 0,2 2 0,-35 39 0,51-49 0,2 0 0,0 1 0,1 1 0,1 1 0,1-1 0,1 2 0,1 0 0,-10 37 0,10-21 0,-7 46 0,16-76 0,-1 0 0,2 1 0,-1-1 0,2 0 0,-1 0 0,1 1 0,1-1 0,0 0 0,0 0 0,5 11 0,-5-17 0,-1-1 0,1 0 0,0 0 0,0-1 0,0 1 0,0 0 0,0-1 0,1 1 0,-1-1 0,1 1 0,-1-1 0,1 0 0,0 0 0,0-1 0,0 1 0,0 0 0,0-1 0,1 0 0,-1 0 0,0 0 0,1 0 0,-1 0 0,0-1 0,1 0 0,-1 1 0,1-1 0,-1-1 0,1 1 0,-1 0 0,1-1 0,-1 1 0,0-1 0,6-2 0,5-2 0,-1 0 0,0-1 0,0 0 0,0-1 0,-1-1 0,20-15 0,2-6 0,-2-2 0,-1-1 0,-1-2 0,-2-1 0,-1-1 0,27-49 0,-51 80 0,0-1 0,0 1 0,0-1 0,-1 1 0,0-1 0,0 0 0,-1 0 0,1 0 0,0-12 0,-2 16 0,0-1 0,-1 1 0,1 0 0,-1 0 0,1-1 0,-1 1 0,0 0 0,0 0 0,0 0 0,0 0 0,0 0 0,0 0 0,-1 0 0,1 1 0,-1-1 0,1 0 0,-1 1 0,0-1 0,1 1 0,-1-1 0,0 1 0,0 0 0,0 0 0,0 0 0,0 0 0,0 0 0,0 0 0,-1 1 0,-3-1 0,-9-3 0,0 2 0,0 0 0,0 1 0,0 1 0,0 0 0,0 1 0,0 0 0,-28 7 0,5 2 0,1 1 0,-49 21 0,40-12 0,2 2 0,-74 48 0,101-59 0,1 2 0,0-1 0,1 2 0,1 0 0,0 1 0,1 0 0,1 1 0,0 1 0,-16 30 0,25-41 0,0 0 0,1 0 0,0 0 0,0 0 0,1 1 0,-1-1 0,1 1 0,1-1 0,-1 1 0,1-1 0,0 1 0,2 12 0,-1-16 0,0 0 0,0-1 0,0 1 0,0-1 0,1 0 0,-1 1 0,0-1 0,1 0 0,0 0 0,-1 0 0,1 0 0,0 0 0,0 0 0,0 0 0,1-1 0,-1 1 0,0-1 0,1 1 0,-1-1 0,0 0 0,1 0 0,0 0 0,-1 0 0,1-1 0,-1 1 0,1-1 0,0 1 0,0-1 0,-1 0 0,1 0 0,0 0 0,4-1 0,19-2 0,-1-1 0,0-2 0,-1 0 0,0-1 0,0-2 0,0 0 0,-1-2 0,0 0 0,-1-1 0,28-22 0,7-8 0,-2-3 0,72-76 0,-92 86 0,-3-1 0,-1-1 0,-1-1 0,-3-2 0,40-75 0,-64 110 0,-1 1 0,0-1 0,0 0 0,0 0 0,-1 1 0,0-1 0,0 0 0,0 0 0,-1-1 0,1 1 0,-1 0 0,0 0 0,-1-6 0,0 9 0,-1-1 0,1 1 0,0 0 0,-1-1 0,1 1 0,-1 0 0,0 0 0,1 0 0,-1 0 0,0 1 0,0-1 0,0 0 0,-1 1 0,1 0 0,0-1 0,-1 1 0,1 0 0,-1 0 0,1 0 0,-1 0 0,1 1 0,-1-1 0,1 1 0,-1 0 0,0-1 0,1 1 0,-4 0 0,-24-1 0,0 1 0,-1 1 0,1 2 0,0 1 0,-44 11 0,15 1 0,-101 42 0,125-42 0,2 1 0,0 2 0,1 1 0,1 2 0,1 1 0,-40 39 0,53-45 0,0 1 0,1 0 0,1 1 0,1 1 0,1 0 0,1 1 0,0 0 0,2 1 0,0 0 0,2 1 0,-7 27 0,14-45 0,-1 0 0,2 0 0,-1 0 0,1 0 0,-1 1 0,1-1 0,1 0 0,-1 0 0,1 1 0,0-1 0,0 0 0,0 0 0,3 6 0,-2-9 0,-1 0 0,1 0 0,-1 0 0,1 0 0,0 0 0,0-1 0,0 1 0,0-1 0,0 1 0,1-1 0,-1 0 0,0 1 0,1-1 0,-1 0 0,0-1 0,1 1 0,0 0 0,-1-1 0,1 1 0,-1-1 0,1 0 0,-1 0 0,1 0 0,0 0 0,-1 0 0,1-1 0,-1 1 0,5-2 0,10-2 0,-1 0 0,0-1 0,0-1 0,0 0 0,28-17 0,72-53 0,-104 68 0,46-36-682,75-72-1,-60 42-6143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5:02.939"/>
    </inkml:context>
    <inkml:brush xml:id="br0">
      <inkml:brushProperty name="width" value="0.35" units="cm"/>
      <inkml:brushProperty name="height" value="0.35" units="cm"/>
      <inkml:brushProperty name="color" value="#FFFFFF"/>
    </inkml:brush>
  </inkml:definitions>
  <inkml:trace contextRef="#ctx0" brushRef="#br0">316 1045 24575,'39'-3'0,"0"-1"0,0-2 0,-1-1 0,1-2 0,65-25 0,-59 19 0,67-23 0,-1-6 0,111-59 0,-170 74 0,-1-1 0,-1-3 0,-2-2 0,-2-2 0,-1-1 0,45-52 0,-68 65 0,-1-1 0,-2-1 0,21-35 0,-36 54 0,0 1 0,0-1 0,0 0 0,-1 0 0,0 0 0,-1-1 0,0 1 0,0-1 0,-1 1 0,0-1 0,0 0 0,-1 1 0,0-1 0,-1 0 0,0 1 0,0-1 0,-3-10 0,1 12 0,-1 0 0,0 0 0,0 1 0,0 0 0,-1 0 0,1 0 0,-2 0 0,1 1 0,0-1 0,-1 2 0,0-1 0,0 1 0,-1-1 0,-11-5 0,-7-1 0,-1 1 0,-47-14 0,10 8 0,-1 3 0,0 3 0,-1 2 0,-78 2 0,91 6 0,1 3 0,-1 2 0,1 2 0,1 3 0,-95 30 0,108-25 0,1 2 0,1 2 0,0 1 0,1 2 0,2 1 0,0 1 0,1 2 0,2 1 0,-44 53 0,44-45 0,1 2 0,2 1 0,2 1 0,2 1 0,1 1 0,2 0 0,2 2 0,-14 52 0,29-85 0,-1 0 0,1 0 0,1 0 0,0 0 0,1 0 0,1 19 0,-1-26 0,0-1 0,1 0 0,-1 1 0,1-1 0,0 1 0,0-1 0,0 0 0,0 0 0,0 0 0,0 1 0,1-1 0,-1 0 0,1 0 0,-1-1 0,1 1 0,0 0 0,0 0 0,-1-1 0,1 1 0,0-1 0,1 0 0,-1 0 0,0 0 0,0 0 0,1 0 0,-1 0 0,0 0 0,1-1 0,-1 1 0,0-1 0,1 1 0,3-1 0,7 0 0,1-1 0,-1 0 0,0-1 0,0-1 0,0 0 0,0 0 0,-1-1 0,18-9 0,103-56 0,-79 38 0,60-28 0,-24 13 0,146-97 0,-227 136 0,-1 0 0,1 0 0,-1-1 0,-1 0 0,9-10 0,-15 17 0,0 0 0,0-1 0,0 1 0,0 0 0,-1 0 0,1-1 0,0 1 0,-1 0 0,1-1 0,-1 1 0,1-1 0,-1 1 0,0-1 0,1 1 0,-1-1 0,0 1 0,0-1 0,0 1 0,0-1 0,-1 1 0,1 0 0,0-1 0,0 1 0,-1-1 0,1 1 0,-1-1 0,0 1 0,1 0 0,-1-1 0,0 1 0,0 0 0,0 0 0,0 0 0,0 0 0,0-1 0,0 1 0,0 0 0,0 1 0,0-1 0,0 0 0,-1 0 0,1 0 0,0 1 0,-1-1 0,1 1 0,-1-1 0,1 1 0,-2-1 0,-14-4 0,0 0 0,0 1 0,-1 0 0,1 2 0,-1 0 0,-27 1 0,14 2 0,1 1 0,0 2 0,-32 8 0,50-9 0,0 1 0,1 0 0,-1 1 0,1 0 0,0 0 0,0 2 0,1-1 0,0 1 0,0 1 0,0 0 0,1 0 0,1 1 0,-1 0 0,-12 19 0,12-15 0,1 0 0,1 1 0,0 0 0,1 0 0,1 0 0,0 1 0,1 0 0,0 0 0,1 0 0,1 1 0,-1 21 0,3-33 0,0-1 0,0 1 0,0 0 0,0 0 0,1 0 0,0 0 0,0 0 0,0 0 0,0-1 0,0 1 0,1 0 0,-1-1 0,1 1 0,0-1 0,0 1 0,1-1 0,-1 0 0,1 0 0,-1 0 0,1 0 0,0-1 0,0 1 0,0-1 0,1 0 0,-1 0 0,0 0 0,1 0 0,-1 0 0,1-1 0,0 1 0,0-1 0,-1 0 0,1 0 0,6 0 0,7 1 0,-1-1 0,1-1 0,0-1 0,-1 0 0,1-1 0,29-7 0,-22 2 0,0-2 0,0 0 0,0-1 0,-2-1 0,1-1 0,-1-2 0,-1 0 0,0-1 0,-1-1 0,33-34 0,-21 15 0,-2 0 0,-2-3 0,-1 0 0,43-82 0,-66 112 0,24-55 0,-27 61 0,0-1 0,0 1 0,0 0 0,-1-1 0,1 1 0,-1 0 0,1-1 0,-1 1 0,0-1 0,0 1 0,0-1 0,0 1 0,-1-1 0,1 1 0,0-1 0,-1 1 0,0 0 0,0-1 0,0 1 0,0 0 0,-1-3 0,1 4 0,-1 0 0,1 1 0,-1-1 0,1 0 0,-1 1 0,1-1 0,-1 1 0,0 0 0,1-1 0,-1 1 0,1 0 0,-1 0 0,0 0 0,1 0 0,-1 0 0,0 1 0,1-1 0,-1 0 0,1 1 0,-1-1 0,1 1 0,-1-1 0,1 1 0,-1 0 0,1 0 0,0 0 0,-2 1 0,-42 29 0,43-30 0,-28 25 0,1 0 0,0 3 0,-46 59 0,60-66 0,-1 0 0,2 1 0,1 1 0,2 0 0,0 1 0,-14 47 0,23-64 0,0-1 0,1 1 0,0 0 0,0 0 0,1-1 0,0 1 0,1 0 0,-1 0 0,1 0 0,1-1 0,0 1 0,0-1 0,0 1 0,1-1 0,0 0 0,0 1 0,1-2 0,5 9 0,-2-6 0,1 0 0,-1-1 0,2 0 0,-1 0 0,1-1 0,0 0 0,1 0 0,0-1 0,0 0 0,0-1 0,21 7 0,-5-4 0,0-2 0,0 0 0,0-2 0,1-1 0,0-1 0,-1-2 0,1 0 0,0-2 0,-1-1 0,1-1 0,35-10 0,3-4 0,-1-3 0,-1-3 0,81-44 0,-39 11 0,-3-4 0,-3-5 0,-3-5 0,-3-3 0,151-157 0,-178 153 0,-65 77 0,0 0 0,1-1 0,-1 1 0,0-1 0,0 1 0,0-1 0,0 1 0,0-1 0,0 0 0,-1 1 0,1-1 0,-1 0 0,1 0 0,-1 0 0,1 1 0,-1-1 0,0 0 0,0 0 0,0-2 0,-2 3 0,1 1 0,-1 0 0,0 0 0,1-1 0,-1 1 0,0 0 0,1 0 0,-1 0 0,1 1 0,-1-1 0,0 0 0,1 1 0,-1-1 0,1 1 0,-1-1 0,1 1 0,-1 0 0,1 0 0,-1 0 0,-1 1 0,-112 62 0,-185 136 0,221-144 0,37-27 0,8-6 0,-63 53 0,90-69 0,0 0 0,0 0 0,0 1 0,1 0 0,0 0 0,0 1 0,1 0 0,0 0 0,1 0 0,0 0 0,0 1 0,1 0 0,-2 12 0,4-19 0,1 0 0,-1 0 0,1 0 0,0 1 0,0-1 0,0 0 0,1 0 0,-1 0 0,1 0 0,0 0 0,0 1 0,0-1 0,0-1 0,0 1 0,0 0 0,1 0 0,0 0 0,-1-1 0,1 1 0,0-1 0,0 1 0,1-1 0,-1 0 0,0 0 0,1 0 0,-1 0 0,1 0 0,0 0 0,-1-1 0,1 1 0,3 0 0,3 1 0,1 0 0,-1-1 0,0 0 0,0 0 0,1-1 0,-1-1 0,1 1 0,-1-2 0,15-1 0,11-4 0,0-2 0,-1-1 0,1-2 0,-2-1 0,0-2 0,33-19 0,185-121 0,-80 29 0,-141 100 0,0-2 0,-1-1 0,30-40 0,-58 67 0,1-1 0,-1 1 0,0-1 0,0 1 0,0-1 0,0 0 0,0 1 0,0-1 0,0 0 0,0 0 0,-1 1 0,1-1 0,-1 0 0,1 0 0,-1 0 0,0 0 0,0 0 0,0 0 0,0-3 0,-1 3 0,1 2 0,-1-1 0,0 0 0,0 0 0,1 0 0,-1 0 0,0 0 0,0 1 0,0-1 0,0 0 0,0 1 0,0-1 0,0 1 0,-1-1 0,1 1 0,0-1 0,0 1 0,0 0 0,0 0 0,-1-1 0,1 1 0,0 0 0,-1 0 0,-10 0 0,1 1 0,-1 0 0,1 0 0,-1 1 0,-14 5 0,3 0 0,0 2 0,0 1 0,1 1 0,0 1 0,1 0 0,1 2 0,0 0 0,0 2 0,2 0 0,-23 25 0,22-19 0,0 0 0,2 1 0,1 1 0,0 1 0,2 0 0,1 1 0,1 1 0,-12 40 0,21-57 0,0-1 0,1 1 0,1 0 0,0 0 0,0-1 0,1 1 0,0 0 0,2 13 0,-2-19 0,1 0 0,0 0 0,0 0 0,1-1 0,-1 1 0,1 0 0,0-1 0,0 1 0,0-1 0,0 0 0,0 1 0,1-1 0,0 0 0,-1-1 0,1 1 0,0 0 0,0-1 0,1 0 0,-1 1 0,0-1 0,1-1 0,-1 1 0,7 2 0,4 0 0,1-1 0,-1-1 0,1 0 0,-1-1 0,1 0 0,0-1 0,-1-1 0,1 0 0,18-5 0,137-36 0,-150 35 0,564-191 0,-578 195 0,14-3 0,-1-2 0,0 0 0,-1-1 0,0-1 0,-1-1 0,26-20 0,-32 17 0,-23 15 0,-31 19 0,3 4 0,-63 49 0,85-58 0,1 0 0,1 1 0,0 1 0,1 0 0,-21 33 0,35-49 0,0 0 0,0 1 0,0 0 0,0-1 0,0 1 0,1 0 0,-1-1 0,1 1 0,-1 0 0,1-1 0,-1 1 0,1 0 0,0 0 0,0 0 0,0 0 0,0-1 0,1 4 0,-1-4 0,1 0 0,-1 0 0,1 0 0,-1-1 0,1 1 0,0 0 0,-1 0 0,1 0 0,0-1 0,0 1 0,0 0 0,0-1 0,-1 1 0,1-1 0,0 1 0,0-1 0,0 1 0,0-1 0,0 0 0,0 0 0,2 1 0,5 0 0,0-1 0,-1 0 0,1 0 0,0 0 0,0-1 0,-1 0 0,9-3 0,26-8 0,-1-2 0,1-1 0,-2-3 0,50-28 0,147-104 0,-233 147 0,291-213 0,-294 215 0,0 1 0,0-1 0,1 0 0,-1 0 0,0 0 0,0 0 0,0 0 0,0 0 0,0 0 0,0 0 0,0-1 0,-1 1 0,1 0 0,0 0 0,-1-1 0,1 1 0,-1-1 0,1 1 0,-1 0 0,1-1 0,-1 1 0,0-1 0,0-1 0,-1 2 0,0 0 0,1 0 0,-1 0 0,0 0 0,0 1 0,0-1 0,0 0 0,0 1 0,0-1 0,-1 0 0,1 1 0,0 0 0,0-1 0,0 1 0,0 0 0,-1-1 0,1 1 0,0 0 0,0 0 0,-1 0 0,0 0 0,-10 0 0,0 0 0,0 1 0,1 1 0,-1-1 0,-11 5 0,-2 3 0,-1 1 0,2 2 0,0 0 0,0 2 0,1 1 0,1 0 0,0 2 0,2 0 0,0 1 0,0 2 0,-31 41 0,32-36 0,2 0 0,0 2 0,2 0 0,1 1 0,1 0 0,1 1 0,2 1 0,1-1 0,1 2 0,-4 36 0,11-61 0,0 1 0,0 0 0,1 0 0,0 0 0,1 0 0,0-1 0,0 1 0,0 0 0,1 0 0,0-1 0,0 1 0,0-1 0,1 1 0,0-1 0,0 0 0,1 0 0,6 8 0,-4-8 0,0-1 0,0 0 0,0 0 0,1-1 0,-1 1 0,1-2 0,0 1 0,0-1 0,1 0 0,-1 0 0,1-1 0,-1 0 0,1 0 0,0-1 0,8 1 0,21 0 0,1-1 0,-1-2 0,0-1 0,0-2 0,0-2 0,48-14 0,215-81 0,-231 75 0,25-10 0,-1-4 0,121-72 0,-212 110 0,0 1 0,0 0 0,0-1 0,0 1 0,0 0 0,0 0 0,0 0 0,0 0 0,1 0 0,-1 1 0,0-1 0,1 1 0,-1 0 0,0-1 0,5 1 0,-4 11 0,-14 13 0,4-14 0,1 1 0,0 0 0,1 1 0,1-1 0,-1 1 0,2 0 0,-4 20 0,6-29 0,1 0 0,0 0 0,0 0 0,0 0 0,1 0 0,-1 0 0,1 0 0,0 0 0,-1 0 0,1-1 0,1 1 0,-1 0 0,0 0 0,1-1 0,-1 1 0,1-1 0,0 1 0,-1-1 0,1 0 0,1 0 0,-1 1 0,0-1 0,0-1 0,1 1 0,-1 0 0,1-1 0,0 1 0,-1-1 0,1 0 0,0 0 0,0 0 0,0 0 0,-1 0 0,1-1 0,0 1 0,6-1 0,-2 2 0,-1-1 0,1-1 0,0 1 0,0-1 0,0-1 0,0 1 0,-1-1 0,1 0 0,0 0 0,0-1 0,-1 0 0,1 0 0,-1-1 0,0 0 0,0 0 0,0 0 0,0-1 0,0 0 0,-1 0 0,0 0 0,0-1 0,0 0 0,0 0 0,0 0 0,-1 0 0,0-1 0,-1 1 0,1-1 0,5-12 0,-9 16 0,1 1 0,0-1 0,-1 1 0,0 0 0,1-1 0,-1 1 0,0-1 0,1 1 0,-1-1 0,0 0 0,0 1 0,0-1 0,0 1 0,-1-1 0,1 1 0,0-1 0,-1 1 0,1-1 0,-1 1 0,1 0 0,-1-1 0,0 1 0,0 0 0,1-1 0,-3-1 0,1 1 0,-1 0 0,1 1 0,-1-1 0,1 1 0,-1-1 0,0 1 0,0 0 0,1 0 0,-1 0 0,0 1 0,0-1 0,-5 0 0,-4 0 0,0 1 0,0 0 0,0 1 0,0 0 0,-22 5 0,19-1 0,1 0 0,-1 1 0,1 0 0,0 1 0,0 1 0,0 0 0,1 1 0,1 0 0,0 1 0,0 1 0,-16 18 0,22-22 0,0 0 0,0 1 0,1 0 0,0 0 0,1 0 0,0 1 0,0-1 0,1 1 0,0 0 0,0 0 0,1 1 0,0-1 0,0 0 0,1 1 0,1-1 0,0 0 0,0 1 0,1-1 0,0 1 0,3 13 0,-3-20 0,0 0 0,0 0 0,0 0 0,0 0 0,1 0 0,-1-1 0,1 1 0,0 0 0,0-1 0,0 1 0,0-1 0,0 0 0,0 1 0,1-1 0,-1 0 0,1-1 0,0 1 0,-1 0 0,1-1 0,0 1 0,0-1 0,0 0 0,0 0 0,0 0 0,0-1 0,0 1 0,0-1 0,1 1 0,-1-1 0,0 0 0,0 0 0,0 0 0,0-1 0,6-1 0,2 0 0,0 0 0,0-1 0,-1-1 0,1 1 0,-1-2 0,1 0 0,-1 0 0,13-10 0,-8 4 0,-1 0 0,-1-1 0,0-1 0,-1 0 0,0-1 0,-1 0 0,-1-1 0,0 0 0,-1 0 0,-1-1 0,0 0 0,-1-1 0,-1 0 0,5-18 0,-10 32 0,0 1 0,-1-1 0,1 0 0,-1 1 0,1-1 0,-1 0 0,0 0 0,0 1 0,0-1 0,-1 0 0,1 0 0,-1 1 0,1-1 0,-1 0 0,0 1 0,0-1 0,0 0 0,0 1 0,-1 0 0,1-1 0,-1 1 0,-2-4 0,1 4 0,0-1 0,-1 1 0,1 0 0,-1 0 0,1 0 0,-1 1 0,0-1 0,0 1 0,0 0 0,0 0 0,0 0 0,0 0 0,-6 0 0,-8 1 0,1 0 0,0 1 0,0 1 0,0 1 0,0 0 0,-21 8 0,14-3 0,1 1 0,0 1 0,1 1 0,0 1 0,1 1 0,-22 18 0,33-23 0,0 1 0,0 0 0,1 1 0,0 0 0,1 0 0,0 0 0,1 1 0,0 1 0,0-1 0,1 1 0,1 0 0,0 1 0,-4 14 0,9-26 0,-1 2 0,1-1 0,-1 0 0,1 0 0,0 0 0,0 0 0,0 0 0,0 0 0,0 0 0,0 0 0,0 0 0,1 0 0,-1 0 0,1 0 0,-1 0 0,2 3 0,-1-4 0,0 0 0,0 0 0,0 0 0,0 0 0,0-1 0,0 1 0,0 0 0,0-1 0,0 1 0,0-1 0,0 1 0,0-1 0,0 1 0,1-1 0,-1 0 0,0 1 0,0-1 0,0 0 0,1 0 0,1 0 0,5-1 0,0 0 0,0-1 0,-1 0 0,1 0 0,0 0 0,-1-1 0,12-6 0,1-2 0,-1-1 0,-1 0 0,0-2 0,-1 0 0,0 0 0,29-35 0,-37 39 0,-1 0 0,0-1 0,0 0 0,-1-1 0,-1 1 0,0-1 0,-1-1 0,0 1 0,-1-1 0,0 1 0,-1-1 0,0-1 0,1-14 0,-5 22 0,1-1 0,-1 1 0,0 0 0,0-1 0,-1 1 0,0 0 0,0 0 0,0 0 0,-1 0 0,0 1 0,0-1 0,0 1 0,-1-1 0,0 1 0,0 0 0,0 0 0,0 1 0,-1-1 0,0 1 0,-8-5 0,-7-5 0,0 2 0,-1 0 0,-1 2 0,-28-11 0,-6 1 0,0 2 0,-1 3 0,-1 2 0,0 3 0,0 2 0,-1 3 0,0 2 0,0 3 0,-114 15 0,119-6 0,1 2 0,-1 3 0,2 3 0,0 1 0,1 3 0,2 2 0,0 2 0,1 2 0,1 2 0,-76 64 0,104-77 0,8-8 0,0 0 0,0 1 0,2 1 0,-1 0 0,1 0 0,0 1 0,1 0 0,0 0 0,-6 14 0,14-24 0,-1 0 0,1-1 0,0 1 0,-1 0 0,1 0 0,0 0 0,0 0 0,0 0 0,0-1 0,0 1 0,0 0 0,0 0 0,0 0 0,0 0 0,0 0 0,0-1 0,1 1 0,-1 0 0,0 0 0,1 0 0,-1 0 0,0-1 0,1 1 0,-1 0 0,1-1 0,-1 1 0,1 0 0,0-1 0,-1 1 0,1 0 0,-1-1 0,1 1 0,0-1 0,0 1 0,-1-1 0,1 0 0,0 1 0,0-1 0,0 0 0,-1 1 0,1-1 0,0 0 0,0 0 0,0 0 0,0 0 0,0 0 0,0 0 0,1 0 0,45-3 0,-29-2 0,1 0 0,-1-1 0,0-1 0,-1-1 0,1 0 0,19-13 0,-31 17 0,1 0 0,-1-1 0,0 1 0,0-1 0,0 0 0,0-1 0,-1 1 0,0-1 0,0 0 0,-1 0 0,1-1 0,-1 0 0,-1 1 0,1-1 0,-1 0 0,-1-1 0,1 1 0,1-9 0,-4 14 0,0-1 0,0 0 0,0 1 0,0-1 0,-1 0 0,1 1 0,-1-1 0,0 1 0,0-1 0,0 1 0,0-1 0,0 1 0,0 0 0,0-1 0,-1 1 0,1 0 0,-1 0 0,0 0 0,0 0 0,0 0 0,1 1 0,-2-1 0,1 1 0,0-1 0,0 1 0,-4-2 0,-2-1 0,-1 0 0,0 1 0,0 0 0,-1 0 0,1 1 0,-11-1 0,-17 0 0,0 1 0,0 3 0,0 1 0,0 1 0,0 2 0,-44 12 0,-213 74 0,198-56 0,1 5 0,2 3 0,2 5 0,2 3 0,-128 99 0,174-109 0,43-41 0,-1 1 0,1 0 0,-1 0 0,1-1 0,-1 1 0,1 0 0,-1 0 0,1 0 0,0-1 0,0 1 0,-1 0 0,1 0 0,0 0 0,0 0 0,0 0 0,0 0 0,0 0 0,0 0 0,0-1 0,0 1 0,1 2 0,-1-3 0,1 1 0,0 0 0,0 0 0,0 0 0,0 0 0,0-1 0,0 1 0,0 0 0,0-1 0,1 1 0,-1-1 0,0 1 0,0-1 0,0 0 0,1 1 0,-1-1 0,0 0 0,0 0 0,0 0 0,3 0 0,18 0 0,-1-1 0,0-1 0,1 0 0,-1-2 0,0-1 0,22-7 0,123-51 0,-97 33 0,92-54 0,-127 62 0,-1 0 0,0-2 0,-2-2 0,37-38 0,-64 60 0,0 0 0,0 0 0,-1-1 0,0 1 0,0-1 0,0 0 0,0 0 0,-1 0 0,3-6 0,-5 10 0,0-1 0,0 1 0,0 0 0,0-1 0,0 1 0,0 0 0,-1-1 0,1 1 0,0-1 0,-1 1 0,1 0 0,-1 0 0,1-1 0,-1 1 0,1 0 0,-1 0 0,0 0 0,0 0 0,0-1 0,0 1 0,1 0 0,-1 1 0,-1-1 0,1 0 0,0 0 0,0 0 0,0 1 0,0-1 0,0 0 0,-1 1 0,1-1 0,0 1 0,-1-1 0,1 1 0,0 0 0,-1 0 0,1 0 0,0 0 0,-3 0 0,-11-2 0,0 0 0,0 2 0,0 0 0,0 1 0,0 0 0,1 1 0,-1 0 0,0 2 0,-14 5 0,-130 52 0,149-56 0,-1-1 0,-135 66 0,131-61 0,1 0 0,0 0 0,0 2 0,1-1 0,0 2 0,1 0 0,-14 16 0,25-26 0,-1 0 0,0 1 0,1-1 0,0 0 0,-1 0 0,1 1 0,0-1 0,0 1 0,0-1 0,0 1 0,1-1 0,-1 1 0,1-1 0,0 1 0,-1-1 0,1 1 0,0 0 0,1-1 0,-1 1 0,0 0 0,2 2 0,-1-1 0,1-1 0,0 0 0,-1 0 0,2 0 0,-1-1 0,0 1 0,0 0 0,1-1 0,0 1 0,-1-1 0,1 0 0,0 0 0,6 3 0,5 2 0,1 0 0,0-2 0,0 0 0,1 0 0,29 4 0,-10-6 0,-1-2 0,1-1 0,0-2 0,-1-1 0,1-2 0,-1-1 0,0-1 0,-1-2 0,0-2 0,0-1 0,43-22 0,-16 3 0,-2-3 0,-1-2 0,-2-2 0,98-89 0,-147 122 0,51-53 0,-53 53 0,1-1 0,-1 1 0,-1-1 0,1 0 0,-1 0 0,0 0 0,0-1 0,-1 1 0,2-9 0,-4 14 0,1-1 0,-1 1 0,0-1 0,0 0 0,0 1 0,0-1 0,0 1 0,-1-1 0,1 1 0,0-1 0,-1 0 0,1 1 0,-1-1 0,0 1 0,1-1 0,-1 1 0,0 0 0,0-1 0,0 1 0,0 0 0,0 0 0,0 0 0,0-1 0,-1 1 0,1 0 0,0 0 0,0 1 0,-1-1 0,-2-1 0,-46-14 0,48 15 0,-29-3 0,1 0 0,-1 2 0,1 2 0,-1 0 0,0 2 0,1 2 0,-1 0 0,1 2 0,1 2 0,-45 16 0,26-6 0,1 3 0,0 2 0,2 2 0,1 1 0,-61 50 0,86-61 0,0 2 0,-22 23 0,37-36 0,0 1 0,1-1 0,0 0 0,-1 1 0,2 0 0,-1 0 0,0 0 0,1 0 0,0 0 0,0 0 0,1 1 0,-1-1 0,1 1 0,0-1 0,1 1 0,-1 9 0,2-13 0,-1 1 0,1-1 0,0 1 0,0-1 0,0 0 0,0 1 0,0-1 0,1 0 0,-1 0 0,1 0 0,-1 0 0,1 0 0,0 0 0,0 0 0,0 0 0,0-1 0,0 1 0,0-1 0,0 1 0,0-1 0,1 0 0,-1 0 0,1 0 0,2 1 0,6 1 0,1 0 0,-1 0 0,24 1 0,1-2 0,0-3 0,-1 0 0,1-2 0,-1-2 0,0-1 0,66-21 0,-9-6 0,112-56 0,243-157 0,-446 246 0,8-6 0,1 0 0,-1 0 0,0-1 0,0 0 0,-1 0 0,0-1 0,-1 0 0,9-11 0,-16 19 0,1-1 0,-1 1 0,0-1 0,1 0 0,-1 0 0,0 1 0,1-1 0,-1 0 0,0 0 0,0 1 0,1-1 0,-1 0 0,0 0 0,0 0 0,0 1 0,0-1 0,0 0 0,0 0 0,0 0 0,-1 1 0,1-1 0,0 0 0,0 0 0,-1 1 0,1-1 0,0 0 0,-1 0 0,1 1 0,-1-1 0,1 1 0,-1-1 0,1 0 0,-1 1 0,1-1 0,-1 1 0,1-1 0,-1 1 0,0-1 0,0 0 0,-35-8 0,3 7 0,-1 1 0,1 1 0,0 3 0,-48 8 0,-140 39 0,173-38 0,-400 107 0,-311 72 0,757-191 0,-1 1 0,1-1 0,0 0 0,0 1 0,-1 0 0,1-1 0,0 1 0,0 0 0,0 0 0,0 0 0,0 0 0,0 1 0,0-1 0,0 0 0,-1 3 0,10 1 0,20-5 0,51-10 0,133-34 0,75-40 0,-246 71 0,10 0 0,-35 10 0,0-1 0,-1-1 0,1 0 0,-1 0 0,0-1 0,21-13 0,-35 19 0,0-1 0,1 1 0,-1 0 0,0 0 0,1-1 0,-1 1 0,0 0 0,0-1 0,1 1 0,-1 0 0,0-1 0,0 1 0,0-1 0,0 1 0,1 0 0,-1-1 0,0 1 0,0-1 0,0 1 0,0 0 0,0-1 0,0 1 0,0-1 0,0 1 0,0-1 0,0 1 0,0 0 0,0-1 0,0 1 0,-1-1 0,1 1 0,0 0 0,0-1 0,0 1 0,-1-1 0,1 1 0,0 0 0,0-1 0,-1 1 0,1 0 0,0-1 0,0 1 0,-1 0 0,1 0 0,-1-1 0,1 1 0,0 0 0,-1 0 0,1 0 0,0 0 0,-1-1 0,1 1 0,-1 0 0,1 0 0,0 0 0,-1 0 0,1 0 0,-1 0 0,0 0 0,-31-8 0,-15 2 0,0 2 0,0 3 0,-1 1 0,1 3 0,0 2 0,-81 18 0,-274 96 0,375-110 0,-15 4 0,2 2 0,0 1 0,1 2 0,-54 34 0,77-36 0,18-4 0,0-11 0,0 1 0,1-1 0,-1 0 0,1 0 0,-1 0 0,1 0 0,-1 0 0,1 0 0,-1-1 0,1 1 0,0-1 0,4 0 0,17 0 0,-1 0 0,0-2 0,0-1 0,0-1 0,25-7 0,116-43 0,-120 39 0,-43 14 0,204-78 0,-178 67 0,0-1 0,-1-2 0,-1-1 0,0-1 0,29-26 0,-52 42 0,0-1 0,0 0 0,0 0 0,0 0 0,-1 0 0,1 0 0,-1-1 0,1 1 0,-1 0 0,0-1 0,0 1 0,1-6 0,-1 7 0,-1 0 0,0 0 0,0-1 0,0 1 0,-1 0 0,1 0 0,0-1 0,0 1 0,0 0 0,-1 0 0,1 0 0,-1 0 0,1-1 0,-1 1 0,0 0 0,1 0 0,-1 0 0,0 0 0,1 0 0,-2-1 0,-3-1 0,1 0 0,-1 0 0,0 0 0,0 0 0,0 1 0,0-1 0,-1 1 0,1 1 0,-1-1 0,-10-1 0,-38-4 0,-1 1 0,1 4 0,-1 1 0,-90 11 0,58 3 0,1 3 0,-99 32 0,157-39 0,8-4 0,0 1 0,0 2 0,1-1 0,-36 22 0,54-29 0,1 0 0,-1 0 0,0 0 0,1 1 0,-1-1 0,0 0 0,1 0 0,-1 1 0,1-1 0,-1 1 0,1-1 0,-1 0 0,1 1 0,-1-1 0,1 1 0,-1-1 0,1 1 0,-1 0 0,1-1 0,0 1 0,-1-1 0,1 1 0,0 0 0,0-1 0,-1 1 0,1 0 0,0-1 0,0 1 0,0 0 0,0-1 0,0 1 0,0 0 0,0-1 0,0 1 0,0 0 0,0-1 0,0 1 0,0 0 0,1-1 0,-1 1 0,0 0 0,1-1 0,-1 1 0,1 1 0,1-1 0,1 1 0,-1-1 0,1 1 0,0-1 0,-1 0 0,1 0 0,0 0 0,0 0 0,0-1 0,3 1 0,19 2 16,0-1 0,1-1 0,-1-2 0,0 0 0,45-9 0,123-38-889,-161 39 285,62-18-6238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6:56.395"/>
    </inkml:context>
    <inkml:brush xml:id="br0">
      <inkml:brushProperty name="width" value="0.35" units="cm"/>
      <inkml:brushProperty name="height" value="0.35" units="cm"/>
      <inkml:brushProperty name="color" value="#FFFFFF"/>
    </inkml:brush>
  </inkml:definitions>
  <inkml:trace contextRef="#ctx0" brushRef="#br0">237 189 24575,'-12'29'0,"1"0"0,1 1 0,1 0 0,2 0 0,1 1 0,1 0 0,2 0 0,1 1 0,3 31 0,-1-57 0,1-1 0,0 1 0,0-1 0,0 0 0,1 0 0,0 0 0,0 1 0,0-2 0,0 1 0,5 6 0,-5-8 0,0-1 0,0 1 0,0-1 0,0 1 0,0-1 0,0 0 0,1 0 0,0 0 0,-1 0 0,1 0 0,0-1 0,0 1 0,0-1 0,0 0 0,0 1 0,0-1 0,0-1 0,4 2 0,-6-3 0,1 1 0,-1 0 0,1-1 0,-1 1 0,1-1 0,-1 1 0,0-1 0,1 0 0,-1 0 0,0 0 0,1 0 0,-1 1 0,0-2 0,0 1 0,0 0 0,0 0 0,0 0 0,0 0 0,0-1 0,-1 1 0,1 0 0,0-1 0,-1 1 0,1-1 0,-1 1 0,1-1 0,-1 1 0,0-1 0,1 1 0,-1-1 0,0-1 0,5-56 0,-4 54 0,-1 2 0,0-1 0,-1 0 0,1 0 0,-1 1 0,0-1 0,1 0 0,-2 1 0,1-1 0,0 1 0,-1-1 0,1 1 0,-1 0 0,0-1 0,0 1 0,-1 0 0,1 0 0,-5-4 0,2 2 0,-1 1 0,1 0 0,-1 0 0,0 1 0,0 0 0,0 0 0,-1 0 0,1 0 0,-11-2 0,9 3 0,1 0 0,-1 1 0,1 0 0,-1 0 0,1 1 0,-1 0 0,0 0 0,1 0 0,-1 1 0,0 0 0,1 1 0,0 0 0,-1 0 0,1 1 0,0-1 0,0 2 0,0-1 0,-12 8 0,16-7 0,0 0 0,0 0 0,0 0 0,0 0 0,1 1 0,-1-1 0,1 0 0,0 1 0,1 0 0,-1 0 0,1-1 0,0 1 0,0 0 0,0 0 0,1 0 0,0 0 0,0 0 0,0 0 0,0 0 0,1 0 0,0 0 0,0 0 0,3 8 0,0 2 0,1-2 0,1 1 0,0-1 0,1 0 0,0 0 0,17 22 0,-15-23 0,1-1 0,0 0 0,1 0 0,1-1 0,-1 0 0,1-1 0,1-1 0,0 0 0,0 0 0,1-2 0,-1 1 0,2-2 0,-1 0 0,0 0 0,1-2 0,0 1 0,0-2 0,0 0 0,0-1 0,0-1 0,0 0 0,1-1 0,-1 0 0,0-1 0,-1-1 0,1-1 0,0 0 0,20-8 0,1-3 0,0-2 0,-1 0 0,-1-3 0,48-35 0,-67 45 0,-2-1 0,0-1 0,0 0 0,-1 0 0,0-2 0,-1 1 0,-1-1 0,0-1 0,-1 0 0,-1 0 0,0-1 0,8-25 0,-15 38 0,0 0 0,0 1 0,-1-1 0,1 0 0,-1 0 0,0 0 0,0 0 0,0 0 0,0 0 0,-1 0 0,1 1 0,-1-1 0,1 0 0,-1 0 0,0 0 0,0 1 0,0-1 0,-1 0 0,1 1 0,-3-3 0,1 1 0,0 1 0,-1-1 0,0 1 0,1 0 0,-1 0 0,0 1 0,-1-1 0,1 1 0,0 0 0,-1 0 0,-5-1 0,-7-2 0,-1 1 0,-1 1 0,1 0 0,0 1 0,-23 2 0,34 0 0,1 0 0,0 1 0,0 0 0,0 0 0,0 0 0,0 1 0,0 0 0,0 0 0,1 0 0,-1 1 0,1 0 0,-1 0 0,1 1 0,-9 7 0,7-4 0,0 1 0,0-1 0,1 1 0,0 1 0,1-1 0,0 1 0,0 0 0,-5 13 0,0 11 0,1-1 0,1 1 0,2 1 0,-3 47 0,3-16 0,4 1 0,11 118 0,-5-154 0,1-1 0,0 1 0,3-1 0,0-1 0,2 1 0,1-1 0,1-1 0,24 40 0,-29-57 0,1 1 0,0-1 0,1-1 0,0 1 0,1-2 0,-1 1 0,2-1 0,-1-1 0,1 0 0,0 0 0,1-1 0,-1 0 0,1-1 0,0-1 0,1 0 0,-1 0 0,1-1 0,0-1 0,0 0 0,-1-1 0,19 0 0,-11-2 0,0-1 0,0-1 0,0 0 0,0-2 0,-1 0 0,1-1 0,-1-1 0,-1-1 0,0-1 0,0 0 0,0-1 0,-1-1 0,18-16 0,-5 2 0,-1-2 0,-1-1 0,-2-1 0,0-1 0,-3-1 0,0-2 0,-2 0 0,-1-1 0,-2-1 0,-2-1 0,-1 0 0,-2-1 0,-1-1 0,9-53 0,-19 77 0,-1-1 0,0 1 0,-1-1 0,-1 0 0,0 1 0,-1 0 0,0-1 0,-2 1 0,1 0 0,-2 0 0,-10-23 0,11 28 0,-1 0 0,-1 1 0,1-1 0,-1 1 0,-1 0 0,1 1 0,-1 0 0,-1 0 0,1 0 0,-1 1 0,0 0 0,-1 0 0,1 1 0,-1 0 0,0 1 0,-1 0 0,-16-5 0,21 8 0,1 0 0,-1 0 0,0 1 0,0-1 0,0 1 0,-1 0 0,1 1 0,0-1 0,1 1 0,-1 0 0,0 0 0,0 0 0,0 1 0,-5 2 0,2 1 0,-1-1 0,1 2 0,0-1 0,1 1 0,-1 0 0,-12 14 0,3 1 0,1 0 0,1 1 0,0 0 0,-15 36 0,19-36 0,2 0 0,1 1 0,0 1 0,-4 26 0,10-39 0,0 0 0,1 0 0,0 0 0,1 0 0,0 0 0,0 0 0,2 0 0,-1 0 0,1 0 0,1 0 0,5 14 0,-6-20 0,0-1 0,1 1 0,-1-1 0,1 0 0,0 0 0,0 0 0,0 0 0,0-1 0,1 1 0,0-1 0,-1 0 0,1 0 0,1 0 0,-1 0 0,0-1 0,6 3 0,-2-2 0,0-1 0,0 0 0,-1 0 0,1-1 0,0 0 0,0-1 0,1 1 0,-1-1 0,10-2 0,7-2 0,0-2 0,0 0 0,0-2 0,-1-1 0,29-14 0,-8 1 0,-1-3 0,0-2 0,-3-1 0,0-2 0,-2-2 0,-1-2 0,-2-1 0,-1-2 0,-2-1 0,41-62 0,-63 83 0,-2 0 0,1-1 0,-2 0 0,-1 0 0,10-37 0,-16 51 0,0 0 0,0-1 0,0 1 0,-1 0 0,1-1 0,-1 1 0,0-1 0,-1 1 0,1-1 0,-1 1 0,0-1 0,0 1 0,0 0 0,0-1 0,-1 1 0,0 0 0,0 0 0,0 0 0,0 0 0,-1 1 0,1-1 0,-1 1 0,0-1 0,0 1 0,-1 0 0,1 0 0,0 0 0,-1 0 0,0 1 0,0 0 0,-5-3 0,-3-1 0,-1 1 0,0 1 0,-1 0 0,1 1 0,-1 0 0,1 1 0,-1 0 0,0 1 0,0 1 0,-21 2 0,24-1 0,1 1 0,-1 0 0,1 1 0,0 0 0,-1 1 0,2 0 0,-1 0 0,0 1 0,1 0 0,0 1 0,0 0 0,0 0 0,1 1 0,-12 12 0,-9 16 0,2 1 0,2 1 0,1 1 0,2 1 0,2 1 0,-27 75 0,22-42 0,4 1 0,4 1 0,-10 88 0,24-146 0,2 1 0,0-1 0,0 1 0,2-1 0,0 0 0,1 1 0,6 24 0,-6-36 0,1 0 0,-1 0 0,1 1 0,0-2 0,0 1 0,1 0 0,0-1 0,0 0 0,0 1 0,1-2 0,-1 1 0,1 0 0,0-1 0,0 0 0,1 0 0,0-1 0,-1 1 0,1-1 0,0 0 0,0-1 0,1 0 0,7 3 0,-1-3 0,0 0 0,0 0 0,1-1 0,-1-1 0,0 0 0,1-1 0,-1 0 0,0-1 0,0-1 0,0 0 0,23-8 0,2-5 0,0-1 0,55-33 0,52-40 0,195-156 0,-243 164 0,-4-4 0,135-160 0,-101 77 0,-115 150 0,-1 0 0,0 0 0,-2-1 0,0 0 0,-1-1 0,-1 0 0,5-28 0,-11 46 0,-1 0 0,1 0 0,-1 0 0,0 0 0,0 0 0,0 0 0,0 0 0,-1 0 0,1 0 0,-1 0 0,0 0 0,0 0 0,0 0 0,0 0 0,0 0 0,-1 1 0,1-1 0,-1 0 0,0 1 0,0-1 0,0 1 0,0 0 0,0 0 0,0 0 0,0 0 0,-1 0 0,1 0 0,-1 0 0,0 1 0,1-1 0,-1 1 0,0 0 0,0 0 0,0 0 0,0 0 0,0 0 0,0 1 0,0 0 0,-4-1 0,-6 0 0,0 0 0,-1 1 0,1 0 0,0 1 0,0 1 0,0 0 0,0 1 0,-13 4 0,9 0 0,0 1 0,1 0 0,0 1 0,1 1 0,0 0 0,1 1 0,0 1 0,0 0 0,1 1 0,-21 27 0,1 4 0,1 3 0,-31 60 0,31-45 0,2 1 0,-28 87 0,46-114 0,3 1 0,0-1 0,3 2 0,1-1 0,0 74 0,5-106 0,0-1 0,0 0 0,1 1 0,-1-1 0,1 0 0,0 0 0,0 0 0,0 0 0,1 0 0,0 0 0,-1 0 0,1 0 0,1 0 0,-1-1 0,0 1 0,1-1 0,0 1 0,0-1 0,0 0 0,0 0 0,0-1 0,1 1 0,4 3 0,-1-4 0,0 1 0,-1-1 0,1-1 0,0 1 0,1-1 0,-1 0 0,0 0 0,0-1 0,0 0 0,0-1 0,1 1 0,-1-1 0,9-3 0,35-9 0,0-2 0,-1-2 0,-1-3 0,-1-1 0,-1-3 0,71-47 0,-46 20 0,-2-2 0,-3-3 0,73-79 0,-103 95 0,-1-3 0,35-53 0,-58 76 0,-1 0 0,-1-1 0,0 0 0,-2-1 0,-1 0 0,0 0 0,6-37 0,-13 54 0,0-1 0,-1 0 0,0 0 0,0 1 0,0-1 0,-1 0 0,0 1 0,0-1 0,0 0 0,-1 1 0,1 0 0,-1-1 0,-1 1 0,1 0 0,-1 0 0,0 0 0,0 0 0,0 0 0,-1 1 0,0 0 0,0-1 0,0 1 0,0 1 0,0-1 0,-1 1 0,0-1 0,0 1 0,0 1 0,0-1 0,0 1 0,-10-3 0,-5-2 0,0 1 0,-1 1 0,1 1 0,-1 1 0,0 1 0,0 1 0,-31 1 0,22 3 0,2 0 0,-1 2 0,0 1 0,1 1 0,0 2 0,1 1 0,-47 23 0,38-13 0,1 1 0,1 2 0,1 2 0,2 0 0,-32 33 0,20-11 0,2 1 0,2 1 0,3 3 0,1 1 0,3 1 0,3 2 0,-27 70 0,53-120 0,-31 93 0,32-91 0,0 1 0,1-1 0,-1 1 0,2 0 0,-1-1 0,1 1 0,0 0 0,1 0 0,2 10 0,-2-16 0,0-1 0,0 1 0,0-1 0,0 1 0,0-1 0,0 0 0,1 1 0,-1-1 0,1 0 0,0 0 0,-1 0 0,1 0 0,0 0 0,0-1 0,0 1 0,1-1 0,-1 1 0,0-1 0,0 0 0,1 1 0,-1-1 0,1-1 0,-1 1 0,1 0 0,-1-1 0,1 1 0,0-1 0,-1 0 0,1 1 0,0-1 0,-1-1 0,1 1 0,3-1 0,6 0 0,0-2 0,0 1 0,-1-2 0,1 1 0,-1-2 0,12-5 0,7-6 0,-1-1 0,-1-2 0,0-1 0,45-43 0,-27 18 0,65-84 0,-93 108 0,-2 0 0,0-2 0,-1 1 0,-2-2 0,0 0 0,-2-1 0,9-25 0,-19 49 0,-1 0 0,1 0 0,-1 0 0,1-1 0,-1 1 0,0 0 0,1 0 0,-1 0 0,0 0 0,0 0 0,0 0 0,0 0 0,0 0 0,0-1 0,0 1 0,0 0 0,0 0 0,-1 0 0,1 0 0,0 0 0,-1 0 0,1 0 0,-1 0 0,1 0 0,-1 0 0,1 0 0,-1 0 0,0 0 0,0 0 0,1 1 0,-3-3 0,1 3 0,0 0 0,0 0 0,-1 0 0,1 0 0,0 0 0,0 0 0,0 1 0,-1-1 0,1 1 0,0-1 0,0 1 0,0 0 0,0 0 0,-3 2 0,-11 6 0,0 1 0,-25 20 0,29-21 0,1 1 0,1 1 0,-1 0 0,2 0 0,0 1 0,0 1 0,1-1 0,-12 25 0,18-31 0,0-1 0,0 0 0,0 1 0,1 0 0,-1-1 0,1 1 0,1 0 0,-1-1 0,1 1 0,0 0 0,0 0 0,1-1 0,0 1 0,0 0 0,0 0 0,1-1 0,0 1 0,0-1 0,0 0 0,0 1 0,1-1 0,0 0 0,0 0 0,0-1 0,7 8 0,3 0 0,0-1 0,1 0 0,0-1 0,0 0 0,1-1 0,0-1 0,1 0 0,0-1 0,0-1 0,1 0 0,24 4 0,-5-2 0,0-3 0,1 0 0,0-3 0,50-2 0,-6-7 0,0-4 0,-1-4 0,-1-3 0,0-3 0,-2-4 0,-1-3 0,0-3 0,116-69 0,-161 82 0,-1-1 0,0-2 0,-2 0 0,-1-2 0,30-32 0,-48 45 0,0-1 0,0 0 0,-1 0 0,-1-1 0,0 1 0,0-2 0,-1 1 0,-1-1 0,0 0 0,-1 0 0,0-1 0,-1 1 0,-1-1 0,0 0 0,-1 1 0,0-17 0,-1 27 0,0-1 0,0 0 0,0 1 0,0-1 0,-1 1 0,0-1 0,0 1 0,0-1 0,0 1 0,0 0 0,-1-1 0,1 1 0,-1 0 0,0 0 0,0 0 0,0 0 0,0 1 0,-1-1 0,1 0 0,-1 1 0,1 0 0,-1-1 0,0 1 0,0 0 0,0 0 0,0 1 0,-1-1 0,1 1 0,0 0 0,-1-1 0,1 1 0,0 1 0,-1-1 0,-6 0 0,-1 1 0,0 0 0,-1 1 0,1 0 0,0 1 0,0 1 0,1-1 0,-1 2 0,1-1 0,-1 1 0,-13 8 0,-22 16 0,1 2 0,1 1 0,2 2 0,1 3 0,2 1 0,2 1 0,1 2 0,2 2 0,2 1 0,2 2 0,-49 95 0,67-112 0,0 0 0,2 1 0,-7 32 0,14-51 0,1 0 0,1 0 0,-1 1 0,2-1 0,-1 1 0,2-1 0,-1 0 0,1 1 0,1-1 0,0 0 0,0 1 0,6 13 0,-5-19 0,0-1 0,0 1 0,0-1 0,0 0 0,1 0 0,0 0 0,0 0 0,0 0 0,0-1 0,1 0 0,-1 0 0,1 0 0,0-1 0,0 0 0,0 1 0,0-2 0,0 1 0,0 0 0,1-1 0,-1 0 0,0-1 0,1 1 0,7-1 0,5 0 0,0 0 0,-1-1 0,1-1 0,0-1 0,33-10 0,-11-2 0,-1-1 0,0-1 0,-2-3 0,39-26 0,132-108 0,-140 97 0,101-111 0,-133 126 0,-1-2 0,-2-1 0,48-89 0,-66 103 0,-1 0 0,12-40 0,-23 61 0,0-1 0,-1 0 0,0 0 0,0 1 0,-1-1 0,0 0 0,-1 0 0,-1 0 0,0 0 0,-3-18 0,3 26 0,-1 0 0,1 0 0,0 0 0,-1 0 0,1 1 0,-1-1 0,0 0 0,0 1 0,0 0 0,0-1 0,-1 1 0,1 0 0,0 0 0,-1 0 0,0 1 0,1-1 0,-1 0 0,0 1 0,0 0 0,0 0 0,0 0 0,0 0 0,0 0 0,0 0 0,0 1 0,0 0 0,0-1 0,0 1 0,-1 1 0,-4-1 0,-3 1 0,-1 1 0,1 0 0,-1 0 0,1 2 0,0-1 0,0 1 0,-17 9 0,-4 5 0,0 2 0,1 2 0,2 1 0,0 1 0,1 1 0,1 1 0,2 2 0,-27 37 0,31-37 0,2 1 0,1 1 0,1 1 0,2 0 0,1 1 0,1 1 0,2 0 0,2 0 0,-7 40 0,14-62 0,1 1 0,0-1 0,0 1 0,2-1 0,-1 1 0,1-1 0,3 14 0,-2-20 0,0 0 0,0 0 0,0 0 0,0 0 0,1 0 0,0 0 0,0-1 0,0 1 0,0-1 0,1 0 0,-1 0 0,1 0 0,0 0 0,1-1 0,-1 0 0,1 0 0,5 3 0,5 1 0,0 0 0,1-2 0,0 0 0,0 0 0,1-2 0,-1 0 0,1-1 0,-1-1 0,1 0 0,25-3 0,5-2 0,0-2 0,73-19 0,5-12 0,192-83 0,112-84 0,-37 17 0,-369 178 0,20-10 0,-41 19 0,0-1 0,0 0 0,0 0 0,0 0 0,-1 0 0,1-1 0,-1 1 0,1 0 0,-1-1 0,1 1 0,-1-1 0,0 0 0,1 1 0,1-4 0,-4 4 0,1 0 0,0 0 0,-1 0 0,1 1 0,-1-1 0,1 0 0,0 0 0,-1 1 0,0-1 0,1 0 0,-1 1 0,0-1 0,1 1 0,-1-1 0,0 0 0,1 1 0,-1 0 0,0-1 0,0 1 0,0-1 0,1 1 0,-1 0 0,0 0 0,0-1 0,0 1 0,0 0 0,0 0 0,0 0 0,1 0 0,-3 0 0,-34-4 0,34 4 0,-14-1 0,-1 1 0,0 1 0,1 1 0,-1 1 0,1 0 0,-1 1 0,1 1 0,1 1 0,-1 0 0,1 1 0,0 1 0,0 0 0,1 2 0,0-1 0,1 2 0,0 0 0,-22 23 0,9-6 0,2 2 0,0 1 0,2 0 0,2 2 0,1 1 0,1 0 0,-15 42 0,27-60 0,1 0 0,1 0 0,0 1 0,-4 26 0,9-39 0,-1 1 0,1-1 0,0 1 0,0 0 0,0-1 0,1 1 0,-1-1 0,1 1 0,0-1 0,1 1 0,-1-1 0,1 1 0,0-1 0,0 0 0,0 0 0,0 0 0,1 0 0,-1-1 0,1 1 0,0 0 0,6 4 0,2-1 0,-1 0 0,1-1 0,0-1 0,1 0 0,-1 0 0,1-1 0,0-1 0,0 0 0,0-1 0,0 0 0,25 1 0,5-3 0,1-1 0,51-8 0,-22-3 0,-2-4 0,0-3 0,0-3 0,-2-2 0,-1-4 0,-1-3 0,-2-2 0,-1-3 0,93-71 0,-129 85 0,0 0 0,32-36 0,-51 49 0,-1 0 0,0 0 0,0-1 0,-1 0 0,0 0 0,0-1 0,-1 0 0,-1 1 0,0-2 0,4-15 0,-7 24 0,-1 0 0,0 0 0,0 0 0,0 1 0,0-1 0,0 0 0,0 0 0,-1 0 0,0 1 0,1-1 0,-1 0 0,0 1 0,0-1 0,0 0 0,-1 1 0,1-1 0,-1 1 0,1 0 0,-1 0 0,0-1 0,0 1 0,0 0 0,0 0 0,0 1 0,-4-4 0,-3 0 0,0 0 0,0 0 0,0 1 0,-1 0 0,0 1 0,-10-3 0,-19-2 0,0 1 0,-1 2 0,1 2 0,-1 1 0,-40 4 0,7 4 0,-133 28 0,150-20 0,0 2 0,1 2 0,1 3 0,1 2 0,1 2 0,1 3 0,1 2 0,2 2 0,1 2 0,-72 69 0,98-82 0,1 1 0,2 1 0,0 1 0,-21 37 0,32-48 0,0-1 0,2 1 0,-1 0 0,2 1 0,0-1 0,0 1 0,1 0 0,1 0 0,0 0 0,1 0 0,1 20 0,1-28 0,0-1 0,0 1 0,1 0 0,0 0 0,0-1 0,0 1 0,1-1 0,-1 0 0,1 0 0,1 0 0,-1 0 0,1 0 0,0-1 0,0 1 0,0-1 0,0 0 0,1 0 0,0-1 0,-1 0 0,1 1 0,1-1 0,-1-1 0,0 1 0,1-1 0,-1 0 0,1 0 0,8 1 0,3 1 0,0-1 0,0-1 0,0-1 0,1 0 0,-1-1 0,0-1 0,0 0 0,26-6 0,-8-2 0,-1-1 0,-1-1 0,0-2 0,-1-2 0,0-1 0,-1-1 0,-1-1 0,39-33 0,-50 36 0,0-1 0,-2-1 0,0 0 0,-1-2 0,-1 0 0,-1 0 0,0-1 0,-2-1 0,0-1 0,-1 1 0,-1-2 0,-2 1 0,8-28 0,-15 46 0,0-1 0,0 1 0,0 0 0,-1-1 0,1 1 0,-1 0 0,0-1 0,0 1 0,-1 0 0,1-1 0,-1 1 0,0 0 0,0 0 0,0-1 0,-1 1 0,-3-6 0,2 6 0,0 1 0,0 0 0,0 0 0,-1 0 0,1 0 0,-1 0 0,0 1 0,0 0 0,0 0 0,0 0 0,0 0 0,0 0 0,0 1 0,-1 0 0,1 0 0,-7-1 0,-11-3 0,0 1 0,0 1 0,-1 1 0,0 1 0,1 1 0,-1 1 0,0 1 0,1 1 0,0 1 0,-1 1 0,2 1 0,-1 0 0,1 2 0,0 1 0,0 0 0,1 2 0,0 0 0,-19 15 0,4 2 0,2 2 0,1 1 0,1 1 0,-45 63 0,61-74 0,0 1 0,2 1 0,1 0 0,0 1 0,2 0 0,1 1 0,1-1 0,1 2 0,-6 36 0,12-55 0,1 0 0,-1 0 0,1 0 0,1 0 0,-1 0 0,1 0 0,1 0 0,-1 0 0,1 0 0,5 12 0,-4-14 0,0 0 0,-1-1 0,2 0 0,-1 0 0,0 0 0,1 0 0,0 0 0,0-1 0,0 0 0,0 0 0,0 0 0,1 0 0,-1 0 0,1-1 0,8 3 0,11 2 0,1 0 0,-1-2 0,1-1 0,0-1 0,0-1 0,1-1 0,27-2 0,179-29 0,-175 19 0,-1-2 0,0-2 0,61-26 0,-87 28 0,-1-2 0,0-1 0,-1-1 0,0-1 0,-2-1 0,0-2 0,23-25 0,-21 18 0,-1-2 0,-2-1 0,-1-1 0,-2-1 0,23-44 0,-38 64 0,-1 0 0,0 0 0,-1-1 0,0 0 0,-1 0 0,-1 0 0,0-1 0,-1 1 0,0-1 0,-1 1 0,-1-1 0,-1 0 0,0 1 0,0-1 0,-2 1 0,0-1 0,-7-20 0,6 25 0,-1 0 0,0 1 0,-1 0 0,0 0 0,0 0 0,-1 1 0,0 0 0,0 0 0,-1 1 0,-9-8 0,2 5 0,0 0 0,-1 0 0,0 2 0,0 0 0,-24-8 0,-14 1 0,-1 2 0,-103-11 0,24 9-98,0 6 0,-1 6 0,1 6-1,-1 5 1,-140 29 0,189-19 27,1 4 1,0 3-1,-111 51 0,134-47 87,2 4-1,0 1 1,3 4-1,-101 84 1,-16 50-24,150-145 9,2 1-1,1 2 0,1 0 0,-26 52 0,44-78 26,1 0-1,-1-1 1,0 1 0,1 0-1,0 0 1,0-1 0,0 1-1,1 0 1,-1 0 0,1 0-1,0 0 1,0 0 0,1 5-1,-1-8-11,1 1 0,0 0-1,0-1 1,0 1-1,1-1 1,-1 0-1,0 1 1,0-1-1,1 0 1,-1 0 0,1 0-1,-1 0 1,1 0-1,0 0 1,-1 0-1,1 0 1,0-1-1,-1 1 1,1-1 0,0 1-1,0-1 1,0 0-1,-1 1 1,1-1-1,0 0 1,0 0 0,0-1-1,0 1 1,2-1-1,30-2-4,-1-1 0,0-2-1,61-19 1,-7 2-9,284-47 0,-136 30 0,-228 38 0,13 0 0,0-2 0,0 0 0,0-1 0,-1-1 0,0-1 0,0-1 0,-1-1 0,26-15 0,-43 23 0,0 1 0,0-1 0,0 1 0,0-1 0,0 0 0,0 1 0,-1-1 0,1 0 0,0 0 0,0 0 0,-1 0 0,1 0 0,0 0 0,-1 0 0,1 0 0,-1 0 0,1 0 0,-1 0 0,1 0 0,-1 0 0,0 0 0,0 0 0,0 0 0,1 0 0,-1-1 0,0 1 0,0 0 0,-1 0 0,1 0 0,0 0 0,0 0 0,0-1 0,-1 1 0,1 0 0,-1 0 0,1 0 0,-1 0 0,1 0 0,-1 0 0,1 0 0,-1 0 0,0 1 0,-1-3 0,-3-1 0,0 1 0,1-1 0,-1 1 0,-1 0 0,1 0 0,0 1 0,-12-4 0,-1 0 0,0 2 0,-1 0 0,0 1 0,1 1 0,-1 1 0,0 0 0,0 1 0,0 2 0,0 0 0,0 0 0,1 2 0,-1 0 0,1 2 0,0 0 0,0 0 0,-17 10 0,21-8 0,0 0 0,0 0 0,1 1 0,0 1 0,1 0 0,0 1 0,1 0 0,0 1 0,0 0 0,1 1 0,1 0 0,0 0 0,1 1 0,1 0 0,0 1 0,0 0 0,2 0 0,0 0 0,-4 22 0,6-23 0,1-1 0,1 1 0,0 0 0,1 0 0,0 0 0,1 0 0,5 26 0,-5-35 0,1 0 0,0 0 0,0 0 0,0 0 0,1 0 0,-1 0 0,1 0 0,0-1 0,1 0 0,-1 1 0,1-1 0,0 0 0,0-1 0,0 1 0,0-1 0,1 0 0,-1 0 0,1 0 0,0 0 0,0-1 0,0 0 0,0 0 0,6 1 0,7 1 0,-1-1 0,1-1 0,0-1 0,-1-1 0,1 0 0,0-1 0,0-1 0,-1 0 0,0-2 0,1 0 0,25-10 0,14-8 0,-1-2 0,54-34 0,70-48 0,263-205 0,-419 292 0,-16 11 0,0 1 0,1 0 0,1 1 0,-1 0 0,1 0 0,19-7 0,-29 13 0,1-1 0,0 1 0,-1 0 0,1 0 0,0 0 0,-1 0 0,1 0 0,0 0 0,-1 1 0,1-1 0,0 0 0,-1 0 0,1 0 0,0 1 0,-1-1 0,1 0 0,-1 1 0,1-1 0,-1 0 0,1 1 0,-1-1 0,1 1 0,-1-1 0,1 1 0,-1-1 0,1 1 0,-1-1 0,0 1 0,1-1 0,-1 1 0,0 0 0,1-1 0,-1 1 0,0-1 0,0 1 0,0 0 0,0-1 0,1 1 0,-1 0 0,0-1 0,0 1 0,0 0 0,-1-1 0,1 1 0,0 0 0,0-1 0,0 1 0,-1 1 0,-6 41 0,6-37 0,-3 11 0,0 0 0,2 0 0,0 0 0,1 1 0,1 24 0,1-36 0,0 0 0,0-1 0,1 1 0,0 0 0,0-1 0,0 1 0,1-1 0,0 0 0,0 0 0,0 0 0,0 0 0,1 0 0,0-1 0,0 0 0,0 1 0,1-1 0,-1-1 0,1 1 0,10 5 0,7 3 0,1-2 0,0 0 0,1-1 0,-1-2 0,2 0 0,-1-2 0,50 5 0,180-4 0,-226-7 0,82-2 0,161-26 0,-221 20 0,0-2 0,0-2 0,-2-3 0,0-1 0,66-35 0,-98 44 0,-1 0 0,0-2 0,-1 0 0,0-1 0,-1 0 0,0-1 0,13-14 0,-23 22 0,0 0 0,0 0 0,0-1 0,-1 1 0,0-1 0,1 1 0,-1-1 0,-1 0 0,1 0 0,-1 0 0,0 0 0,0 0 0,0 0 0,-1 0 0,0 0 0,0 0 0,0 0 0,0-1 0,-1 1 0,0 0 0,0 0 0,-1 0 0,1 1 0,-1-1 0,0 0 0,0 0 0,0 1 0,-5-7 0,1 1 0,0 2 0,-1-1 0,0 1 0,0 0 0,-1 0 0,1 1 0,-2 0 0,1 0 0,-1 1 0,0 0 0,0 0 0,-1 1 0,-16-6 0,12 7 0,1 0 0,0 1 0,-1 1 0,1 1 0,-1-1 0,0 2 0,0 0 0,1 1 0,-25 4 0,12 1 0,0 1 0,0 1 0,0 2 0,1 0 0,0 2 0,1 0 0,1 2 0,0 1 0,1 0 0,-28 26 0,33-26 0,0 0 0,2 2 0,0-1 0,0 2 0,2 0 0,0 1 0,1 0 0,1 1 0,1 0 0,1 0 0,1 1 0,-9 34 0,16-53 0,1 1 0,0 0 0,-1-1 0,1 1 0,0-1 0,0 1 0,0 0 0,1-1 0,-1 1 0,1 0 0,-1-1 0,1 1 0,0-1 0,0 1 0,0-1 0,0 0 0,1 1 0,-1-1 0,1 0 0,-1 0 0,3 2 0,-1 0 0,1-1 0,0 0 0,1-1 0,-1 1 0,0-1 0,1 0 0,-1 0 0,1 0 0,0 0 0,7 1 0,12 1 0,0-2 0,0 0 0,42-2 0,-62 0 0,65-5 0,1-3 0,-2-3 0,72-20 0,198-81 0,-301 97 0,0-2 0,-1-1 0,-1-2 0,0-2 0,-2-1 0,42-37 0,-59 45 0,0 0 0,-1-1 0,-1-1 0,0 0 0,-2-1 0,0 0 0,-1-1 0,0-1 0,-2 1 0,-1-2 0,0 1 0,-1-1 0,5-28 0,-11 44 0,0-1 0,0 0 0,-1 0 0,0 1 0,0-1 0,0 0 0,-1 0 0,0 1 0,-2-9 0,2 12 0,0-1 0,-1 1 0,1-1 0,0 1 0,-1 0 0,0-1 0,1 1 0,-1 0 0,0 0 0,0 1 0,0-1 0,0 0 0,-1 0 0,1 1 0,0 0 0,-1-1 0,1 1 0,-1 0 0,1 0 0,-1 0 0,-5-1 0,-9 0 0,0 0 0,0 1 0,0 0 0,0 2 0,0 0 0,0 0 0,1 2 0,-1 0 0,-27 10 0,-7 4 0,-86 42 0,-25 30 0,145-78 0,1 1 0,0 0 0,1 1 0,0 0 0,1 2 0,0-1 0,-12 20 0,24-31 0,-1 0 0,1 1 0,-1 0 0,1 0 0,0-1 0,1 1 0,-1 0 0,1 1 0,-1-1 0,1 0 0,0 0 0,1 1 0,-1-1 0,1 0 0,0 1 0,0-1 0,0 0 0,1 0 0,-1 1 0,1-1 0,0 0 0,1 0 0,-1 1 0,0-1 0,1 0 0,0-1 0,0 1 0,0 0 0,1 0 0,-1-1 0,1 0 0,0 1 0,4 2 0,2 2 0,0-1 0,0-1 0,1 0 0,0 0 0,0-1 0,0 0 0,1-1 0,0 0 0,0-1 0,0 0 0,16 2 0,9-1 0,1-2 0,0-2 0,0-1 0,0-1 0,60-13 0,180-61 0,36-53 0,-209 81 0,152-48 0,-227 82 0,-29 14 0,0 0 0,1 0 0,-1 0 0,0-1 0,1 1 0,-1 0 0,0 0 0,0-1 0,0 1 0,1 0 0,-1-1 0,0 1 0,0 0 0,0-1 0,0 1 0,0 0 0,0-1 0,1 1 0,-1 0 0,0-1 0,0 1 0,0 0 0,0-1 0,0 1 0,0 0 0,0-1 0,-1 1 0,1 0 0,0-1 0,0 1 0,0 0 0,0-1 0,0 1 0,0 0 0,-1-1 0,1 1 0,0 0 0,-1-1 0,-1 0 0,-1-1 0,1 1 0,-1 0 0,1 0 0,-1 1 0,0-1 0,0 0 0,1 1 0,-1 0 0,0 0 0,0 0 0,1 0 0,-1 0 0,0 0 0,0 1 0,1-1 0,-4 2 0,-6 1 0,0 2 0,0-1 0,0 2 0,1-1 0,0 1 0,0 1 0,1 0 0,-1 1 0,2 0 0,-11 11 0,-11 13 0,-42 55 0,53-62 0,3 2 0,0 0 0,-22 48 0,32-58 0,0 1 0,1 0 0,1 0 0,1 1 0,0 0 0,1-1 0,0 29 0,3-42 0,0 0 0,0-1 0,1 1 0,0 0 0,-1 0 0,2 0 0,-1-1 0,0 1 0,1 0 0,0-1 0,0 0 0,1 1 0,-1-1 0,1 0 0,0 0 0,0 0 0,4 4 0,-2-4 0,1 0 0,-1 0 0,1-1 0,-1 0 0,1 0 0,0 0 0,0-1 0,0 0 0,0 0 0,1 0 0,9 0 0,7 0 0,1-1 0,-1-1 0,0-1 0,0-2 0,0 0 0,26-7 0,-13 0 0,-1-1 0,0-2 0,-1-2 0,0-1 0,48-31 0,-13 0 0,87-76 0,-77 48 0,-5-3 0,70-93 0,-102 119 0,-31 36 0,-11 16 0,0-1 0,0 1 0,0 0 0,0 0 0,0 0 0,0 0 0,0 0 0,0-1 0,0 1 0,0 0 0,-1 0 0,1 0 0,0 0 0,0 0 0,0-1 0,0 1 0,0 0 0,0 0 0,0 0 0,0 0 0,0 0 0,0 0 0,0 0 0,-1-1 0,1 1 0,0 0 0,0 0 0,0 0 0,0 0 0,0 0 0,0 0 0,-1 0 0,1 0 0,0 0 0,0 0 0,0 0 0,0 0 0,0 0 0,-1 0 0,1 0 0,0 0 0,0 0 0,0 0 0,0 0 0,0 0 0,-1 0 0,1 0 0,0 0 0,0 0 0,0 0 0,0 0 0,0 0 0,-32 16 0,-29 27 0,2 2 0,2 3 0,2 2 0,-57 68 0,103-107 0,-1 1 0,2 0 0,-1 0 0,2 1 0,-11 24 0,17-35 0,0 1 0,0-1 0,0 1 0,1 0 0,-1-1 0,1 1 0,0-1 0,0 1 0,0 0 0,0-1 0,0 1 0,1 0 0,-1-1 0,1 1 0,0-1 0,1 4 0,0-3 0,-1-1 0,1 0 0,0 0 0,0 1 0,0-1 0,0-1 0,1 1 0,-1 0 0,0-1 0,1 1 0,-1-1 0,1 1 0,0-1 0,-1 0 0,1 0 0,0-1 0,0 1 0,4 0 0,5 1 0,1-1 0,-1-1 0,0 0 0,0 0 0,0-1 0,0-1 0,0 0 0,0-1 0,0 0 0,-1-1 0,1 0 0,12-6 0,4-4 0,-1-1 0,-1-1 0,40-31 0,-27 15 0,0-2 0,-3-2 0,0-1 0,-3-2 0,-1-1 0,-2-2 0,-2-1 0,-2-1 0,21-47 0,-46 88 0,1 0 0,-1 0 0,0 0 0,0 0 0,0-1 0,-1 1 0,1 0 0,-1 0 0,1 0 0,-1-1 0,0 1 0,0 0 0,-1-1 0,1 1 0,-1 0 0,0 0 0,1 0 0,-3-5 0,1 5 0,0 1 0,0 0 0,0 0 0,0 0 0,0 0 0,0 1 0,0-1 0,-1 0 0,1 1 0,-1 0 0,1-1 0,-1 1 0,1 0 0,-1 0 0,0 1 0,1-1 0,-1 1 0,0-1 0,0 1 0,0 0 0,1 0 0,-5 0 0,-16 1 0,-1 1 0,1 0 0,0 2 0,0 1 0,-30 10 0,-113 50 0,140-54 0,0 2 0,2 0 0,-1 1 0,2 2 0,0 0 0,1 2 0,-39 39 0,58-54 0,1-1 0,0 1 0,0-1 0,0 1 0,0 0 0,1 0 0,-1 0 0,1 0 0,-1 0 0,1 0 0,0 0 0,1 0 0,-1 0 0,0 1 0,1-1 0,-1 3 0,2-4 0,0 0 0,-1 0 0,1-1 0,0 1 0,0 0 0,0-1 0,0 1 0,0-1 0,0 1 0,0-1 0,0 0 0,1 1 0,-1-1 0,0 0 0,1 0 0,-1 0 0,1 0 0,0 0 0,-1 0 0,1 0 0,0-1 0,-1 1 0,1-1 0,0 1 0,0-1 0,-1 0 0,1 1 0,0-1 0,0 0 0,2 0 0,12 1 0,1-1 0,-1-1 0,0 0 0,1-1 0,-1-1 0,0-1 0,0 0 0,0-1 0,-1 0 0,21-11 0,-1-1 0,0-2 0,-1-2 0,38-30 0,-52 35 0,-1 0 0,0-2 0,28-34 0,-42 45 0,1 0 0,-1 0 0,0-1 0,-1 1 0,0-1 0,0 0 0,-1-1 0,0 1 0,0 0 0,-1-1 0,0 0 0,0 1 0,-1-1 0,0-11 0,-2 16 0,1 0 0,-1 0 0,-1 0 0,1 0 0,0 1 0,-1-1 0,0 0 0,0 1 0,0-1 0,0 1 0,0 0 0,-1 0 0,1 0 0,-1 0 0,0 0 0,0 1 0,0-1 0,0 1 0,0-1 0,-1 1 0,1 1 0,-1-1 0,0 0 0,1 1 0,-6-2 0,-8-3 0,-1 2 0,1 0 0,-1 0 0,-20 0 0,-11 3 0,0 1 0,0 3 0,0 2 0,1 2 0,0 3 0,0 1 0,1 2 0,-70 31 0,107-40 0,0 0 0,0 1 0,0 0 0,0 1 0,1 0 0,-10 9 0,17-14 0,1 0 0,0 1 0,-1-1 0,1 1 0,0-1 0,0 1 0,0 0 0,0 0 0,0-1 0,1 1 0,-1 0 0,0 0 0,1 0 0,-1 0 0,1 0 0,0 0 0,0-1 0,0 1 0,-1 0 0,2 0 0,-1 0 0,0 0 0,0 0 0,1 0 0,-1 0 0,1 0 0,0 0 0,-1 0 0,1-1 0,0 1 0,0 0 0,0-1 0,0 1 0,0 0 0,1-1 0,-1 1 0,0-1 0,1 0 0,-1 1 0,1-1 0,2 1 0,8 8 0,0 0 0,1-1 0,0-1 0,0 0 0,1-1 0,0-1 0,1 0 0,-1-1 0,30 7 0,-18-7 0,-1-1 0,0-1 0,1-1 0,0-1 0,31-4 0,-46 2 0,0-1 0,-1-1 0,1 0 0,-1 0 0,0-1 0,0 0 0,0-1 0,0 0 0,8-6 0,-15 9 0,0 0 0,0 1 0,-1-1 0,1 0 0,-1 0 0,1-1 0,-1 1 0,0 0 0,0-1 0,0 0 0,0 1 0,0-1 0,-1 0 0,1 0 0,-1 0 0,0 0 0,0 0 0,0 0 0,0 0 0,0 0 0,-1 0 0,0-1 0,1 1 0,-1 0 0,0 0 0,-1-1 0,1 1 0,0 0 0,-1 0 0,0 0 0,0 0 0,0-1 0,-2-4 0,1 5 0,0 0 0,-1 0 0,1 1 0,-1-1 0,1 1 0,-1-1 0,0 1 0,0 0 0,0 0 0,0 0 0,0 0 0,0 0 0,-1 1 0,1 0 0,-1-1 0,1 1 0,-1 0 0,-3 0 0,-73-6 0,67 6 0,-14 1 0,-1 0 0,1 2 0,0 1 0,0 1 0,-40 11 0,55-11 0,1 0 0,-1 0 0,1 1 0,0 0 0,0 1 0,1 0 0,-1 1 0,1 0 0,1 0 0,-1 1 0,1 1 0,1 0 0,0 0 0,-12 16 0,19-24 0,0 1 0,0-1 0,1 0 0,-1 1 0,0-1 0,0 1 0,1-1 0,-1 1 0,1 0 0,-1-1 0,1 1 0,0-1 0,0 1 0,-1 0 0,1-1 0,0 1 0,1 0 0,-1-1 0,0 1 0,0 0 0,1-1 0,-1 1 0,1 0 0,-1-1 0,2 3 0,0-1 0,0-1 0,1 0 0,-1 0 0,0 0 0,1-1 0,-1 1 0,1 0 0,-1-1 0,1 0 0,0 1 0,0-1 0,-1 0 0,5 0 0,8 2 0,-1 0 0,1-1 0,0-1 0,25-1 0,-15-2 0,1-1 0,0-2 0,-1 0 0,0-2 0,38-15 0,-46 15 0,0-1 0,-1 0 0,0-1 0,-1-1 0,0 0 0,-1-1 0,0-1 0,24-25 0,-36 35 0,0-1 0,0 1 0,0 0 0,0-1 0,0 1 0,-1-1 0,1 0 0,-1 1 0,0-1 0,1 0 0,-1 0 0,-1 0 0,1 0 0,0 0 0,-1 0 0,1 0 0,-1 0 0,0 0 0,0 0 0,0 0 0,-1 0 0,1 0 0,-1 0 0,1 0 0,-1 0 0,0 0 0,0 0 0,0 1 0,-1-1 0,1 0 0,-1 1 0,1-1 0,-1 1 0,0-1 0,0 1 0,-3-3 0,-2-1 0,1 1 0,-1 0 0,-1 0 0,1 1 0,-1 0 0,1 0 0,-1 1 0,0 0 0,-1 0 0,1 1 0,0 0 0,-12-1 0,-11 1 0,1 2 0,0 0 0,-1 2 0,1 2 0,-31 6 0,-150 46 0,201-53 0,-40 11 0,2 2 0,0 3 0,-78 41 0,120-56 0,1 0 0,0 0 0,0 0 0,0 1 0,0 0 0,-4 6 0,8-11 0,1 1 0,-1 0 0,0-1 0,1 1 0,-1 0 0,1-1 0,-1 1 0,1 0 0,-1 0 0,1 0 0,-1 0 0,1-1 0,0 1 0,-1 0 0,1 0 0,0 0 0,0 0 0,0 0 0,0 0 0,0 0 0,0 0 0,0 0 0,0 0 0,0-1 0,0 1 0,1 0 0,-1 0 0,0 0 0,1 0 0,-1 0 0,0 0 0,1-1 0,-1 1 0,1 0 0,-1 0 0,1-1 0,0 1 0,-1 0 0,1-1 0,0 1 0,-1 0 0,1-1 0,0 1 0,0-1 0,0 1 0,-1-1 0,1 0 0,0 1 0,0-1 0,0 0 0,1 1 0,7 0 0,0 1 0,0-1 0,-1-1 0,1 1 0,0-2 0,0 1 0,-1-1 0,1 0 0,0-1 0,-1 0 0,1-1 0,9-3 0,17-8 0,48-27 0,-74 36 0,1 0 0,15-8 0,-1-1 0,28-21 0,-47 32 0,0-1 0,0 0 0,-1 0 0,0 0 0,1-1 0,-2 1 0,1-1 0,0 0 0,-1 0 0,0 0 0,0-1 0,-1 1 0,1-1 0,-1 1 0,0-1 0,1-10 0,-3 14 0,1 0 0,-1 0 0,0 0 0,0 0 0,0 0 0,-1 0 0,1 0 0,0 0 0,-1 0 0,0 0 0,1 0 0,-1 0 0,0 0 0,0 0 0,0 0 0,0 1 0,0-1 0,0 0 0,-1 1 0,1-1 0,0 1 0,-1-1 0,-1 0 0,0 0 0,-1 0 0,1 0 0,-1 0 0,0 1 0,1 0 0,-1 0 0,0 0 0,0 0 0,0 1 0,0-1 0,-6 1 0,-2 0 0,0 1 0,-1 1 0,1-1 0,0 2 0,0 0 0,0 0 0,-11 6 0,5-1 0,1 1 0,0 1 0,0 1 0,-22 18 0,35-26 0,0 1 0,0-1 0,0 0 0,1 1 0,-1 0 0,1 0 0,0 0 0,0 0 0,1 1 0,-1-1 0,1 1 0,0-1 0,0 1 0,0 0 0,1 0 0,0 0 0,0 0 0,0 0 0,0 0 0,1 0 0,0 0 0,0 8 0,1-10 0,0-1 0,-1 0 0,1 0 0,0 0 0,0 0 0,0 0 0,0 0 0,0 0 0,0-1 0,1 1 0,-1 0 0,1-1 0,-1 1 0,1-1 0,0 1 0,0-1 0,-1 0 0,1 1 0,0-1 0,0 0 0,0 0 0,0-1 0,0 1 0,0 0 0,1-1 0,-1 1 0,0-1 0,0 0 0,0 1 0,0-1 0,1 0 0,-1-1 0,0 1 0,0 0 0,0 0 0,1-1 0,2-1 0,3 1 0,-1-1 0,0-1 0,0 1 0,1-1 0,-2-1 0,1 1 0,0-1 0,-1 0 0,10-9 0,-10 8 0,-1-1 0,1-1 0,-2 1 0,1-1 0,-1 0 0,0 0 0,0 0 0,-1 0 0,0-1 0,3-12 0,-5 18 0,-1 0 0,1 0 0,-1 0 0,0 0 0,0 0 0,0 0 0,0 0 0,0 0 0,0-1 0,0 1 0,-1 0 0,1 0 0,-1 0 0,1 0 0,-1 0 0,0 0 0,0 1 0,0-1 0,0 0 0,0 0 0,0 1 0,0-1 0,0 0 0,-1 1 0,1-1 0,-1 1 0,1 0 0,-1-1 0,0 1 0,0 0 0,1 0 0,-1 0 0,0 0 0,0 0 0,0 1 0,0-1 0,0 0 0,0 1 0,0 0 0,0-1 0,0 1 0,0 0 0,0 0 0,-4 1 0,-9-1 6,0 0 0,0 2 0,1 0 0,-1 0-1,1 2 1,-1-1 0,1 2 0,0 0 0,1 1 0,-1 0-1,1 1 1,-21 14 0,-8 10-193,1 3 1,-45 45-1,38-33-694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7:20.370"/>
    </inkml:context>
    <inkml:brush xml:id="br0">
      <inkml:brushProperty name="width" value="0.35" units="cm"/>
      <inkml:brushProperty name="height" value="0.35" units="cm"/>
      <inkml:brushProperty name="color" value="#FFFFFF"/>
    </inkml:brush>
  </inkml:definitions>
  <inkml:trace contextRef="#ctx0" brushRef="#br0">92 295 24575,'-21'92'0,"3"1"0,-7 146 0,21-187 0,2-28 0,-4 29 0,2 0 0,3 0 0,2 0 0,13 94 0,-13-141 0,0-1 0,1 0 0,-1 1 0,1-1 0,0 0 0,0 0 0,1 0 0,0 0 0,0 0 0,0-1 0,0 1 0,1-1 0,0 0 0,-1 0 0,2 0 0,-1 0 0,0-1 0,8 5 0,-7-6 0,1 0 0,-1 0 0,1-1 0,-1 0 0,1 0 0,-1 0 0,1-1 0,0 1 0,-1-1 0,1-1 0,0 1 0,-1-1 0,1 0 0,0 0 0,-1-1 0,0 1 0,1-1 0,6-4 0,5-3 0,1 0 0,-1-2 0,-1 0 0,0-1 0,0-1 0,-1 0 0,-1-1 0,0 0 0,-1-1 0,17-26 0,-15 19 0,-1-2 0,-1 1 0,-1-2 0,0 0 0,-2 0 0,-2-1 0,8-32 0,-14 50 0,-1 1 0,0-1 0,-1 0 0,1 0 0,-1 1 0,-1-1 0,1 0 0,-2 0 0,1 1 0,-1-1 0,0 1 0,0-1 0,-1 1 0,0 0 0,-6-10 0,4 9 0,-1 0 0,-1 0 0,1 1 0,-1 0 0,-1 0 0,1 0 0,-1 1 0,0 0 0,-1 1 0,1 0 0,-15-6 0,-10-3 0,-1 2 0,0 1 0,-1 2 0,0 1 0,-70-6 0,100 14 0,1 0 0,-1 0 0,1 0 0,-1 0 0,1 1 0,-1 0 0,1 0 0,0 0 0,-1 0 0,1 1 0,0-1 0,-7 5 0,9-5 0,1 1 0,-1-1 0,0 0 0,1 1 0,-1 0 0,1-1 0,-1 1 0,1 0 0,0 0 0,0-1 0,0 1 0,0 0 0,0 0 0,0 0 0,0 0 0,1 1 0,-1-1 0,1 0 0,-1 0 0,1 0 0,0 0 0,0 1 0,0-1 0,0 0 0,0 0 0,1 0 0,0 4 0,0-4 0,0 1 0,1-1 0,-1 1 0,1-1 0,-1 0 0,1 0 0,0 0 0,0 0 0,0 0 0,0 0 0,0-1 0,0 1 0,0-1 0,1 1 0,-1-1 0,0 0 0,1 0 0,-1 0 0,1 0 0,0 0 0,-1 0 0,1-1 0,0 1 0,-1-1 0,1 0 0,2 0 0,13 1 0,-1 0 0,28-3 0,-44 2 0,18-2 0,0-1 0,0 0 0,0-1 0,23-9 0,-36 11 0,0-1 0,0 0 0,-1 0 0,1 0 0,-1-1 0,0 1 0,8-8 0,-11 9 0,0 0 0,-1 0 0,1 0 0,0 0 0,-1 0 0,0-1 0,1 1 0,-1-1 0,0 1 0,0-1 0,0 0 0,-1 1 0,1-1 0,0 0 0,-1 1 0,0-1 0,0 0 0,0-2 0,0 3 0,0 0 0,0 0 0,-1 0 0,1 0 0,0 0 0,-1 0 0,0 0 0,1 0 0,-1 1 0,0-1 0,0 0 0,0 0 0,0 1 0,0-1 0,0 1 0,-1-1 0,1 1 0,0-1 0,-1 1 0,1 0 0,-1 0 0,1 0 0,-1 0 0,0 0 0,0 0 0,1 0 0,-1 0 0,0 1 0,0-1 0,0 1 0,0-1 0,0 1 0,0 0 0,0 0 0,0 0 0,0 0 0,1 0 0,-1 0 0,-3 1 0,0 0 0,0-1 0,0 1 0,0 1 0,0-1 0,0 1 0,0 0 0,1 0 0,-1 0 0,0 1 0,1-1 0,0 1 0,0 0 0,0 1 0,-4 3 0,2 0 0,1 0 0,0 1 0,1-1 0,-1 1 0,2 0 0,-1 0 0,1 1 0,0-1 0,1 1 0,0-1 0,-2 18 0,3-22 0,1 0 0,0 1 0,0-1 0,1 1 0,-1-1 0,1 0 0,0 0 0,0 1 0,0-1 0,1 0 0,0 0 0,-1 0 0,1 0 0,1 0 0,-1-1 0,0 1 0,1-1 0,0 1 0,0-1 0,0 0 0,0 0 0,0 0 0,1 0 0,0-1 0,6 4 0,5 0 0,0 0 0,0-1 0,0-1 0,1-1 0,0 0 0,0-1 0,-1 0 0,1-2 0,0 0 0,0 0 0,0-2 0,0 0 0,-1-1 0,29-8 0,11-6 0,-2-3 0,89-44 0,-93 39 0,63-44 0,-96 59 0,-1-2 0,0 0 0,-1-1 0,0 0 0,-1-2 0,-1 1 0,18-28 0,-28 39 0,0 0 0,0 0 0,0 0 0,-1 0 0,1 0 0,-1 0 0,0-1 0,0 1 0,0 0 0,-1-1 0,1 1 0,-1 0 0,0-1 0,1 1 0,-2-1 0,1 1 0,0-1 0,-1 1 0,1 0 0,-1-1 0,-2-3 0,1 3 0,0 1 0,-1 0 0,1 0 0,-1 0 0,0 0 0,0 0 0,0 1 0,0-1 0,0 1 0,-1 0 0,1 0 0,-1 0 0,1 0 0,-1 1 0,-5-2 0,-8-2 0,0 1 0,0 1 0,0 1 0,0 0 0,-1 1 0,1 1 0,-20 3 0,0 2 0,1 2 0,0 2 0,0 1 0,1 1 0,1 3 0,0 0 0,1 2 0,0 2 0,1 1 0,1 1 0,-39 35 0,44-33 0,1 1 0,2 2 0,0 0 0,2 1 0,1 1 0,1 1 0,1 1 0,2 1 0,0 0 0,3 1 0,0 0 0,-13 55 0,24-78 0,0-1 0,0 1 0,1 0 0,1 0 0,-1 0 0,1 0 0,1 0 0,0 9 0,0-14 0,0-1 0,0 0 0,0 0 0,0 1 0,0-1 0,0 0 0,1 0 0,-1 0 0,1 0 0,-1 0 0,1 0 0,0-1 0,0 1 0,0-1 0,0 1 0,0-1 0,0 1 0,0-1 0,0 0 0,0 0 0,1 0 0,-1 0 0,0-1 0,1 1 0,-1-1 0,1 1 0,-1-1 0,1 0 0,2 0 0,11 1 0,0-1 0,1-1 0,-1-1 0,0 0 0,23-7 0,84-31 0,-48 15 0,197-43 0,-16 4 0,-246 62 0,1-1 0,0 0 0,-1-1 0,0 0 0,1-1 0,-2 0 0,1 0 0,-1-1 0,1 0 0,-2-1 0,11-9 0,-19 15 0,1 1 0,-1-1 0,1 0 0,0 1 0,-1-1 0,1 0 0,-1 1 0,1-1 0,-1 0 0,0 0 0,1 0 0,-1 1 0,0-1 0,0 0 0,1 0 0,-1 0 0,0 0 0,0 0 0,0 1 0,0-1 0,0 0 0,0 0 0,0 0 0,-1 0 0,1 0 0,0 0 0,0 1 0,-1-1 0,1 0 0,0 0 0,-1 0 0,1 1 0,-1-1 0,1 0 0,-1 1 0,1-1 0,-1 0 0,0 1 0,1-1 0,-1 0 0,0 1 0,1-1 0,-1 1 0,0 0 0,0-1 0,1 1 0,-1-1 0,0 1 0,0 0 0,0 0 0,0 0 0,-1-1 0,-5-1 0,-1 0 0,0 1 0,0-1 0,-15 1 0,3 2 0,0 1 0,0 1 0,0 0 0,0 2 0,0 0 0,1 1 0,0 1 0,1 1 0,-1 0 0,1 2 0,1 0 0,0 1 0,1 1 0,0 0 0,-24 24 0,38-35 0,0 1 0,0 0 0,0 1 0,0-1 0,1 0 0,-1 0 0,1 1 0,-1-1 0,1 1 0,0-1 0,0 1 0,0 0 0,0-1 0,0 1 0,0 4 0,1-5 0,1-1 0,-1 0 0,0 0 0,1 0 0,-1 0 0,1-1 0,-1 1 0,1 0 0,-1 0 0,1 0 0,0 0 0,-1 0 0,1-1 0,0 1 0,0 0 0,0-1 0,0 1 0,-1 0 0,1-1 0,0 1 0,0-1 0,0 0 0,0 1 0,0-1 0,0 0 0,0 1 0,2-1 0,6 1 0,1 0 0,0 0 0,-1-1 0,1-1 0,0 1 0,0-2 0,16-3 0,22-9 0,-1-1 0,73-36 0,91-60 0,-71 37 0,371-173 0,-435 209 0,-71 35 0,-7 2 0,-16 6 0,-28 13 0,2 9 0,2 1 0,0 2 0,2 2 0,1 2 0,2 1 0,-46 57 0,57-54 0,26-38 0,0 1 0,-1-1 0,1 1 0,0-1 0,0 1 0,0-1 0,0 1 0,-1-1 0,1 1 0,0-1 0,0 1 0,0-1 0,0 1 0,0-1 0,0 1 0,1-1 0,-1 1 0,0-1 0,0 1 0,0-1 0,0 0 0,0 1 0,1-1 0,-1 1 0,0-1 0,0 1 0,1 0 0,1-1 0,-1 1 0,0-1 0,0 0 0,1 1 0,-1-1 0,0 0 0,1 0 0,-1 0 0,0 0 0,1 0 0,-1 0 0,0 0 0,1 0 0,-1 0 0,0-1 0,2 0 0,31-8 0,-1-1 0,-1-2 0,49-25 0,96-62 0,-98 53 0,-13 11 0,-36 20 0,-1-1 0,-1-1 0,0-1 0,32-28 0,-58 45 0,-1-1 0,1 1 0,-1 0 0,0-1 0,0 1 0,0 0 0,0-1 0,0 1 0,0-1 0,0 0 0,0 1 0,-1-1 0,1 0 0,0 1 0,-1-1 0,0 0 0,1-2 0,-1 2 0,0 1 0,-1 0 0,1 0 0,0-1 0,-1 1 0,1 0 0,-1 0 0,0 0 0,1 0 0,-1 0 0,0 0 0,1 0 0,-1 0 0,0 0 0,0 0 0,0 0 0,0 0 0,0 1 0,-2-2 0,-5-3 0,0 1 0,-1 1 0,0-1 0,0 2 0,-17-5 0,-32-4 0,-1 3 0,0 1 0,0 4 0,-1 2 0,1 3 0,-1 2 0,1 3 0,0 2 0,1 3 0,0 3 0,1 2 0,1 2 0,1 3 0,-54 30 0,106-50 0,-52 33 0,52-33 0,0 0 0,1 1 0,-1-1 0,1 0 0,-1 1 0,1-1 0,0 1 0,0 0 0,0 0 0,0 0 0,1 0 0,-1 0 0,1 0 0,0 1 0,-2 4 0,3-6 0,1-1 0,-1 0 0,0 0 0,0 1 0,1-1 0,-1 0 0,1 0 0,-1 1 0,1-1 0,0 0 0,-1 0 0,1 0 0,0 0 0,0 0 0,-1 0 0,1 0 0,0 0 0,0 0 0,0 0 0,0 0 0,1-1 0,-1 1 0,0 0 0,0-1 0,0 1 0,1-1 0,-1 1 0,0-1 0,0 0 0,1 1 0,-1-1 0,0 0 0,1 0 0,1 0 0,48 1 0,11-9 0,0-3 0,-1-3 0,0-2 0,-2-3 0,110-51 0,-168 69 0,38-20 0,-32 10 0,-8 10 0,1 1 0,-1-1 0,0 1 0,1-1 0,-1 0 0,0 1 0,0 0 0,0-1 0,0 1 0,1-1 0,-1 1 0,0 0 0,0 0 0,0-1 0,0 1 0,0 0 0,0 0 0,0 0 0,-1 0 0,-27-2 0,0 2 0,-1 0 0,1 2 0,-31 6 0,-118 30 0,165-35 0,-18 5 0,0 0 0,1 3 0,-47 21 0,65-26 0,0 1 0,1 0 0,-1 1 0,2 0 0,-1 1 0,1 0 0,1 0 0,0 1 0,0 0 0,1 1 0,-8 13 0,14-21 0,0 1 0,0-1 0,0 1 0,1-1 0,-1 1 0,1 0 0,0 0 0,0 0 0,0 0 0,1 0 0,-1 0 0,1 4 0,0-6 0,1-1 0,0 1 0,-1 0 0,1 0 0,0-1 0,0 1 0,0 0 0,0-1 0,0 1 0,0-1 0,0 1 0,0-1 0,1 0 0,-1 1 0,1-1 0,-1 0 0,1 0 0,-1 0 0,1 0 0,0 0 0,-1 0 0,1-1 0,0 1 0,0 0 0,0-1 0,-1 0 0,1 1 0,0-1 0,2 0 0,27 3 0,0-2 0,0-1 0,0-2 0,0 0 0,33-8 0,-62 9 0,576-118 0,-320 60 0,10-1 0,388-76 0,-350 108 0,-223 24 0,19-3 0,201 14 0,-159-1 0,29 2 0,-157-6 0,1 1 0,-1 1 0,1 0 0,-1 2 0,0-1 0,0 2 0,27 15 0,-22-8 0,1 0 0,0-2 0,1-1 0,35 12 0,18-2 0,-51-16 0,-1 1 0,0 1 0,-1 1 0,0 1 0,0 1 0,36 22 0,-52-28 0,0 0 0,1-1 0,0 0 0,0 0 0,0 0 0,0-1 0,0 0 0,0-1 0,1 0 0,-1 0 0,10-1 0,7 0 0,0-2 0,34-5 0,89-27 0,-93 20 0,1 2 0,85-7 0,159 18 0,-164 3 0,143-15 0,-130-8 0,-64 8 0,1 3 0,116 2 0,-172 14 0,-23-1 0,-20 1 0,-25-1 0,-1-2 0,1-1 0,-52-5 0,-119-20 0,82 7 0,-254-29 0,-206-20 0,352 59 0,-7-2 0,-304-3 0,332 14 0,-163-20 0,-256-23 0,-1 33 0,394-3 0,30-1 0,-293 11 0,643-17 0,514 4 0,-119 6 0,-233-19 0,-890 55 0,130-3 0,353-21 0,-285-1 0,453-14 0,861-47 0,-907 58 0,30-2 0,-45 2 0,0-1 0,-1-1 0,1 1 0,0 0 0,-1 0 0,1-1 0,-1 1 0,1-1 0,-1 1 0,1-1 0,-1 0 0,1 1 0,-1-1 0,1 0 0,-1 0 0,0 0 0,0 0 0,1 0 0,-1 0 0,2-3 0,-3 3 0,0 0 0,0 0 0,0 0 0,0-1 0,0 1 0,-1 0 0,1 0 0,0 0 0,-1 0 0,1 0 0,0 0 0,-1 0 0,1 0 0,-1 0 0,0 0 0,1 0 0,-1 0 0,0 0 0,0 0 0,1 1 0,-1-1 0,0 0 0,0 0 0,0 1 0,0-1 0,0 1 0,0-1 0,0 1 0,0-1 0,-2 0 0,-34-14 0,19 9-195,-1 1 0,1 1 0,-1 1 0,0 0 0,0 2 0,-31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7:13.018"/>
    </inkml:context>
    <inkml:brush xml:id="br0">
      <inkml:brushProperty name="width" value="0.35" units="cm"/>
      <inkml:brushProperty name="height" value="0.35" units="cm"/>
      <inkml:brushProperty name="color" value="#FFFFFF"/>
    </inkml:brush>
  </inkml:definitions>
  <inkml:trace contextRef="#ctx0" brushRef="#br0">200 315 24575,'2'32'0,"2"0"0,1 0 0,2-1 0,1 0 0,21 53 0,-18-55 0,-1 0 0,-1 0 0,-2 1 0,0 0 0,-3 0 0,2 34 0,-6-77 0,-1 1 0,0-1 0,-1 0 0,-6-23 0,6 32 0,1-1 0,-1 1 0,0 0 0,0 0 0,0 0 0,0 1 0,-1-1 0,0 0 0,-3-3 0,5 6 0,-1-1 0,0 1 0,1 0 0,-1 0 0,0 0 0,0 0 0,0 0 0,0 0 0,0 0 0,0 0 0,0 1 0,0-1 0,0 1 0,0 0 0,0 0 0,-1-1 0,1 1 0,0 1 0,0-1 0,-3 0 0,4 1 0,0-1 0,-1 0 0,1 1 0,0-1 0,-1 1 0,1-1 0,0 1 0,0 0 0,0 0 0,0-1 0,0 1 0,0 0 0,0 0 0,0 0 0,0 0 0,0 0 0,0 0 0,1 0 0,-1 0 0,0 1 0,1-1 0,-1 0 0,1 0 0,-1 1 0,1-1 0,0 0 0,-1 0 0,1 1 0,0-1 0,0 0 0,0 1 0,0-1 0,0 0 0,0 1 0,0-1 0,1 0 0,-1 1 0,0-1 0,1 0 0,-1 1 0,1-1 0,-1 0 0,1 0 0,1 2 0,-2-1 0,1-1 0,-1 0 0,1 0 0,-1 1 0,1-1 0,0 0 0,-1 0 0,1 0 0,0 0 0,0 0 0,0 0 0,0 0 0,0 0 0,0 0 0,0 0 0,0 0 0,0 0 0,0-1 0,1 1 0,-1-1 0,0 1 0,0-1 0,1 1 0,-1-1 0,0 1 0,1-1 0,-1 0 0,0 0 0,1 0 0,-1 0 0,0 0 0,1 0 0,-1 0 0,0 0 0,1-1 0,-1 1 0,0-1 0,1 1 0,-1-1 0,0 1 0,0-1 0,3-1 0,0-3 0,0 0 0,0 0 0,-1-1 0,1 0 0,-1 0 0,0 0 0,-1 0 0,0 0 0,0 0 0,0 0 0,0-1 0,0-11 0,1-5 0,-1-1 0,-1-28 0,-1 40 0,-1 0 0,0 1 0,0-1 0,-2 1 0,1 0 0,-1-1 0,-9-18 0,10 26 0,0 0 0,0 0 0,0 1 0,-1 0 0,1-1 0,-1 1 0,0 0 0,0 0 0,0 0 0,-1 1 0,1-1 0,-1 1 0,1 0 0,-1 0 0,0 0 0,0 0 0,1 1 0,-1-1 0,0 1 0,-1 0 0,1 0 0,0 1 0,0-1 0,0 1 0,-5 0 0,1 0 0,1 1 0,0 0 0,-1 0 0,1 0 0,0 1 0,0 0 0,0 1 0,0 0 0,0 0 0,0 0 0,1 1 0,0 0 0,0 0 0,0 0 0,0 1 0,0 0 0,1 0 0,0 0 0,0 1 0,1 0 0,-1 0 0,1 0 0,-3 7 0,1-1 0,1-1 0,0 1 0,1 0 0,0 0 0,0 0 0,2 0 0,0 1 0,0-1 0,1 1 0,0-1 0,1 1 0,1 0 0,2 13 0,-3-22 0,1 1 0,0-1 0,1 0 0,-1 1 0,0-1 0,1 0 0,0 0 0,0 0 0,1 0 0,-1-1 0,1 1 0,-1 0 0,1-1 0,0 0 0,1 0 0,-1 0 0,0 0 0,1 0 0,0-1 0,-1 1 0,1-1 0,0 0 0,0 0 0,1-1 0,-1 1 0,0-1 0,0 0 0,8 1 0,-5-1 0,0 0 0,1-1 0,-1-1 0,0 1 0,0-1 0,0 0 0,-1-1 0,1 1 0,0-1 0,0-1 0,-1 1 0,1-1 0,-1 0 0,0-1 0,0 1 0,0-1 0,9-8 0,-5 1 0,-1 0 0,0-1 0,-1 0 0,0 0 0,0-1 0,-2 0 0,1 0 0,-2-1 0,0 1 0,0-1 0,-2 0 0,1-1 0,-2 1 0,0 0 0,-1-1 0,0 0 0,-1 1 0,-1-1 0,0 1 0,-1-1 0,-3-14 0,4 25 0,0 1 0,-1-1 0,1 1 0,0-1 0,-1 1 0,0 0 0,0 0 0,0 0 0,0 0 0,-4-5 0,5 7 0,0 0 0,0 1 0,0-1 0,0 0 0,0 1 0,0-1 0,0 1 0,0-1 0,0 1 0,0 0 0,0-1 0,0 1 0,0 0 0,0 0 0,-1 0 0,1 0 0,0 0 0,0 0 0,0 0 0,0 0 0,0 0 0,-1 0 0,1 0 0,0 1 0,0-1 0,0 1 0,0-1 0,0 1 0,0-1 0,0 1 0,0-1 0,0 1 0,0 0 0,1 0 0,-1-1 0,0 1 0,0 0 0,1 0 0,-1 0 0,0 1 0,-8 9 0,1 0 0,0 1 0,1 0 0,0 0 0,1 1 0,-8 23 0,-19 87 0,27-98 0,-42 222 0,44-216 0,2 1 0,0-1 0,2 0 0,2 1 0,10 61 0,-9-82 0,0 0 0,1-1 0,0 1 0,1-1 0,0 0 0,0 0 0,1-1 0,0 1 0,1-1 0,0 0 0,1-1 0,0 0 0,0 0 0,0-1 0,1 0 0,0 0 0,1-1 0,-1 0 0,1-1 0,0 0 0,0 0 0,18 4 0,-12-5 0,0 0 0,0-1 0,0-1 0,0-1 0,0 0 0,1-1 0,-1-1 0,0 0 0,0-1 0,0-1 0,0-1 0,0 0 0,0-1 0,-1 0 0,16-9 0,-2-1 0,-1-2 0,0-1 0,-1-1 0,-1-1 0,-1-1 0,41-46 0,-51 50 0,0-1 0,-2-1 0,0 0 0,-1-1 0,-1-1 0,-1 1 0,0-2 0,-2 1 0,-1-1 0,8-37 0,-14 54 0,0 1 0,0-1 0,-1 0 0,0 1 0,1-1 0,-2 0 0,1 0 0,0 1 0,-1-1 0,0 0 0,0 0 0,-1 1 0,1-1 0,-1 1 0,0 0 0,0-1 0,0 1 0,-1 0 0,1 0 0,-7-6 0,4 5 0,-1 1 0,0 0 0,0 0 0,0 1 0,0 0 0,-1 0 0,1 0 0,-1 1 0,0 0 0,0 0 0,0 1 0,0 0 0,-10-1 0,-8 0 0,1 1 0,-38 2 0,54 0 0,0 0 0,1 0 0,-1 1 0,0 0 0,0 0 0,1 1 0,0-1 0,-1 2 0,1-1 0,0 1 0,-12 9 0,18-12 0,-1 0 0,1 0 0,0 0 0,0 0 0,0 0 0,0 0 0,0 1 0,0-1 0,0 0 0,0 0 0,0 1 0,0-1 0,1 1 0,-1-1 0,1 1 0,-1-1 0,1 1 0,-1-1 0,1 1 0,0-1 0,0 1 0,0 0 0,0-1 0,0 1 0,0 1 0,1-1 0,0 1 0,1-1 0,-1 0 0,0 0 0,1 0 0,-1 0 0,1 0 0,0 0 0,-1-1 0,1 1 0,0 0 0,0-1 0,0 1 0,3 0 0,7 5 0,0-1 0,1-1 0,0 0 0,22 5 0,-7-4 0,1 0 0,-1-2 0,1-1 0,0-1 0,0-2 0,-1-1 0,1-1 0,0-1 0,-1-2 0,38-11 0,-38 1 0,-28 14 0,0 1 0,0 0 0,0 0 0,1-1 0,-1 1 0,0 0 0,0-1 0,0 1 0,0 0 0,0-1 0,0 1 0,0 0 0,0-1 0,0 1 0,0 0 0,0-1 0,0 1 0,0 0 0,0-1 0,0 1 0,0 0 0,0-1 0,0 1 0,-1 0 0,1-1 0,0 1 0,0 0 0,0-1 0,0 1 0,-1 0 0,1 0 0,0-1 0,0 1 0,-1 0 0,1 0 0,0 0 0,0-1 0,-1 1 0,1 0 0,-1 0 0,-4-3 0,0 1 0,0 1 0,0-1 0,-1 1 0,1-1 0,-1 2 0,-9-2 0,-232 0 0,136 4 0,106-2 0,1-1 0,-1 1 0,0-1 0,1 0 0,-1 0 0,0 0 0,1-1 0,0 1 0,-1-1 0,1 0 0,0 0 0,0-1 0,0 0 0,0 1 0,0-1 0,1 0 0,-1-1 0,1 1 0,0-1 0,0 1 0,0-1 0,-5-8 0,0-5 0,0 0 0,1 0 0,0-1 0,-5-25 0,11 40 0,1 0 0,-1 1 0,0 0 0,0 0 0,0-1 0,0 1 0,-1 0 0,1 0 0,-1 0 0,1 0 0,-1 0 0,1 0 0,-1 1 0,0-1 0,0 0 0,0 1 0,-3-2 0,5 3 0,0-1 0,-1 1 0,1 0 0,0 0 0,0-1 0,-1 1 0,1 0 0,0 0 0,0-1 0,0 1 0,0 0 0,-1-1 0,1 1 0,0 0 0,0-1 0,0 1 0,0 0 0,0-1 0,0 1 0,0 0 0,0-1 0,0 1 0,0 0 0,0-1 0,0 1 0,0 0 0,0-1 0,0 1 0,1 0 0,-1-1 0,0 1 0,0 0 0,0-1 0,0 1 0,1 0 0,-1 0 0,0-1 0,0 1 0,1 0 0,-1 0 0,0-1 0,0 1 0,1 0 0,-1 0 0,0 0 0,0-1 0,1 1 0,-1 0 0,0 0 0,1 0 0,-1 0 0,0 0 0,1 0 0,-1 0 0,1 0 0,21-10 0,-22 10 0,23-7 0,0 1 0,0 1 0,1 1 0,39-1 0,103 7 0,-75 0 0,-21-4 0,0-3 0,75-16 0,-44 10 0,-1 4 0,135 9 0,-73 1 0,181-20 0,-314 15 0,13-3 0,1 2 0,1 2 0,-1 2 0,50 8 0,-78-5 0,0 2 0,-1-1 0,1 2 0,-1 0 0,-1 1 0,1 0 0,-1 1 0,-1 0 0,1 1 0,10 13 0,-11-12 0,1 0 0,0 0 0,0-1 0,1-1 0,0 0 0,1-1 0,-1-1 0,2 0 0,22 7 0,13-6 0,-1-1 0,98-1 0,-19-2 0,23 3 0,252-19 0,-381 10 0,-12 0 0,0 0 0,0 1 0,0 1 0,1 0 0,-1 0 0,0 1 0,0 1 0,0 0 0,21 6 0,-3 4 0,1-3 0,45 10 0,10 3 0,-43-8 0,0-3 0,1-1 0,1-2 0,-1-1 0,68 0 0,683-10 0,-760 1 0,0-3 0,0 0 0,0-2 0,47-17 0,20-3 0,65-4 0,187-10 0,251 31 0,-348 13 0,138-13 0,21 1 0,-142 30 0,22 0 0,2190-25 0,-1291 7 0,-1097-4 0,108 3 0,-181 1 0,-20 0 0,-29 5 0,8-3 0,40-3 0,47 0 0,-39-1 0,1 0 0,54-7 0,-116-6 0,-102-5 0,-217 1 0,75 7 0,-114 0 0,373 7 0,0-1 0,0 0 0,0-1 0,1-1 0,-1 0 0,-24-13 0,21 9 0,-1 1 0,-38-11 0,1 10 0,-92-4 0,93 10 0,-7-2 0,0 2 0,-1 4 0,1 2 0,0 3 0,0 2 0,1 3 0,-88 29 0,52-5 0,43-13 0,-2-3 0,0-2 0,-103 17 0,80-26 0,32-5 0,0 2 0,1 2 0,0 2 0,0 2 0,-49 19 0,66-20 0,1-2 0,-2-1 0,1-2 0,-1-1 0,1-1 0,-36-1 0,-28 4 0,-33 3 0,-80 11 0,-38 2 0,6-1 0,105-8 0,-240-7 0,36-4 0,128 18 0,-58 2 0,34-22 0,-216 12 0,-78-1 0,329-13 0,-17-17 0,156 11 0,-1 2 0,-84 3 0,-10 12 0,-219-16 0,318 5 0,-108 10 0,110-2 0,1-3 0,-77-6 0,104-1 0,1-1 0,0-2 0,1 0 0,-26-12 0,27 10 0,1 1 0,-1 1 0,-1 1 0,-42-6 0,-238 9 0,162 5 0,141-2 0,0 0 0,0 0 0,0 0 0,0 0 0,0 0 0,0 0 0,0 0 0,0 0 0,0 0 0,0 0 0,0 0 0,1 0 0,-1-1 0,0 1 0,0 0 0,0 0 0,0 0 0,0 0 0,0 0 0,0 0 0,0 0 0,0 0 0,0 0 0,0 0 0,0-1 0,0 1 0,0 0 0,0 0 0,0 0 0,0 0 0,0 0 0,-1 0 0,1 0 0,0 0 0,0 0 0,0 0 0,0 0 0,0 0 0,0-1 0,19-6 0,37-11 0,-38 12 0,31-12 0,65-35 0,8-3 0,76-29 0,57-21 0,-204 88 0,1 3 0,0 2 0,62-8 0,-71 16 0,-1 2 0,1 2 0,61 5 0,-86-2 0,0 1 0,0 0 0,-1 2 0,0 0 0,0 1 0,0 0 0,0 2 0,-1 0 0,-1 1 0,28 19 0,169 155 0,-205-177 0,0 0 0,0 0 0,1-1 0,0 0 0,0-1 0,0 1 0,0-2 0,1 1 0,-1-1 0,1 0 0,0-1 0,0 0 0,15 1 0,11-1 0,1-1 0,44-5 0,-1 1 0,-55 2 0,0-1 0,43-8 0,-103 5 0,-31 1 0,-242 14 0,-33 0 0,266-12 0,1-3 0,-115-24 0,-275-56 0,181 36 0,259 44 0,11 3 0,-1-1 0,1 0 0,0-1 0,-18-7 0,31 11 0,1 0 0,-1 0 0,1-1 0,-1 1 0,1 0 0,-1 0 0,1 0 0,-1-1 0,1 1 0,-1 0 0,1-1 0,-1 1 0,1 0 0,0-1 0,-1 1 0,1 0 0,-1-1 0,1 1 0,0-1 0,-1 1 0,1-1 0,0 1 0,0-1 0,-1 1 0,1-1 0,0 1 0,0-1 0,0 1 0,0-1 0,0 0 0,0 1 0,0-1 0,0 1 0,0-1 0,0 1 0,0-1 0,0 1 0,0-1 0,0 1 0,0-1 0,1 0 0,23-20 0,46-17 0,2 3 0,1 4 0,93-27 0,-119 42 0,277-87 0,214-81 0,-523 178 0,-4 2 0,0 0 0,0-1 0,0 0 0,-1-1 0,0 0 0,12-10 0,-22 16 0,1-1 0,-1 1 0,0 0 0,1-1 0,-1 1 0,0 0 0,1-1 0,-1 1 0,0 0 0,0-1 0,1 1 0,-1-1 0,0 1 0,0-1 0,0 1 0,0 0 0,0-1 0,0 1 0,1-1 0,-1 1 0,0-1 0,0 1 0,0-1 0,-1 1 0,1-1 0,0 1 0,0-1 0,0 1 0,0 0 0,0-1 0,0 1 0,-1-1 0,1 1 0,0-1 0,0 1 0,-1 0 0,1-1 0,0 1 0,-1 0 0,1-1 0,0 1 0,-1 0 0,1-1 0,0 1 0,-1 0 0,1 0 0,-1 0 0,1-1 0,0 1 0,-1 0 0,1 0 0,-1 0 0,1 0 0,-1 0 0,1 0 0,-1 0 0,1 0 0,-1 0 0,-34-5 0,-8 6 0,1 3 0,-1 1 0,1 3 0,-58 17 0,14-4 0,-837 243 0,632-155 0,249-90 0,1 1 0,1 2 0,0 2 0,-60 49 0,89-63 0,0 1 0,0 0 0,-10 14 0,19-23 0,0 0 0,1 0 0,-1 1 0,0-1 0,1 0 0,0 1 0,-1-1 0,1 1 0,0 0 0,0-1 0,1 1 0,-1 0 0,1-1 0,-1 1 0,1 0 0,0 0 0,0 0 0,0-1 0,0 1 0,0 0 0,1 0 0,-1-1 0,3 6 0,-2-7 0,-1 1 0,1-1 0,0 0 0,0 0 0,0 1 0,1-1 0,-1 0 0,0 0 0,0 0 0,1-1 0,-1 1 0,0 0 0,1 0 0,-1-1 0,1 1 0,-1-1 0,1 1 0,-1-1 0,1 1 0,-1-1 0,1 0 0,-1 0 0,1 0 0,-1 0 0,1 0 0,0 0 0,-1 0 0,1-1 0,-1 1 0,1-1 0,-1 1 0,1-1 0,-1 1 0,2-2 0,2 0 0,1-1 0,-1 0 0,0 0 0,0 0 0,0-1 0,-1 0 0,0 1 0,5-6 0,7-13 0,-1 0 0,-1 0 0,-1-1 0,-1-1 0,-1 0 0,-1-1 0,-2 0 0,0 0 0,8-53 0,-15 74 0,0 0 0,-1-1 0,1 1 0,-1 0 0,0-1 0,0 1 0,-1 0 0,1-1 0,-1 1 0,0 0 0,0 0 0,-1 0 0,1 0 0,-1 0 0,0 0 0,0 0 0,0 0 0,0 1 0,-1-1 0,-3-3 0,0 2 0,-1 0 0,1 0 0,-1 1 0,0 0 0,-1 1 0,1-1 0,0 2 0,-1-1 0,0 1 0,-12-3 0,-30-4 0,-1 2 0,0 3 0,0 1 0,-80 7 0,45 4 0,-163 38 0,208-36 0,1 2 0,0 1 0,0 3 0,-71 39 0,97-47 0,0 1 0,0 1 0,1 0 0,1 1 0,-1 0 0,2 1 0,0 1 0,0-1 0,1 2 0,1-1 0,0 2 0,1-1 0,0 1 0,1 0 0,-6 22 0,12-35 0,0 1 0,1-1 0,-1 1 0,1 0 0,0-1 0,0 1 0,0 0 0,0-1 0,0 1 0,0 0 0,1-1 0,-1 1 0,1 0 0,1 3 0,-1-6 0,-1 1 0,1 0 0,0 0 0,-1-1 0,1 1 0,0-1 0,0 1 0,-1-1 0,1 1 0,0-1 0,0 1 0,0-1 0,0 0 0,0 1 0,-1-1 0,1 0 0,0 0 0,0 1 0,0-1 0,0 0 0,0 0 0,0 0 0,0 0 0,0-1 0,0 1 0,0 0 0,0 0 0,0 0 0,-1-1 0,1 1 0,0 0 0,0-1 0,0 1 0,0-1 0,-1 1 0,1-1 0,0 0 0,0 1 0,-1-1 0,1 0 0,0 1 0,0-2 0,20-16 0,-2-2 0,0 1 0,-1-2 0,-1-1 0,-1 0 0,-1-1 0,-1 0 0,20-46 0,-32 66 0,-1-1 0,1 0 0,-1 0 0,0 0 0,0 0 0,0 0 0,0 0 0,-1 0 0,0 0 0,0 0 0,0 0 0,0 0 0,-1 0 0,1 0 0,-2-4 0,1 5 0,-1 1 0,1-1 0,-1 1 0,0 0 0,0-1 0,0 1 0,0 0 0,0 0 0,0 0 0,0 1 0,-1-1 0,1 0 0,-1 1 0,1 0 0,-1-1 0,0 1 0,0 0 0,1 0 0,-1 1 0,0-1 0,-5 0 0,-14-2 0,0 1 0,0 1 0,0 1 0,0 1 0,0 1 0,0 1 0,-36 9 0,56-12 0,0 0 0,0 1 0,0-1 0,0 0 0,1 1 0,-1-1 0,0 1 0,0 0 0,0-1 0,1 1 0,-1 0 0,1 0 0,-1 0 0,1 0 0,-1 1 0,1-1 0,-1 0 0,1 0 0,0 1 0,0-1 0,0 1 0,0-1 0,0 1 0,0 0 0,0-1 0,0 1 0,0 0 0,1 0 0,-1-1 0,1 1 0,0 0 0,-1 0 0,1 0 0,0 0 0,0-1 0,0 1 0,0 0 0,0 0 0,1 0 0,-1 0 0,0 0 0,1-1 0,0 1 0,-1 0 0,1 0 0,0-1 0,0 1 0,0 0 0,0-1 0,1 2 0,7 11 0,0-1 0,1 0 0,1-1 0,16 16 0,-25-26 0,22 21 0,2-2 0,0 0 0,1-1 0,1-2 0,36 19 0,-45-28 0,1 0 0,-1-2 0,1 0 0,1-1 0,-1-1 0,1-1 0,0 0 0,0-2 0,31 0 0,-44-3 0,-1-1 0,1 1 0,-1-1 0,0-1 0,0 1 0,0-1 0,0-1 0,0 1 0,0-1 0,-1 0 0,0-1 0,0 1 0,0-1 0,0 0 0,5-8 0,-2 3 0,0 0 0,-1-1 0,0 0 0,-1 0 0,0-1 0,0 0 0,5-17 0,-12 29 0,1-1 0,-1 1 0,0-1 0,1 1 0,-1-1 0,0 1 0,0-1 0,1 1 0,-1-1 0,0 1 0,0-1 0,0 1 0,0-1 0,0 1 0,1-1 0,-1 1 0,0-1 0,0 1 0,0-1 0,-1 1 0,1-1 0,0 1 0,0-1 0,0 0 0,0 1 0,0-1 0,-1 1 0,1-1 0,0 1 0,0 0 0,-1-1 0,1 1 0,0-1 0,-1 1 0,1-1 0,0 1 0,-1 0 0,1-1 0,-1 1 0,-20 7 0,7 3 0,1 1 0,1 0 0,0 1 0,0 0 0,-17 25 0,-47 78 0,59-88 0,10-16 0,1-2 0,0 1 0,0-1 0,1 1 0,1 0 0,-6 15 0,10-23 0,0 0 0,-1-1 0,1 1 0,0 0 0,0-1 0,0 1 0,0 0 0,0 0 0,0-1 0,0 1 0,1 0 0,-1-1 0,1 1 0,-1 0 0,1-1 0,-1 1 0,1-1 0,0 1 0,0-1 0,0 1 0,0-1 0,0 0 0,0 1 0,0-1 0,0 0 0,1 0 0,-1 0 0,0 0 0,1 0 0,-1 0 0,1 0 0,-1-1 0,1 1 0,0 0 0,-1-1 0,1 1 0,-1-1 0,1 0 0,0 1 0,0-1 0,2 0 0,10 2 0,1-1 0,-1-1 0,0 0 0,0-1 0,1 0 0,-1-1 0,0-1 0,0 0 0,-1-1 0,1 0 0,-1-1 0,0-1 0,0 0 0,0-1 0,-1 0 0,0-1 0,0 0 0,10-11 0,9-8 0,-2-1 0,0-2 0,-2-1 0,-2-1 0,22-35 0,-44 62 0,71-117 0,-67 110 0,-1 0 0,-1-1 0,0 0 0,-1 0 0,0 0 0,-1 0 0,-1 0 0,1-15 0,-3 25 0,0 0 0,0 0 0,-1 0 0,0 0 0,0 0 0,0 0 0,0 0 0,0 0 0,0 1 0,-1-1 0,1 1 0,-1-1 0,0 1 0,1-1 0,-1 1 0,-1 0 0,1 0 0,0 0 0,0 0 0,-1 0 0,1 0 0,-1 1 0,1-1 0,-1 1 0,0 0 0,0 0 0,1 0 0,-1 0 0,0 0 0,0 1 0,0-1 0,-4 1 0,-14-3 0,0 0 0,-1 2 0,-31 2 0,31 0 0,-240 4 0,256-5 0,0-1 0,0-1 0,1 1 0,-1-1 0,0 0 0,1 0 0,0 0 0,-1-1 0,-8-6 0,7 5 0,0 0 0,0 1 0,0-1 0,-14-3 0,0 2 0,0 1 0,0 0 0,0 2 0,0 1 0,-1 0 0,1 2 0,0 0 0,-1 1 0,-40 11 0,59-13-97,1 1-1,-1 0 1,1 0-1,-1 0 1,1 1-1,0-1 1,-1 1-1,1-1 1,0 1-1,0 0 1,0-1-1,0 1 0,-3 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22.503"/>
    </inkml:context>
    <inkml:brush xml:id="br0">
      <inkml:brushProperty name="width" value="0.35" units="cm"/>
      <inkml:brushProperty name="height" value="0.35" units="cm"/>
      <inkml:brushProperty name="color" value="#FFFFFF"/>
    </inkml:brush>
  </inkml:definitions>
  <inkml:trace contextRef="#ctx0" brushRef="#br0">6002 400 24575,'402'281'0,"-335"-241"0,2-3 0,2-2 0,1-4 0,89 26 0,-139-51 0,0 0 0,0-2 0,1 0 0,-1-2 0,1 0 0,41-3 0,-52 0 0,1-1 0,-1-1 0,0 0 0,0-1 0,0 0 0,0-1 0,-1 0 0,0-1 0,0 0 0,0-1 0,-1 0 0,0-1 0,16-15 0,-9 5 0,-2-1 0,0 0 0,-1-2 0,-1 1 0,0-1 0,-2-1 0,-1 0 0,-1-1 0,0 0 0,-2 0 0,-1-1 0,-1 0 0,0 0 0,-2 0 0,-1-1 0,-1 1 0,-1-1 0,-4-27 0,0 37 0,0 0 0,-1 0 0,-1 1 0,0 0 0,-1 0 0,-1 0 0,0 1 0,0 0 0,-2 1 0,1 0 0,-2 0 0,1 1 0,-2 1 0,1 0 0,-1 0 0,-1 1 0,-23-13 0,2 3 0,-1 2 0,-1 1 0,-1 2 0,0 1 0,-69-13 0,62 16 0,-2 3 0,1 1 0,-1 2 0,-83 4 0,122 1 0,1 0 0,0 1 0,-1 0 0,1-1 0,0 2 0,0-1 0,0 1 0,1 0 0,-1 0 0,1 1 0,-1 0 0,1 0 0,0 0 0,1 0 0,-1 1 0,1 0 0,0 0 0,0 0 0,0 0 0,1 1 0,-1-1 0,2 1 0,-1 0 0,0 0 0,1 0 0,-2 12 0,0 0 0,0 1 0,2-1 0,0 1 0,1-1 0,2 1 0,-1 0 0,2-1 0,4 22 0,0-18 0,0 1 0,1-1 0,2 0 0,0 0 0,1-1 0,2-1 0,0 0 0,0 0 0,2-1 0,1-1 0,0 0 0,1-1 0,1-1 0,1 0 0,0-1 0,1-1 0,0-1 0,1-1 0,0-1 0,1 0 0,1-1 0,0-2 0,0 0 0,0-1 0,45 6 0,-58-12 0,0-1 0,0 0 0,0 0 0,0-1 0,0-1 0,0 1 0,0-2 0,0 1 0,0-1 0,-1 0 0,1-1 0,-1 0 0,0 0 0,0-1 0,0 0 0,-1 0 0,0-1 0,0 0 0,0 0 0,5-8 0,-6 8 0,-1 0 0,0 0 0,-1-1 0,0 1 0,0-1 0,0 0 0,-1 0 0,0-1 0,0 1 0,-1-1 0,0 1 0,0-1 0,-1 0 0,0 0 0,0 0 0,-1 0 0,0 1 0,0-1 0,-1 0 0,0 0 0,0 0 0,-1 0 0,-4-10 0,2 10 0,0 0 0,-1 0 0,0 1 0,0 0 0,-1 0 0,0 0 0,0 1 0,-1 0 0,1 0 0,-1 1 0,-1-1 0,1 1 0,-1 1 0,1 0 0,-2 0 0,1 0 0,0 1 0,-17-4 0,-12-2 0,0 2 0,0 1 0,-47-2 0,-27 4 0,1 5 0,0 4 0,0 5 0,-200 46 0,292-52 0,-1 1 0,1 1 0,0 1 0,-29 14 0,43-18 0,-1 0 0,1 0 0,0 0 0,0 0 0,0 1 0,0 0 0,1-1 0,-1 1 0,1 1 0,0-1 0,0 0 0,1 1 0,-1-1 0,1 1 0,0 0 0,0 0 0,1 0 0,-1 0 0,1 0 0,0 0 0,0 9 0,0 0 0,1-1 0,1 0 0,0 0 0,1 0 0,0 0 0,1 0 0,1 0 0,0 0 0,1-1 0,0 0 0,0 0 0,2 0 0,-1-1 0,2 0 0,-1 0 0,1 0 0,1-1 0,0-1 0,0 1 0,1-1 0,0-1 0,1 0 0,0-1 0,0 0 0,18 9 0,-6-6 0,0 0 0,0-2 0,1 0 0,0-2 0,1 0 0,-1-2 0,1-1 0,0-1 0,0-1 0,0-1 0,0-1 0,0-1 0,24-6 0,19-8 0,-2-3 0,117-51 0,115-81 0,-281 141 0,103-63 0,-107 64 0,-1-1 0,0 0 0,-1-1 0,0 0 0,-1 0 0,16-23 0,-24 31 0,0 0 0,0 1 0,-1-1 0,1 0 0,-1 0 0,0 0 0,0 0 0,0 0 0,0 0 0,0 0 0,-1 0 0,1 0 0,-1 0 0,0-1 0,0 1 0,0 0 0,0 0 0,-1 0 0,1 0 0,-1-1 0,0 1 0,-1-3 0,0 2 0,-1 0 0,0 0 0,0 1 0,0-1 0,0 1 0,0 0 0,-1-1 0,1 2 0,-1-1 0,0 0 0,0 1 0,0-1 0,-6-1 0,-11-5 0,-1 2 0,0 1 0,0 0 0,-40-4 0,9 4 0,0 2 0,0 2 0,-58 7 0,105-5 0,0 1 0,0 0 0,0 1 0,0-1 0,1 1 0,-1 0 0,0 1 0,1-1 0,0 1 0,0 0 0,0 1 0,0-1 0,0 1 0,0 0 0,1 0 0,0 0 0,0 1 0,0 0 0,1-1 0,-1 1 0,1 0 0,0 1 0,0-1 0,1 1 0,0-1 0,0 1 0,0 0 0,1-1 0,-1 1 0,1 0 0,1 0 0,-1 0 0,1 0 0,1 7 0,-1-10 0,0 0 0,1 0 0,-1-1 0,1 1 0,0 0 0,-1 0 0,1 0 0,1 0 0,-1-1 0,0 1 0,1 0 0,-1-1 0,1 1 0,0-1 0,0 0 0,3 3 0,0-1 0,0 0 0,0-1 0,1 1 0,-1-1 0,1-1 0,-1 1 0,13 3 0,10 2 0,1-2 0,-1-1 0,1-1 0,58 0 0,124-16 0,-141 7 0,573-66 0,320-16 0,-876 86 0,-60 2 0,-38 0 0,-41 1 0,-5-1 0,-291-3 0,297-1 0,0-3 0,0-2 0,1-2 0,-86-29 0,-13-30 0,106 47 0,-1 2 0,-89-29 0,53 32 0,-1 3 0,0 4 0,0 3 0,-1 4 0,-93 8 0,168-4 0,-1 0 0,0 0 0,1 1 0,-1 0 0,1 1 0,0-1 0,-8 5 0,14-7 0,0 1 0,0-1 0,0 1 0,0-1 0,-1 1 0,1 0 0,0 0 0,0-1 0,0 1 0,0 0 0,1 0 0,-1 0 0,0 0 0,0 0 0,0 0 0,1 0 0,-1 0 0,1 1 0,-1-1 0,1 0 0,-1 0 0,1 0 0,-1 1 0,1-1 0,0 0 0,0 0 0,0 1 0,0-1 0,0 0 0,0 1 0,0-1 0,0 0 0,0 0 0,1 1 0,-1-1 0,1 0 0,-1 0 0,1 1 0,-1-1 0,1 0 0,-1 0 0,1 0 0,0 0 0,0 0 0,0 0 0,-1 0 0,1 0 0,0 0 0,0-1 0,1 2 0,7 5 0,0 0 0,0-1 0,0 0 0,1-1 0,-1 0 0,1 0 0,1-1 0,-1 0 0,22 5 0,12 0 0,50 4 0,251-1 0,-242-13 0,1 4 0,133 21 0,-231-23 0,-1 0 0,1 1 0,0-1 0,-1 1 0,1 0 0,7 5 0,-12-7 0,-1 0 0,0 0 0,0 1 0,0-1 0,0 0 0,0 0 0,0 0 0,1 0 0,-1 0 0,0 0 0,0 0 0,0 0 0,0 1 0,0-1 0,0 0 0,0 0 0,0 0 0,0 0 0,0 0 0,0 0 0,1 1 0,-1-1 0,0 0 0,0 0 0,0 0 0,0 0 0,0 0 0,0 1 0,0-1 0,0 0 0,0 0 0,0 0 0,0 0 0,0 0 0,-1 1 0,1-1 0,0 0 0,0 0 0,0 0 0,0 0 0,0 0 0,0 1 0,0-1 0,0 0 0,0 0 0,0 0 0,-1 0 0,1 0 0,0 0 0,0 0 0,0 0 0,0 0 0,0 1 0,0-1 0,-1 0 0,1 0 0,0 0 0,0 0 0,0 0 0,0 0 0,0 0 0,-1 0 0,1 0 0,0 0 0,0 0 0,0 0 0,-32 1 0,-58-8 0,-1-3 0,1-5 0,-103-31 0,-80-19 0,231 59 0,0 1 0,0 3 0,0 1 0,-67 7 0,23 9 0,1 4 0,0 4 0,-142 59 0,189-70 0,-1-2 0,0-2 0,-1-1 0,1-2 0,-47 0 0,34-2 0,0 2 0,-58 13 0,35-3 0,-1-3 0,0-3 0,-1-4 0,-77-4 0,126-2 0,-33 1 0,0-2 0,-63-12 0,57 3 0,35 7 0,1-2 0,0-1 0,-1-1 0,-45-19 0,54 18 0,0 2 0,0 1 0,-1 0 0,0 2 0,0 0 0,-43 1 0,9-1 0,29-1 0,0 0 0,0-2 0,-37-14 0,40 12 0,0 1 0,-1 1 0,0 2 0,-29-3 0,-475 9 0,309 18 0,-288 60 0,387-57 0,-81 20 0,2 8 0,2 9 0,-207 91 0,-209 76 0,512-197 0,-2-4 0,-1-5 0,0-5 0,-112 2 0,161-16 0,1-3 0,-111-17 0,137 13 0,-1-2 0,1-2 0,0 0 0,1-3 0,1 0 0,-48-29 0,-246-160 0,313 196-227,0-1-1,0 0 1,1-1-1,0 0 1,-11-14-1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7:15.60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7:23.888"/>
    </inkml:context>
    <inkml:brush xml:id="br0">
      <inkml:brushProperty name="width" value="0.35" units="cm"/>
      <inkml:brushProperty name="height" value="0.35" units="cm"/>
      <inkml:brushProperty name="color" value="#FFFFFF"/>
    </inkml:brush>
  </inkml:definitions>
  <inkml:trace contextRef="#ctx0" brushRef="#br0">795 1 24575,'-701'0'0,"697"0"0,0 0 0,0 0 0,0 1 0,0 0 0,0 0 0,0 0 0,0 0 0,0 1 0,0-1 0,0 1 0,1 0 0,-1 0 0,1 0 0,0 0 0,-1 1 0,1 0 0,-5 5 0,8-8 0,-1 1-72,0-1 1,0 1-1,0-1 0,0 1 0,0-1 0,0 1 0,0-1 0,0 0 1,0 0-1,0 1 0,0-1 0,0 0 0,0 0 0,0 0 0,-1 0 1,1 0-1,0 0 0,-2-1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17:33.772"/>
    </inkml:context>
    <inkml:brush xml:id="br0">
      <inkml:brushProperty name="width" value="0.35" units="cm"/>
      <inkml:brushProperty name="height" value="0.35" units="cm"/>
      <inkml:brushProperty name="color" value="#FFFFFF"/>
    </inkml:brush>
  </inkml:definitions>
  <inkml:trace contextRef="#ctx0" brushRef="#br0">0 660 24575,'3'60'0,"2"-1"0,3 1 0,2-1 0,3 0 0,3-1 0,2-1 0,2-1 0,3 0 0,51 88 0,-59-118 0,1-1 0,1 0 0,1-2 0,1 0 0,1-1 0,39 33 0,-57-53 0,1 0 0,-1 0 0,0 0 0,1-1 0,-1 1 0,1-1 0,-1 1 0,1-1 0,0 0 0,-1 0 0,1 0 0,0-1 0,0 1 0,0-1 0,0 1 0,0-1 0,0 0 0,0 0 0,-1 0 0,1-1 0,0 1 0,0-1 0,0 1 0,0-1 0,0 0 0,-1 0 0,1 0 0,0 0 0,-1-1 0,1 1 0,-1-1 0,0 0 0,1 1 0,-1-1 0,0 0 0,0-1 0,0 1 0,0 0 0,0 0 0,-1-1 0,1 1 0,1-4 0,5-8 0,-1-1 0,0 1 0,0-2 0,-2 1 0,0-1 0,4-19 0,-1-13 0,-3 1 0,-1-1 0,-2 0 0,-2 0 0,-3 1 0,-9-57 0,-4 20 0,-3 1 0,-47-127 0,61 194 0,0 1 0,-1 0 0,-1 1 0,0-1 0,-1 1 0,-1 0 0,0 1 0,-1 0 0,0 1 0,-18-17 0,27 28 0,1 0 0,-1 0 0,-1 0 0,1 0 0,0 0 0,0 1 0,0-1 0,0 0 0,0 1 0,-1-1 0,1 1 0,0-1 0,0 1 0,-1 0 0,1-1 0,0 1 0,-1 0 0,1 0 0,0 0 0,-1 0 0,1 0 0,0 0 0,-1 1 0,1-1 0,0 0 0,-1 1 0,1-1 0,0 1 0,0-1 0,-1 1 0,0 0 0,0 2 0,0-1 0,-1 1 0,2 0 0,-1-1 0,0 1 0,0 0 0,1 0 0,0 0 0,0 1 0,0-1 0,0 0 0,-1 4 0,-1 15 0,0 0 0,1 40 0,2-24 0,3 0 0,1 0 0,9 37 0,-8-54 0,0-1 0,2 1 0,0-1 0,2-1 0,0 1 0,22 33 0,-29-50 0,-1-1 0,1 0 0,-1 0 0,1 1 0,0-1 0,0 0 0,0-1 0,0 1 0,0 0 0,0 0 0,0-1 0,0 0 0,1 1 0,-1-1 0,1 0 0,-1 0 0,1 0 0,-1 0 0,1-1 0,0 1 0,2 0 0,-1-2 0,-1 0 0,1 0 0,-1 0 0,0 0 0,0 0 0,0-1 0,1 0 0,-1 1 0,-1-1 0,1 0 0,0 0 0,0-1 0,-1 1 0,1-1 0,-1 1 0,3-4 0,8-11 0,0 0 0,-1-2 0,-1 1 0,-1-1 0,0-1 0,-1 1 0,-2-2 0,11-39 0,-13 36 0,0 0 0,-2-1 0,0 1 0,-2-1 0,0 1 0,-2-1 0,-6-38 0,7 60 0,-1 0 0,1 1 0,0-1 0,-1 1 0,0-1 0,1 1 0,-1-1 0,0 1 0,0 0 0,-1-1 0,1 1 0,0 0 0,-1 0 0,1 0 0,-1 0 0,0 0 0,0 0 0,1 0 0,-1 1 0,-4-3 0,3 4 0,1-1 0,0 1 0,-1 0 0,1 1 0,0-1 0,-1 0 0,1 1 0,-1-1 0,1 1 0,0 0 0,0 0 0,0 0 0,-1 0 0,1 0 0,0 0 0,0 1 0,0-1 0,1 1 0,-1-1 0,0 1 0,0 0 0,-2 3 0,-17 17 0,1 1 0,0 0 0,2 2 0,1 0 0,1 1 0,1 0 0,1 2 0,2-1 0,0 2 0,-9 37 0,19-59 0,1-1 0,0 1 0,0 0 0,1-1 0,0 1 0,0 0 0,0 0 0,1 0 0,0-1 0,0 1 0,1-1 0,0 1 0,0-1 0,6 13 0,-3-12 0,0 0 0,0 0 0,1 0 0,0 0 0,0-1 0,0 0 0,1-1 0,0 1 0,0-1 0,0 0 0,10 4 0,11 4 0,0-1 0,1-1 0,0-2 0,1 0 0,-1-3 0,2 0 0,31 1 0,15-2 0,127-8 0,-157-1 0,0-1 0,0-2 0,-1-3 0,0-1 0,77-30 0,-94 28 0,-1-1 0,-1-1 0,-1-1 0,0-1 0,-1-2 0,0 0 0,-2-2 0,-1 0 0,36-44 0,-33 30 0,0-2 0,-3 0 0,0-2 0,-3 0 0,-1-1 0,-3-1 0,-1 0 0,16-79 0,-29 115 0,0 0 0,0-1 0,-1 1 0,1 0 0,-1 0 0,0-1 0,-1 1 0,-1-9 0,2 13 0,-1 1 0,1-1 0,0 0 0,-1 1 0,1-1 0,0 0 0,-1 1 0,1-1 0,-1 1 0,1-1 0,-1 1 0,1-1 0,-1 1 0,1-1 0,-1 1 0,0 0 0,1-1 0,-1 1 0,0 0 0,1-1 0,-1 1 0,0 0 0,1 0 0,-2-1 0,0 1 0,-1 1 0,1-1 0,0 0 0,0 1 0,-1-1 0,1 1 0,0 0 0,0-1 0,0 1 0,0 0 0,0 1 0,-2 0 0,-18 15 0,1 2 0,1 0 0,0 1 0,2 1 0,0 1 0,-16 27 0,-126 190 0,135-196 0,3 1 0,1 1 0,-29 91 0,47-125 0,1-1 0,0 0 0,0 1 0,1 0 0,0-1 0,1 1 0,1 14 0,-1-21 0,1-1 0,0 0 0,0 1 0,0-1 0,0 0 0,0 0 0,1 0 0,0 0 0,-1 0 0,1 0 0,0 0 0,0 0 0,1-1 0,-1 1 0,0-1 0,1 0 0,0 0 0,-1 0 0,1 0 0,0 0 0,0 0 0,0-1 0,0 1 0,1-1 0,-1 0 0,4 1 0,10 2 0,-1-1 0,1-1 0,0-1 0,-1 0 0,1-1 0,0-1 0,0 0 0,-1-2 0,1 0 0,-1 0 0,0-2 0,0 0 0,0 0 0,0-2 0,20-11 0,-11 3 0,0 0 0,-1-2 0,-1 0 0,0-2 0,-1 0 0,-2-2 0,0 0 0,19-27 0,-16 17 0,-2-1 0,-1-1 0,-2-1 0,-1 0 0,-1-1 0,-3-1 0,0-1 0,-3 0 0,11-66 0,-20 97 0,-1 1 0,0-1 0,0 0 0,0 0 0,-1 0 0,0 0 0,0 1 0,0-1 0,-1 0 0,0 1 0,0-1 0,0 1 0,-1 0 0,1 0 0,-1 0 0,-1 0 0,1 0 0,-1 0 0,0 1 0,0 0 0,0 0 0,0 0 0,-1 0 0,1 1 0,-1-1 0,0 1 0,0 0 0,-1 1 0,1-1 0,0 1 0,-7-1 0,-12-5 0,0 2 0,0 1 0,-1 0 0,0 2 0,-50 0 0,-16 6 0,1 4 0,-1 3 0,1 4 0,-102 31 0,165-37 0,1 1 0,-1 1 0,2 2 0,0 0 0,0 2 0,1 0 0,-38 31 0,50-35 0,1 0 0,0 1 0,0 0 0,1 1 0,1 0 0,0 1 0,0 0 0,2 0 0,-1 0 0,2 1 0,0 0 0,0 1 0,1-1 0,1 1 0,-3 22 0,6-32 0,1-1 0,-1 1 0,1 0 0,0 0 0,0-1 0,1 1 0,0 0 0,-1 0 0,2-1 0,-1 1 0,0 0 0,1-1 0,0 0 0,0 1 0,0-1 0,1 0 0,-1 0 0,1 0 0,0 0 0,0-1 0,0 1 0,1-1 0,-1 0 0,1 1 0,0-2 0,0 1 0,0 0 0,0-1 0,0 0 0,1 0 0,-1 0 0,1 0 0,-1-1 0,1 0 0,8 1 0,6 1 0,0 0 0,0-2 0,1 0 0,-1-2 0,0 0 0,0-1 0,30-7 0,-27 4 0,-1-1 0,1-1 0,-1-1 0,-1-1 0,1-1 0,27-18 0,-39 22 0,0 0 0,-1 0 0,0-1 0,-1 0 0,1-1 0,-1 0 0,-1 0 0,1 0 0,-1-1 0,-1 0 0,0 0 0,0 0 0,-1-1 0,0 0 0,5-20 0,-8 25 0,0 0 0,-1 0 0,1 0 0,-1 0 0,0 0 0,0 0 0,-1 0 0,0 0 0,0 0 0,0 0 0,0 0 0,-1 0 0,0 1 0,0-1 0,0 0 0,-4-5 0,1 3 0,0 1 0,0 0 0,-1 0 0,0 0 0,0 1 0,-1 0 0,1 0 0,-1 1 0,-11-6 0,-2 1 0,0 1 0,-1 0 0,0 2 0,0 1 0,0 0 0,-42-2 0,34 6 0,0 1 0,0 1 0,0 2 0,0 1 0,1 2 0,-1 0 0,1 2 0,0 1 0,1 1 0,0 1 0,1 2 0,0 1 0,1 0 0,1 2 0,0 1 0,1 1 0,1 1 0,1 1 0,0 1 0,2 0 0,-30 43 0,47-61 0,-1 1 0,1-1 0,0 1 0,0 0 0,0-1 0,1 1 0,-1 0 0,1 0 0,0 0 0,0 0 0,0 1 0,1-1 0,-1 6 0,2-8 0,-1 0 0,1 0 0,0 0 0,0 0 0,0 0 0,0-1 0,0 1 0,0 0 0,0 0 0,1-1 0,-1 1 0,1-1 0,-1 0 0,1 1 0,0-1 0,-1 0 0,1 0 0,0 0 0,0 0 0,0 0 0,0 0 0,0 0 0,0-1 0,0 1 0,0-1 0,0 1 0,0-1 0,4 0 0,16 2 0,-1 0 0,1-2 0,0 0 0,-1-1 0,1-2 0,-1 0 0,1-1 0,29-10 0,164-70 0,-193 74 0,93-42 0,116-72 0,-182 93 0,-2-1 0,-1-2 0,-2-3 0,70-72 0,-108 102 0,0 1 0,-1-1 0,1 0 0,-1 0 0,-1-1 0,1 1 0,5-14 0,-10 21 0,0-1 0,0 1 0,1 0 0,-1-1 0,0 1 0,0 0 0,0-1 0,0 1 0,0 0 0,1-1 0,-1 1 0,0 0 0,0-1 0,0 1 0,0 0 0,0-1 0,0 1 0,0 0 0,0-1 0,0 1 0,0 0 0,-1-1 0,1 1 0,0 0 0,0-1 0,0 1 0,0 0 0,0-1 0,-1 1 0,1 0 0,0 0 0,0-1 0,-1 1 0,1 0 0,0 0 0,0-1 0,-1 1 0,1 0 0,-1-1 0,-13 8 0,-16 19 0,19-14 0,1 1 0,1 1 0,0 0 0,0 0 0,2 0 0,0 1 0,0 0 0,2 1 0,0-1 0,-5 28 0,8-36 0,1 0 0,0 1 0,1-1 0,0 1 0,0-1 0,0 1 0,1-1 0,0 1 0,1-1 0,0 0 0,0 1 0,0-1 0,1 0 0,0 0 0,0-1 0,1 1 0,0-1 0,0 1 0,1-1 0,-1 0 0,1-1 0,0 1 0,1-1 0,0 0 0,6 5 0,2-2 0,-1-1 0,2 0 0,-1-1 0,0-1 0,1 0 0,0-1 0,1 0 0,19 2 0,130 3 0,-155-9 0,66 0 0,0-4 0,0-3 0,-1-3 0,132-35 0,-159 31 0,-1-3 0,0-1 0,-2-3 0,0-1 0,-2-3 0,0-1 0,-2-2 0,52-46 0,-80 61 0,0 0 0,-1 0 0,16-25 0,-24 33 0,-1 0 0,0 0 0,0-1 0,0 1 0,-1-1 0,0 1 0,0-1 0,0 0 0,-1 0 0,1 0 0,-2 0 0,1 0 0,-1 0 0,0-8 0,-1 11 0,0 0 0,0 0 0,-1 0 0,1 0 0,-1 1 0,0-1 0,0 0 0,0 1 0,0-1 0,0 1 0,-1 0 0,1-1 0,-1 1 0,0 0 0,1 1 0,-1-1 0,0 0 0,0 1 0,0 0 0,0-1 0,0 1 0,0 1 0,0-1 0,-1 0 0,1 1 0,-5-1 0,-7-1 0,0 1 0,-1 0 0,1 1 0,-25 3 0,15 2 0,0 1 0,0 1 0,0 1 0,1 1 0,0 2 0,1 0 0,0 1 0,1 2 0,1 0 0,0 1 0,-25 23 0,20-14 0,2 0 0,0 2 0,2 0 0,0 2 0,2 0 0,1 2 0,-29 61 0,42-77 0,0 1 0,1-1 0,1 1 0,0 0 0,1 0 0,-2 31 0,5-40 0,0 0 0,1 0 0,-1 0 0,1-1 0,0 1 0,1 0 0,-1 0 0,1-1 0,0 1 0,1-1 0,-1 0 0,1 0 0,0 0 0,0 0 0,1 0 0,0 0 0,0-1 0,0 0 0,0 0 0,0 0 0,6 4 0,5 1 0,-1-1 0,2-1 0,-1 0 0,1-1 0,-1-1 0,2 0 0,-1-1 0,31 3 0,138 1 0,-175-8 0,22 0 0,0-1 0,-1-2 0,1-1 0,59-17 0,-78 17 0,-1-1 0,1 0 0,-1-1 0,-1 0 0,1-1 0,14-11 0,-20 13 0,-1 0 0,1 0 0,-1-1 0,0 0 0,-1 0 0,1 0 0,-1 0 0,0-1 0,-1 1 0,1-1 0,-1 0 0,2-8 0,-4 12 0,0 0 0,0-1 0,0 1 0,0 0 0,0-1 0,-1 1 0,0 0 0,1-1 0,-1 1 0,0 0 0,-1-1 0,1 1 0,-1-1 0,1 1 0,-1 0 0,0 0 0,0-1 0,-1 1 0,1 0 0,-1 0 0,1 0 0,-1 0 0,0 1 0,0-1 0,0 0 0,0 1 0,-1-1 0,1 1 0,-1 0 0,0 0 0,1 0 0,-1 0 0,0 0 0,0 1 0,0-1 0,-5-1 0,-8-2 0,0 1 0,0 1 0,-1 0 0,1 1 0,-1 0 0,-19 2 0,-17 0 0,1 2 0,-1 3 0,1 2 0,-93 25 0,114-22 0,-1 0 0,1 3 0,1 0 0,0 2 0,1 1 0,1 1 0,1 1 0,-49 44 0,67-54 0,0 2 0,1-1 0,0 1 0,1 1 0,0-1 0,1 1 0,0 1 0,-8 21 0,13-30 0,0 0 0,0 0 0,1 0 0,-1 0 0,0 0 0,1 0 0,0 0 0,0 0 0,0 0 0,0 0 0,0 0 0,1 0 0,-1-1 0,1 1 0,0 0 0,0 0 0,0 0 0,0 0 0,0-1 0,1 1 0,-1 0 0,1-1 0,-1 1 0,1-1 0,0 0 0,0 0 0,0 1 0,1-1 0,-1-1 0,0 1 0,1 0 0,-1 0 0,1-1 0,0 0 0,-1 1 0,1-1 0,0 0 0,0 0 0,0-1 0,0 1 0,5 0 0,25 5 0,0-2 0,0-1 0,0-1 0,0-2 0,33-5 0,-8-2 0,113-28 0,-83 8 0,-1-3 0,-2-4 0,82-45 0,-104 45 0,-1-4 0,-2-2 0,-2-3 0,71-66 0,-111 92 0,0-1 0,-2 0 0,0-2 0,19-29 0,-33 47 0,-1-1 0,0 1 0,1 0 0,-1 0 0,0-1 0,-1 1 0,1-1 0,0 1 0,-1-1 0,1 1 0,-1-1 0,0 0 0,0 1 0,0-1 0,0 1 0,0-1 0,-1-5 0,0 7 0,0-1 0,0 0 0,0 0 0,-1 1 0,1-1 0,0 0 0,-1 1 0,1 0 0,-1-1 0,1 1 0,-1 0 0,0-1 0,1 1 0,-1 0 0,0 0 0,0 1 0,-3-2 0,-6-1 0,0 0 0,0 1 0,-1 1 0,1 0 0,0 1 0,-21 1 0,-3 3 0,0 1 0,1 2 0,0 1 0,0 2 0,1 1 0,1 2 0,0 1 0,0 1 0,2 2 0,0 1 0,0 2 0,2 0 0,1 2 0,1 1 0,-25 28 0,44-42 0,-1 1 0,2-1 0,0 1 0,0 1 0,1-1 0,0 1 0,1 0 0,0 0 0,0 0 0,1 1 0,-1 13 0,3-21 0,1 1 0,-1-1 0,1 0 0,1 1 0,-1-1 0,0 0 0,1 1 0,0-1 0,0 0 0,0 0 0,0 0 0,1 0 0,0 0 0,0 0 0,0 0 0,0 0 0,0-1 0,1 1 0,0-1 0,0 0 0,0 0 0,0 0 0,0 0 0,0 0 0,1 0 0,0-1 0,-1 0 0,1 0 0,0 0 0,0 0 0,0-1 0,7 3 0,21 4 0,1-2 0,0 0 0,63 0 0,105-10 0,-169 3 0,81-6 0,1-5 0,131-31 0,-170 25 0,0-4 0,-2-3 0,0-3 0,77-43 0,-138 65 0,0-2 0,0 1 0,13-12 0,-23 18 0,-1 0 0,0 0 0,0-1 0,0 1 0,0 0 0,0 0 0,0-1 0,0 1 0,0 0 0,0-1 0,0 1 0,-1-1 0,1 1 0,-1-1 0,1 0 0,-1-1 0,0 1 0,0 1 0,-1 0 0,1 0 0,-1 0 0,1 0 0,-1 0 0,0 0 0,1 0 0,-1 0 0,0 0 0,1 1 0,-1-1 0,0 0 0,0 0 0,0 1 0,0-1 0,0 0 0,0 1 0,0-1 0,0 1 0,0 0 0,0-1 0,0 1 0,-1 0 0,1-1 0,0 1 0,-1 0 0,-11-2 0,1 0 0,-1 0 0,0 2 0,0 0 0,1 0 0,-1 1 0,0 0 0,-22 7 0,1 0 0,0 3 0,-33 14 0,61-22 0,-16 6 0,-39 23 0,57-30 0,0 1 0,0-1 0,0 1 0,0 0 0,0 0 0,1 1 0,-1-1 0,1 1 0,0 0 0,0 0 0,0 0 0,1 0 0,-1 0 0,1 1 0,0-1 0,-1 5 0,3-6 0,0 0 0,0-1 0,0 1 0,0-1 0,0 1 0,1-1 0,-1 1 0,1-1 0,0 1 0,0-1 0,0 0 0,0 1 0,0-1 0,0 0 0,1 0 0,-1 0 0,1 0 0,0 0 0,-1 0 0,1 0 0,0 0 0,0-1 0,0 1 0,0-1 0,1 1 0,-1-1 0,0 0 0,4 2 0,7 3 0,0-1 0,0 0 0,26 5 0,18 1 0,1-3 0,0-2 0,0-3 0,0-2 0,95-12 0,-33-6 0,193-54 0,-312 71 0,-1-1 0,0 1 0,0 0 0,0 0 0,1 0 0,-1 0 0,0 0 0,1 0 0,-1 0 0,0 0 0,0 0 0,1 0 0,-1 0 0,0 0 0,0 0 0,1 0 0,-1 0 0,0 0 0,0 0 0,1 0 0,-1 0 0,0 0 0,1 0 0,-1 0 0,0 1 0,0-1 0,0 0 0,1 0 0,-1 0 0,0 0 0,0 1 0,0-1 0,1 0 0,-1 0 0,0 1 0,0-1 0,0 0 0,-2 14 0,-19 30 0,4-11 0,16-31 0,0 1 0,0 0 0,0 0 0,1 0 0,-1-1 0,1 1 0,-1 0 0,1 0 0,0 0 0,0 0 0,1 0 0,-1 0 0,1 0 0,-1 0 0,1 0 0,0 0 0,0-1 0,0 1 0,0 0 0,1-1 0,-1 1 0,1-1 0,-1 1 0,1-1 0,0 1 0,0-1 0,0 0 0,0 0 0,0 0 0,1 0 0,-1-1 0,1 1 0,-1-1 0,1 1 0,-1-1 0,1 0 0,0 0 0,5 1 0,11 4 0,1-1 0,0-2 0,0 0 0,32 1 0,-48-4 0,165 3 0,279-32 0,-229-8 0,-81 11 0,-72 19 0,0 2 0,1 4 0,-1 2 0,0 4 0,0 2 0,69 17 0,-94-15 0,-4 0 0,-1-3 0,61 5 0,159 3 0,-211-9 0,0 3 0,-1 1 0,71 25 0,-45-10 0,1-4 0,1-3 0,0-3 0,1-3 0,1-3 0,107-2 0,-31-6 0,0 7 0,0 7 0,275 61 0,-179-19 0,-195-48 0,1-2 0,96-1 0,776-11 0,-509 8 0,203-18 0,-455 15 0,51-4 0,-97-15 0,-81 12 0,74-6 0,-6 15 0,41-4 0,-127 2 0,0-2 0,0 0 0,-1-1 0,0-1 0,1-1 0,16-8 0,-13 4 0,0-2 0,-1 0 0,0-1 0,-1-2 0,0 1 0,-1-2 0,-1-1 0,19-23 0,-23 25 0,1 0 0,1 2 0,29-23 0,-41 35 0,-1-1 0,1 0 0,-1 0 0,0 0 0,0 0 0,1 0 0,-1 0 0,-1-1 0,1 1 0,0-1 0,-1 1 0,1-1 0,-1 0 0,0 1 0,0-1 0,0 0 0,1-3 0,-2 4 0,0-1 0,0 1 0,0 0 0,-1-1 0,1 1 0,-1 0 0,1-1 0,-1 1 0,0 0 0,0 0 0,0 0 0,0 0 0,0 0 0,-1 0 0,1 0 0,-1 0 0,-1-2 0,-9-6 0,0 0 0,-1 0 0,0 1 0,0 1 0,-20-9 0,0-2 0,26 14 0,1 0 0,1 0 0,-1 0 0,1-1 0,0 0 0,0 0 0,-5-9 0,7 10 0,1 0 0,-1 1 0,-1 0 0,1-1 0,0 1 0,-1 0 0,0 1 0,0-1 0,0 1 0,0 0 0,-1-1 0,0 2 0,1-1 0,-1 1 0,0-1 0,0 1 0,-8-1 0,-72-11 0,-101-2 0,-2 0 0,-611-101 0,-111 16 0,274-6 0,55 5 0,410 83 0,-463-69 0,598 80 0,16 3 0,1 1 0,-1 0 0,0 2 0,-21 0 0,23 6 0,21 5 0,26 9 0,12-5 0,1-2 0,0-1 0,83 7 0,-22-4 0,253 70 0,-5 31 0,-162-51 0,146 26 0,31 11 0,-342-90 0,-26-5 0,-17-1 0,-362 3 0,239-9 0,16-1 0,52 0 0,0 2 0,0 4 0,-115 19 0,186-22 0,0 1 0,0-1 0,0 1 0,0-1 0,0 1 0,0 0 0,1 0 0,-1 1 0,0-1 0,1 0 0,-1 1 0,1 0 0,0-1 0,-1 1 0,1 0 0,0 0 0,0 0 0,0 1 0,0-1 0,-1 4 0,2-4 0,1 1 0,0 0 0,0 0 0,0 0 0,1 0 0,-1-1 0,1 1 0,-1 0 0,1 0 0,0-1 0,0 1 0,0-1 0,1 1 0,-1-1 0,1 1 0,-1-1 0,1 0 0,0 1 0,0-1 0,-1 0 0,5 2 0,13 16 0,0-2 0,2-1 0,0 0 0,1-2 0,0 0 0,35 16 0,-3-5 0,112 35 0,-76-38 0,1-4 0,1-3 0,1-5 0,0-4 0,0-3 0,174-18 0,-17-19 0,315-82 0,-502 100 0,222-63 0,-284 78 0,0 0 0,0-1 0,0 1 0,0 0 0,-1 0 0,1 0 0,0-1 0,0 1 0,-1-1 0,1 1 0,0 0 0,0-1 0,-1 1 0,1-1 0,-1 0 0,1 1 0,0-1 0,-1 0 0,1 1 0,-1-1 0,1 0 0,-1 1 0,0-1 0,1-1 0,-15-9 0,-37-1 0,-2 9 0,1 2 0,-1 2 0,1 3 0,0 1 0,0 3 0,0 3 0,1 1 0,1 3 0,0 2 0,-63 31 0,102-42 0,-1 0 0,1 2 0,0-1 0,1 1 0,-1 1 0,2 0 0,-1 0 0,1 1 0,-9 13 0,16-20 0,0 0 0,0 0 0,0 0 0,1 0 0,-1 0 0,1 1 0,0-1 0,-1 1 0,2-1 0,-1 1 0,0-1 0,1 1 0,-1-1 0,1 1 0,0-1 0,1 1 0,-1-1 0,0 1 0,1 0 0,0-1 0,0 1 0,0-1 0,0 0 0,0 1 0,1-1 0,0 0 0,-1 0 0,1 0 0,0 0 0,1 0 0,-1 0 0,0-1 0,1 1 0,0-1 0,-1 0 0,1 1 0,6 2 0,2 2 0,0-1 0,1-1 0,0 0 0,0 0 0,0-1 0,0-1 0,1 0 0,-1-1 0,1 0 0,0-1 0,0 0 0,0-1 0,-1 0 0,1-1 0,0-1 0,23-5 0,-11 1 0,0-1 0,0-2 0,-1 0 0,0-1 0,-1-2 0,0 0 0,30-22 0,-42 26 0,-1-1 0,1 1 0,-2-2 0,1 1 0,-1-2 0,-1 1 0,13-21 0,-16 22 0,-1 1 0,-1-1 0,1 0 0,-2 0 0,1 0 0,-1 0 0,0 0 0,-1-1 0,0 1 0,-1 0 0,-1-19 0,0 24 0,0-1 0,0 1 0,0-1 0,0 1 0,-1 0 0,0-1 0,0 1 0,0 0 0,-1 0 0,1 1 0,-1-1 0,0 0 0,0 1 0,0 0 0,0 0 0,-1 0 0,1 0 0,-1 0 0,-6-3 0,-3-2 0,0 2 0,-1 0 0,0 0 0,1 1 0,-20-4 0,-10 1 0,-1 2 0,1 2 0,-1 2 0,0 1 0,0 3 0,1 1 0,-78 17 0,23 3 0,2 3 0,-122 53 0,214-77 0,-21 7 0,-1 2 0,1 1 0,-45 30 0,67-41 0,1 1 0,-1 0 0,1 0 0,0 0 0,0 0 0,0 0 0,0 0 0,0 1 0,1-1 0,-1 0 0,1 1 0,-1-1 0,1 1 0,0 0 0,0 0 0,0-1 0,0 1 0,1 0 0,-1 0 0,1 0 0,-1 0 0,1 0 0,0 0 0,0-1 0,1 1 0,-1 0 0,1 0 0,-1 0 0,1 0 0,0 0 0,0-1 0,0 1 0,0 0 0,1-1 0,-1 1 0,1-1 0,-1 1 0,1-1 0,0 0 0,3 3 0,8 9 0,0 0 0,1-1 0,1-1 0,0-1 0,17 11 0,8 2 0,0-2 0,2-2 0,0-2 0,1-1 0,1-3 0,61 13 0,-55-17 0,1-2 0,1-3 0,-1-1 0,1-3 0,77-9 0,-90 3 0,-1-2 0,0-2 0,0-1 0,-1-2 0,41-19 0,-63 24 0,0 0 0,-1-1 0,1-1 0,-2 0 0,1-1 0,-1 0 0,-1-1 0,0-1 0,0 0 0,-1-1 0,-1 0 0,0 0 0,-1-1 0,11-21 0,-18 30 0,1-1 0,-1-1 0,0 1 0,0 0 0,0 0 0,-1-1 0,0 1 0,-1-1 0,1 1 0,-2-12 0,0 14 0,0-1 0,0 1 0,0 0 0,-1 0 0,0 0 0,0 1 0,0-1 0,0 0 0,-1 1 0,1-1 0,-1 1 0,0 0 0,0 0 0,0 0 0,0 0 0,-1 1 0,1-1 0,-7-3 0,-14-7 0,0 1 0,-1 1 0,0 1 0,0 1 0,-52-11 0,-144-11 0,189 28 0,-148-10-212,-1 8 0,-1 8 0,1 8-1,-278 52 1,-3 30 212,16 39 0,411-119 0,1 1 0,-54 31 0,86-44 5,-1 0 0,1 0 0,0 0 0,0 1-1,0-1 1,0 1 0,0-1 0,1 1 0,-1 0 0,0 0 0,1 0-1,-1 0 1,1 0 0,0 0 0,-2 4 0,3-5 1,0 0 1,0 0 0,0 0-1,0 0 1,1-1-1,-1 1 1,0 0-1,1 0 1,-1-1 0,1 1-1,-1 0 1,1-1-1,-1 1 1,1 0 0,-1-1-1,1 1 1,0-1-1,-1 1 1,1-1-1,0 1 1,-1-1 0,1 1-1,0-1 1,0 0-1,-1 1 1,1-1-1,0 0 1,0 0 0,1 1-1,13 2 129,0 0 0,0-1-1,25 0 1,-38-2-117,129 3 45,-1-6-1,0-5 0,144-29 0,-190 20-65,0-3 0,-1-4-1,-2-4 1,0-3 0,133-73-1,-197 95 4,0-1 0,0 0 0,0-1 0,-2-1 0,1-1 0,-2 0 0,0-1 0,0 0 0,12-19 0,-25 32 0,1-1 0,-1 0 0,0 1 0,0-1 0,-1 0 0,1 0 0,0 0 0,-1 0 0,1 0 0,-1 0 0,1 0 0,-1 0 0,0 0 0,0 0 0,0 0 0,0 0 0,0 0 0,0 0 0,-1-3 0,-1 3 0,1-1 0,-1 1 0,1-1 0,-1 1 0,0-1 0,0 1 0,0 0 0,0 0 0,0 0 0,-1 0 0,1 0 0,-1 0 0,-4-2 0,-8-4 0,0 1 0,0 1 0,0 0 0,-1 1 0,-30-6 0,-97-7 0,-36 6-189,-285 18 0,-179 64-1050,-26 61 1076,553-99 61,3 4-1,1 6 0,-179 93 0,254-114 100,1 2-1,1 1 0,-57 51 1,75-58 23,0 0 0,2 1-1,0 0 1,1 2 0,1-1 0,1 2 0,1 0-1,-10 26 1,20-45 28,0 0 0,0 0 0,1 0 0,-1 0-1,0 0 1,1 0 0,0 0 0,-1 0 0,1 0 0,0 0 0,0 1-1,0-1 1,0 0 0,1 0 0,-1 0 0,2 3 0,-1-3-12,0 0 0,0-1 0,1 1 0,-1-1 0,1 1 1,-1-1-1,1 0 0,0 0 0,0 1 0,-1-1 0,1 0 0,0-1 0,0 1 1,0 0-1,0 0 0,0-1 0,0 1 0,4-1 0,6 3 25,1-2-1,0 0 1,-1 0-1,1-1 0,0 0 1,-1-2-1,14-1 1,93-28-30,-81 20-19,465-170-223,-9-38-712,-342 150 739,-41 19 155,507-249-14,-526 247 44,-4-3 0,-2-4 0,-2-4 0,109-108 0,-182 161-1,0-1 0,-1-1 0,-1 0 0,0 0 0,8-14 0,-17 24 0,1 0 0,0 0 0,0 1 0,0-1 0,-1 0 0,1 0 0,-1 0 0,0 0 0,1 1 0,-1-1 0,0 0 0,0 0 0,0 0 0,0 0 0,-1 0 0,1 0 0,-1 0 0,1 1 0,-2-4 0,1 3 0,-1 0 0,0 0 0,1 1 0,-1-1 0,0 1 0,0-1 0,0 1 0,-1 0 0,1-1 0,0 1 0,0 0 0,-1 0 0,1 1 0,0-1 0,-1 0 0,1 1 0,-1 0 0,1-1 0,-4 1 0,-28 0 124,1 1 0,0 1 1,0 2-1,0 2 0,-48 14 0,46-12 17,-753 220-484,279-73 68,252-85 275,-440 144 0,675-205 0,0 0 0,0 1 0,-35 23 0,55-32-1,1 0 0,-1 0 1,1 0-1,0 1 1,-1-1-1,1 0 0,0 0 1,0 1-1,0-1 0,0 1 1,0-1-1,0 1 1,-1 2-1,2-3 6,1 0 0,-1-1 0,1 1 0,-1-1 0,1 1 0,-1 0 0,1-1 1,0 1-1,-1-1 0,1 1 0,0-1 0,-1 0 0,1 1 0,0-1 0,0 0 0,-1 1 0,1-1 0,0 0 0,0 0 0,0 0 1,0 0-1,-1 0 0,1 0 0,0 0 0,0 0 0,0 0 0,0 0 0,-1 0 0,1 0 0,0-1 0,0 1 0,-1 0 1,2-1-1,30-4 149,1-2 0,-2-1 1,1-2-1,-1-1 1,53-27-1,-21 10-127,81-32-27,-3-7 0,156-99 0,-291 163 0,-1-1 0,0 0 0,1 0 0,-2 0 0,1 0 0,0-1 0,-1 0 0,0 0 0,6-9 0,-10 13 0,1 0 0,-1 0 0,0 1 0,0-1 0,1 0 0,-1 0 0,0 0 0,0 0 0,0 0 0,0 0 0,0 0 0,0 0 0,0 0 0,0 0 0,-1 1 0,1-1 0,0 0 0,0 0 0,-1 0 0,1 0 0,-1 0 0,1 1 0,0-1 0,-1 0 0,0 0 0,0 0 0,-1-1 0,-1 0 0,0 0 0,0 0 0,1 1 0,-1-1 0,0 1 0,-1 0 0,1 0 0,0 0 0,0 0 0,-5-1 0,-28-2 0,0 2 0,0 1 0,0 2 0,-57 8 0,88-8 0,-223 30-110,-354 94-1,-211 116-428,607-178 539,-180 89 0,270-105 0,2 5 0,2 3 0,-123 99 0,200-142 0,0 0 0,1 1 0,0 0 0,1 1 0,-19 27 0,25-21 2,7-19-3,0-1 1,0 1 0,0-1 0,0 0 0,0 1 0,0-1 0,1 1 0,-1-1 0,0 0 0,0 1 0,0-1 0,1 0-1,-1 1 1,0-1 0,0 0 0,1 1 0,-1-1 0,0 0 0,1 0 0,-1 1 0,0-1 0,1 0 0,-1 0-1,1 0 1,-1 0 0,0 1 0,1-1 0,-1 0 0,1 0 0,3 0 14,1 0 0,-1 0 1,0 0-1,1-1 0,-1 0 0,0 0 0,0 0 1,8-3-1,41-17 208,0-2 0,68-41 0,105-78-294,-135 83 111,-25 17-39,394-271 0,-393 261 0,-3-2 0,-3-3 0,-2-2 0,80-105 0,-135 159 0,0 0 0,-1 0 0,0 0 0,1 0 0,-2-1 0,1 1 0,-1-1 0,1 0 0,-2 1 0,1-1 0,-1 0 0,1 0 0,-1-9 0,-1 14 0,0 0 0,-1-1 0,1 1 0,0 0 0,-1 0 0,1 0 0,-1 0 0,1 0 0,-1 0 0,0 0 0,1 0 0,-1 0 0,0 0 0,0 0 0,0 0 0,0 0 0,0 1 0,0-1 0,0 0 0,0 1 0,0-1 0,0 1 0,0-1 0,0 1 0,-2-1 0,-2 0 0,0 0 0,0 0 0,-1 1 0,1 0 0,0 0 0,-1 0 0,1 1 0,0 0 0,-7 1 0,-49 17 0,0 2 0,1 2 0,-59 34 0,112-54 0,-718 378-574,83-40 397,601-320 177,-2-1 0,-51 16 0,78-35 0,16-7 0,11-6 3,1 1 0,0 0 0,0 1 0,1 1 1,19-11-1,20-16 103,387-309 572,-336 254-695,-5-4 0,91-112-1,-173 187 18,-1 0 0,17-31 0,-22 21 0,-10 29 0,0 0 0,0 1 0,0-1 0,0 0 0,0 0 0,0 1 0,0-1 0,0 0 0,0 1 0,0-1 0,-1 0 0,1 0 0,0 1 0,0-1 0,-1 0 0,1 1 0,-1-1 0,1 1 0,0-1 0,-1 1 0,1-1 0,-2 0 0,0 0 0,0 0 0,-1 1 0,1-1 0,0 1 0,-1 0 0,1 0 0,-1 0 0,1 0 0,-1 0 0,1 0 0,-1 1 0,1-1 0,0 1 0,-1-1 0,1 1 0,0 0 0,0 0 0,-3 2 0,-33 15 0,1 3 0,1 1 0,-34 28 0,38-27 0,-694 510 0,690-502 0,34-24 0,14-7 0,8-6 0,0-2 0,-1 0 0,1 0 0,30-21 0,75-57 0,-87 59 0,78-60 0,-4-4 0,187-197 0,-296 284-54,4-3-110,0-1 0,0 0 0,-1 0 0,0-1 0,0 0 1,-1 0-1,7-15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24:02.879"/>
    </inkml:context>
    <inkml:brush xml:id="br0">
      <inkml:brushProperty name="width" value="0.35" units="cm"/>
      <inkml:brushProperty name="height" value="0.35" units="cm"/>
      <inkml:brushProperty name="color" value="#FFFFFF"/>
    </inkml:brush>
  </inkml:definitions>
  <inkml:trace contextRef="#ctx0" brushRef="#br0">195 429 24575,'0'35'0,"-1"-13"0,1 1 0,1-1 0,7 40 0,-6-55 0,-1-1 0,1 1 0,1-1 0,-1 0 0,1 0 0,1 0 0,-1 0 0,1-1 0,0 1 0,0-1 0,0 0 0,1 0 0,-1 0 0,1-1 0,1 0 0,-1 1 0,7 2 0,1 0 0,0-1 0,1 0 0,-1-1 0,1-1 0,1 0 0,-1 0 0,0-2 0,1 0 0,0-1 0,-1 0 0,22-2 0,-26 1 0,-1-1 0,1 0 0,-1-1 0,1 0 0,-1 0 0,0-1 0,0-1 0,0 1 0,0-1 0,0-1 0,-1 1 0,0-2 0,0 1 0,0-1 0,-1 0 0,0-1 0,0 1 0,8-11 0,-13 14 0,0 0 0,1-1 0,-1 1 0,0-1 0,-1 1 0,1-1 0,-1 0 0,1 0 0,-1 0 0,0 0 0,-1 1 0,1-1 0,-1 0 0,1 0 0,-1 0 0,-1-1 0,1 1 0,0 0 0,-1 1 0,0-1 0,0 0 0,0 0 0,0 0 0,-1 0 0,1 1 0,-1-1 0,0 1 0,0-1 0,-1 1 0,1 0 0,-1 0 0,1 0 0,-1 0 0,-5-4 0,-2-1 0,0 0 0,0 1 0,-1 0 0,0 1 0,0 0 0,0 1 0,-1 1 0,0-1 0,-23-4 0,14 5 0,-1 0 0,1 2 0,-1 0 0,0 2 0,-29 2 0,42-1 0,0 0 0,0 1 0,1 0 0,-1 1 0,1 0 0,0 0 0,0 1 0,0 0 0,0 0 0,1 1 0,0 0 0,0 0 0,0 1 0,0 0 0,1 0 0,-6 7 0,2 1 0,0 0 0,2 1 0,-1 0 0,2 0 0,0 1 0,-9 32 0,14-41 0,0 1 0,0-1 0,0 1 0,1 0 0,1 0 0,-1-1 0,1 1 0,0 0 0,1 0 0,0-1 0,0 1 0,1 0 0,0-1 0,0 1 0,0-1 0,1 0 0,6 10 0,-7-14 0,1 1 0,0-1 0,0 0 0,0 0 0,0-1 0,0 1 0,0-1 0,1 0 0,0 0 0,-1 0 0,1 0 0,0 0 0,0-1 0,0 0 0,0 0 0,0 0 0,0 0 0,0 0 0,0-1 0,0 0 0,0 0 0,1 0 0,-1 0 0,4-2 0,0 1 0,0-1 0,0 0 0,0 0 0,0-1 0,-1 0 0,1-1 0,-1 1 0,0-1 0,0-1 0,0 1 0,7-8 0,1-2 0,-1-1 0,0-1 0,-1 0 0,-1-1 0,0 0 0,18-37 0,-28 48 0,1 0 0,-1 1 0,0-1 0,-1 0 0,0 0 0,0 0 0,0 0 0,0 0 0,-1-1 0,0 1 0,-1 0 0,0-8 0,0 10 0,-1 1 0,1-1 0,-1 0 0,0 0 0,0 1 0,0-1 0,0 1 0,-1 0 0,1 0 0,-1 0 0,0 0 0,0 0 0,0 0 0,0 1 0,0-1 0,-1 1 0,1 0 0,-1 0 0,1 1 0,-7-3 0,-1 0 0,1 0 0,-1 1 0,0 0 0,0 1 0,-1 1 0,1-1 0,0 2 0,0 0 0,-1 0 0,1 1 0,0 0 0,0 1 0,-1 0 0,1 1 0,1 0 0,-1 1 0,0 0 0,1 1 0,0 0 0,0 0 0,0 1 0,1 0 0,0 1 0,0 0 0,1 1 0,0 0 0,0 0 0,0 1 0,1-1 0,1 2 0,-1-1 0,-4 12 0,-2 4 0,1 0 0,-10 30 0,19-45 0,0 1 0,0-1 0,1 0 0,0 1 0,1-1 0,0 1 0,1 0 0,2 19 0,-2-27 0,1 0 0,-1 0 0,1 1 0,0-1 0,0 0 0,0 0 0,0 0 0,1 0 0,-1-1 0,1 1 0,0 0 0,0-1 0,0 1 0,0-1 0,0 1 0,1-1 0,-1 0 0,1 0 0,-1 0 0,5 2 0,-3-3 0,1 1 0,-1-1 0,1 0 0,-1 0 0,1 0 0,0 0 0,0-1 0,-1 0 0,1 0 0,0 0 0,0-1 0,5-1 0,12-3 0,-1-2 0,1-1 0,-2 0 0,30-16 0,-4-1 0,0-2 0,47-38 0,-69 47 0,-2-1 0,0-1 0,-2-1 0,0-1 0,23-34 0,-38 49 0,-1 0 0,0 0 0,0 0 0,-1-1 0,5-14 0,-8 21 0,1-1 0,-1 0 0,0 1 0,1-1 0,-1 1 0,0-1 0,0 1 0,0-1 0,0 0 0,0 1 0,0-1 0,-1 1 0,1-1 0,-1 0 0,1 1 0,-1-1 0,1 1 0,-1-1 0,0 1 0,1 0 0,-1-1 0,0 1 0,0 0 0,0-1 0,0 1 0,-1 0 0,1 0 0,0 0 0,0 0 0,-1 0 0,1 0 0,0 1 0,-1-1 0,1 0 0,-1 1 0,-1-1 0,-5-2 0,0 0 0,0 1 0,-1 0 0,1 1 0,-1 0 0,1 0 0,-1 1 0,1 0 0,-1 0 0,1 1 0,-1 0 0,1 1 0,0 0 0,0 0 0,-1 1 0,1 0 0,1 0 0,-1 1 0,0 0 0,1 0 0,0 1 0,0 0 0,0 0 0,1 0 0,0 1 0,0 0 0,-9 11 0,2 1 0,1 0 0,1 0 0,0 1 0,1 1 0,1 0 0,1 0 0,1 1 0,1-1 0,-6 37 0,7-29 0,1-1 0,2 1 0,0-1 0,2 1 0,5 39 0,-4-57 0,1 0 0,1 0 0,-1-1 0,2 1 0,-1-1 0,1 1 0,1-1 0,0 0 0,0 0 0,0-1 0,1 0 0,1 0 0,-1 0 0,1-1 0,1 0 0,-1 0 0,17 11 0,-8-8 0,1-1 0,-1-1 0,1 0 0,1-1 0,-1-1 0,1-1 0,0 0 0,1-1 0,-1-1 0,1-1 0,0-1 0,-1 0 0,1-1 0,0-1 0,-1-1 0,1-1 0,-1 0 0,0-2 0,0 0 0,0-1 0,0 0 0,28-17 0,-18 8 0,0-2 0,-2-1 0,0-1 0,-1-1 0,-1-2 0,-1 0 0,-1-1 0,-1-2 0,-1 0 0,-1-1 0,-1-1 0,22-45 0,-23 36 0,23-76 0,-35 95 0,0-2 0,-2 1 0,0 0 0,-1 0 0,-1-1 0,-2-28 0,1 45 0,0-1 0,-1 1 0,1-1 0,-1 1 0,1-1 0,-1 1 0,0-1 0,0 1 0,0 0 0,0 0 0,0-1 0,-1 1 0,1 0 0,-1 0 0,1 0 0,-1 0 0,0 1 0,0-1 0,0 0 0,0 1 0,0-1 0,-4-1 0,1 1 0,1 1 0,-1-1 0,0 1 0,0 0 0,0 1 0,0-1 0,0 1 0,0 0 0,0 0 0,1 0 0,-7 2 0,-7 2 0,0 0 0,0 1 0,0 1 0,0 1 0,-18 11 0,14-6 0,2 1 0,0 1 0,0 1 0,2 1 0,0 0 0,0 1 0,2 2 0,0-1 0,-24 39 0,30-41 0,0 1 0,2 0 0,0 0 0,0 1 0,2 0 0,0 1 0,1-1 0,1 1 0,1 0 0,0 0 0,2 0 0,1 38 0,1-51 0,-1-1 0,1 0 0,1 0 0,-1 0 0,1 0 0,0 0 0,0 0 0,0 0 0,1-1 0,0 1 0,-1-1 0,2 0 0,-1 0 0,0 0 0,1 0 0,0 0 0,0-1 0,0 1 0,0-1 0,1 0 0,-1-1 0,1 1 0,-1-1 0,1 0 0,0 0 0,0 0 0,0-1 0,0 1 0,1-1 0,6 0 0,5 1 0,0-1 0,1 0 0,-1-2 0,0 0 0,0-1 0,1 0 0,-1-2 0,19-5 0,-6-1 0,-1-2 0,0 0 0,-1-2 0,0-2 0,-1 0 0,38-31 0,-48 34 0,-1-1 0,0-1 0,-1-1 0,-1 0 0,-1-1 0,0 0 0,-1-1 0,-1-1 0,-1 0 0,13-30 0,-21 43 0,0 0 0,0 0 0,-1 0 0,1-1 0,-1 1 0,-1 0 0,1-1 0,-1 1 0,0 0 0,-1-1 0,1 1 0,-1 0 0,0 0 0,-1-1 0,0 1 0,-3-8 0,1 7 0,0 1 0,0-1 0,-1 1 0,0 0 0,0 0 0,0 1 0,-1-1 0,0 1 0,0 0 0,0 1 0,-1 0 0,1 0 0,-9-4 0,1 1 0,0 1 0,-1 0 0,1 1 0,-1 1 0,-1 0 0,1 1 0,0 0 0,-1 1 0,0 1 0,1 1 0,-1 0 0,-16 3 0,12 0 0,1 1 0,0 1 0,-1 1 0,2 1 0,-1 0 0,1 1 0,0 1 0,-28 20 0,22-13 0,2 2 0,0 1 0,1 1 0,1 0 0,1 2 0,0 0 0,2 1 0,1 1 0,1 1 0,1 0 0,1 1 0,1 0 0,-10 32 0,13-24 0,1 0 0,-7 60 0,14-83 0,0 1 0,1-1 0,0 1 0,1-1 0,0 1 0,0-1 0,2 1 0,-1-1 0,1 0 0,1 0 0,0 0 0,6 11 0,-5-17 0,-1 0 0,1 0 0,0 0 0,0 0 0,1-1 0,-1 0 0,1 0 0,0 0 0,0-1 0,1 1 0,-1-2 0,1 1 0,-1-1 0,1 0 0,0 0 0,0-1 0,-1 0 0,12 1 0,8 0 0,0-2 0,0 0 0,42-6 0,-24-3 0,-1-2 0,0-1 0,0-3 0,-1-1 0,-1-2 0,-1-2 0,-1-1 0,0-3 0,-2-1 0,42-36 0,-52 37 0,45-50 0,-64 64 0,0 0 0,0 0 0,-1-1 0,-1 0 0,0-1 0,0 1 0,-1-1 0,5-17 0,-10 28 0,1 0 0,-1 1 0,0-1 0,1 1 0,-1-1 0,0 0 0,0 1 0,0-1 0,0 1 0,1-1 0,-1 0 0,0 1 0,0-1 0,0 0 0,0 1 0,0-1 0,-1 0 0,1 1 0,0-1 0,0 1 0,0-1 0,0 0 0,-1 1 0,1-1 0,0 1 0,-1-1 0,1 1 0,0-1 0,-1 0 0,1 1 0,-1 0 0,1-1 0,-1 1 0,1-1 0,-1 1 0,1 0 0,-1-1 0,1 1 0,-1 0 0,1-1 0,-2 1 0,0 0 0,-1 0 0,1 1 0,-1-1 0,1 1 0,-1 0 0,1-1 0,0 1 0,-1 0 0,1 0 0,-3 2 0,-14 9 0,0 1 0,1 0 0,0 2 0,1 0 0,1 0 0,-16 21 0,11-11 0,1 1 0,2 1 0,-27 52 0,33-51 0,1 0 0,2 0 0,1 1 0,1 1 0,1-1 0,2 1 0,1 0 0,1 0 0,2 0 0,3 30 0,-3-51 0,2 0 0,-1 0 0,1 0 0,1-1 0,-1 1 0,1-1 0,1 0 0,0 0 0,0 0 0,0 0 0,1 0 0,0-1 0,1 0 0,0 0 0,0-1 0,0 1 0,1-1 0,-1-1 0,2 1 0,-1-1 0,0-1 0,1 1 0,0-1 0,0 0 0,0-1 0,1 0 0,-1 0 0,1-1 0,12 2 0,-4-1 0,1-1 0,0-1 0,1 0 0,-1-2 0,0 0 0,0-1 0,0 0 0,-1-2 0,1 0 0,-1-1 0,0 0 0,0-2 0,27-14 0,-27 11 0,-1-1 0,-1 0 0,0-1 0,-1-1 0,0 0 0,-1-1 0,0-1 0,-1 0 0,-1 0 0,0-1 0,-2-1 0,11-21 0,-7 6 0,-1 0 0,-2 0 0,-1-1 0,-2 0 0,7-66 0,-13 91 0,0 0 0,-1 1 0,0-1 0,0 0 0,-1 0 0,0 1 0,0-1 0,-3-9 0,3 15 0,0 1 0,0-1 0,0 0 0,0 1 0,-1-1 0,1 1 0,0-1 0,-1 1 0,1-1 0,-1 1 0,1 0 0,-1 0 0,1 0 0,-1 0 0,0 0 0,0 0 0,0 0 0,1 1 0,-1-1 0,0 1 0,0-1 0,0 1 0,0 0 0,0-1 0,0 1 0,0 0 0,0 0 0,0 1 0,0-1 0,0 0 0,0 1 0,0-1 0,0 1 0,-3 1 0,-9 3 0,0 0 0,0 1 0,0 0 0,1 1 0,0 1 0,1 0 0,0 1 0,0 0 0,0 0 0,1 2 0,-18 21 0,24-26 0,0 0 0,0 0 0,1 0 0,-1 1 0,2 0 0,-1 0 0,1 0 0,0 0 0,0 0 0,1 0 0,0 1 0,0-1 0,1 1 0,0 0 0,0-1 0,1 1 0,0 0 0,0 0 0,1-1 0,0 1 0,0 0 0,1-1 0,0 1 0,6 13 0,-4-14 0,0-1 0,1 0 0,0 0 0,0 0 0,1-1 0,-1 1 0,1-1 0,1-1 0,-1 1 0,0-1 0,1 0 0,0-1 0,0 1 0,0-1 0,1-1 0,-1 1 0,0-1 0,14 2 0,3 0 0,0-2 0,1 0 0,0-1 0,41-4 0,-25-3 0,0-1 0,0-2 0,-1-2 0,73-31 0,-58 17 0,-1-2 0,90-61 0,-124 73 0,-1 1 0,0-2 0,-2-1 0,1 0 0,-2-1 0,0-1 0,-2 0 0,0-1 0,-1-1 0,-1 0 0,-1-1 0,0 0 0,-2-1 0,-1 0 0,-1 0 0,-1-1 0,0 1 0,-2-1 0,1-41 0,-4 60 0,-1 0 0,0 1 0,0-1 0,0 1 0,-1-1 0,0 1 0,0-1 0,0 1 0,0-1 0,-1 1 0,0 0 0,0 0 0,0-1 0,0 1 0,0 1 0,-1-1 0,0 0 0,0 1 0,0-1 0,0 1 0,0 0 0,-1 0 0,0 0 0,1 0 0,-1 1 0,0 0 0,0-1 0,0 1 0,-1 1 0,1-1 0,0 1 0,-1-1 0,1 1 0,-1 1 0,1-1 0,-6 0 0,-8 1 0,1 0 0,-1 1 0,1 1 0,0 0 0,0 2 0,0 0 0,0 0 0,-20 10 0,-12 8 0,1 2 0,1 3 0,1 1 0,2 2 0,1 2 0,1 2 0,-46 49 0,76-70 0,0 0 0,-17 25 0,26-34 0,1-1 0,0 1 0,0 0 0,0-1 0,0 1 0,0 0 0,1 0 0,0 0 0,0 0 0,0 1 0,0-1 0,1 0 0,-1 0 0,1 1 0,0-1 0,1 0 0,0 5 0,-1-8 0,1 1 0,0 0 0,0-1 0,0 1 0,0-1 0,0 0 0,1 1 0,-1-1 0,0 0 0,0 1 0,1-1 0,-1 0 0,1 0 0,-1 0 0,1 0 0,0-1 0,-1 1 0,1 0 0,0-1 0,0 1 0,-1-1 0,4 1 0,44 3 0,-46-4 0,29 0 0,0-3 0,0-1 0,0-1 0,57-17 0,-33 4 0,97-47 0,-125 51 0,-1-1 0,-1-1 0,0-1 0,-1-2 0,27-25 0,-45 37 0,0-1 0,0 0 0,-1 0 0,0-1 0,0 0 0,-1 0 0,0 0 0,5-15 0,-8 18 0,-1 1 0,1-1 0,-1 0 0,-1 0 0,1 0 0,-1 0 0,0 0 0,0 0 0,-1 0 0,1 0 0,-2 0 0,1 0 0,0 0 0,-1 1 0,-5-11 0,4 10 0,-1 0 0,0 0 0,-1 0 0,1 1 0,-1-1 0,0 1 0,0 0 0,-1 1 0,1-1 0,-1 1 0,0 0 0,0 1 0,-1 0 0,1-1 0,-1 2 0,1-1 0,-1 1 0,-9-2 0,-6-1 0,-1 2 0,0 0 0,0 1 0,-30 1 0,6 4 0,1 2 0,0 2 0,0 2 0,1 2 0,0 1 0,1 3 0,1 2 0,0 1 0,1 3 0,2 1 0,0 2 0,1 2 0,1 1 0,2 2 0,-47 48 0,33-18 0,48-54 0,-1-1 0,0 0 0,1 1 0,0-1 0,0 1 0,0-1 0,1 1 0,-1 0 0,1 0 0,0 0 0,1 0 0,-1 9 0,2-12 0,-1 0 0,1 0 0,0 1 0,0-1 0,0 0 0,0 0 0,0 0 0,0-1 0,0 1 0,1 0 0,-1 0 0,1-1 0,-1 1 0,1-1 0,0 1 0,0-1 0,-1 0 0,1 1 0,0-1 0,0 0 0,0 0 0,0-1 0,1 1 0,-1 0 0,0-1 0,0 1 0,0-1 0,1 0 0,2 1 0,9 0 0,-1 0 0,0-1 0,23-1 0,-5-4 0,-1 0 0,0-2 0,0-1 0,-1-2 0,55-25 0,-23 4 0,90-63 0,-120 72 0,-1-1 0,-1-2 0,36-39 0,-53 51 0,-1-1 0,0 0 0,-1 0 0,0-1 0,-2-1 0,1 0 0,-2 0 0,0 0 0,6-26 0,-12 38 0,0 0 0,0 0 0,0 0 0,0 0 0,-1 0 0,0 0 0,0 0 0,0 0 0,0 0 0,-1 0 0,1 0 0,-1-1 0,0 1 0,-1 1 0,1-1 0,-1 0 0,1 0 0,-1 0 0,0 1 0,0-1 0,-4-3 0,2 3 0,0 1 0,-1-1 0,0 1 0,1 0 0,-1 1 0,0-1 0,0 1 0,-1 0 0,1 0 0,0 0 0,-1 1 0,1 0 0,-10-1 0,-9 0 0,0 2 0,1 1 0,-1 1 0,0 0 0,1 2 0,-26 7 0,-13 6 0,0 3 0,1 3 0,-92 48 0,130-59 0,1 2 0,0 0 0,1 1 0,1 1 0,0 1 0,2 1 0,0 0 0,0 2 0,2 0 0,1 0 0,0 2 0,-11 23 0,23-39 0,0 0 0,1 0 0,-1 0 0,1 0 0,1 0 0,-1 1 0,1-1 0,0 0 0,1 1 0,-1-1 0,1 1 0,1-1 0,-1 1 0,3 10 0,-2-14 0,1 1 0,-1-1 0,1 0 0,0 0 0,0 0 0,0 0 0,0 0 0,0-1 0,1 1 0,-1 0 0,1-1 0,0 0 0,0 0 0,0 0 0,0 0 0,0 0 0,0-1 0,0 1 0,0-1 0,1 0 0,-1 0 0,1 0 0,-1 0 0,1 0 0,-1-1 0,1 0 0,-1 0 0,4 0 0,11 0 0,0-1 0,-1-1 0,1-1 0,-1 0 0,0-2 0,0 0 0,0 0 0,-1-2 0,0 0 0,0-1 0,0 0 0,21-16 0,-12 6 0,-1-2 0,0 0 0,-2-1 0,0-1 0,-2-1 0,24-33 0,-33 40 0,0-1 0,-1 0 0,-1-1 0,0 0 0,10-34 0,-17 47 0,-1 1 0,0-1 0,0 0 0,0 1 0,-1-1 0,1 0 0,-1 0 0,0 0 0,-1 0 0,1 1 0,-1-1 0,0 0 0,0 0 0,0 1 0,-1-1 0,0 1 0,1-1 0,-2 1 0,1 0 0,0 0 0,-1-1 0,0 2 0,0-1 0,0 0 0,0 1 0,-1-1 0,0 1 0,-7-5 0,-2 0 0,0 0 0,-1 2 0,0-1 0,0 2 0,-1 0 0,1 0 0,-1 2 0,0 0 0,-21-2 0,27 4 0,-1 1 0,0 0 0,0 0 0,0 1 0,0 1 0,1-1 0,-1 2 0,1-1 0,-1 1 0,1 1 0,0-1 0,0 2 0,0-1 0,1 1 0,-14 10 0,3 3 0,0 2 0,1-1 0,1 2 0,1 1 0,1 0 0,0 1 0,2 0 0,1 1 0,-14 38 0,15-31 0,1 1 0,1 0 0,2 1 0,2 0 0,0 0 0,3 0 0,1 46 0,1-61 0,2 0 0,0 0 0,1-1 0,1 1 0,1-1 0,9 22 0,-11-32 0,0 0 0,1-1 0,0 1 0,0-1 0,1 0 0,-1 0 0,1-1 0,1 1 0,-1-1 0,1 0 0,0-1 0,0 1 0,0-1 0,1 0 0,-1-1 0,1 0 0,13 5 0,-1-3 0,0-1 0,1-1 0,-1-1 0,1 0 0,0-1 0,0-2 0,0 0 0,-1-1 0,27-6 0,15-5 0,99-38 0,-66 15 0,-2-4 0,-2-4 0,-2-3 0,85-63 0,-111 66 0,-2-3 0,-2-3 0,-2-2 0,-3-3 0,89-117 0,-133 160 0,0-1 0,-1 1 0,0-1 0,-1-1 0,-1 1 0,8-23 0,-14 35 0,0-1 0,1 1 0,-1-1 0,0 1 0,0-1 0,0 1 0,0-1 0,0 1 0,0-1 0,0 1 0,-1 0 0,1-1 0,0 1 0,-1-1 0,1 1 0,-1-1 0,0 1 0,1 0 0,-1-1 0,0 1 0,0 0 0,0 0 0,0 0 0,0 0 0,0 0 0,0 0 0,0 0 0,0 0 0,-1 0 0,1 0 0,0 0 0,0 1 0,-1-1 0,1 1 0,-1-1 0,1 1 0,-1-1 0,1 1 0,-3 0 0,-4-2 0,1 2 0,-1-1 0,0 1 0,0 0 0,0 1 0,-10 2 0,-6 2 0,0 2 0,1 1 0,0 0 0,0 2 0,1 1 0,0 0 0,0 2 0,2 0 0,0 2 0,0 0 0,1 1 0,1 1 0,1 0 0,-16 22 0,11-12 0,2 1 0,0 1 0,2 1 0,2 0 0,1 2 0,1-1 0,1 2 0,2 0 0,-10 51 0,18-69 0,0 1 0,2 0 0,0-1 0,0 1 0,2 0 0,0-1 0,6 31 0,-6-41 0,0-1 0,1 1 0,0-1 0,-1 0 0,2 1 0,-1-1 0,0 0 0,1 0 0,0 0 0,0-1 0,0 1 0,0-1 0,1 1 0,-1-1 0,1 0 0,0 0 0,0-1 0,0 1 0,0-1 0,0 0 0,0 0 0,1 0 0,-1-1 0,1 0 0,-1 1 0,1-2 0,0 1 0,-1 0 0,1-1 0,7 0 0,13-1 0,0-2 0,-1 0 0,1-1 0,-1-2 0,0-1 0,-1 0 0,1-2 0,-1 0 0,-1-2 0,0-1 0,-1 0 0,22-17 0,-5 1 0,-2-2 0,-1-1 0,-2-2 0,0-1 0,43-60 0,-45 50 0,-2-2 0,43-93 0,-60 112 0,-2-1 0,0 0 0,-2-1 0,-1 1 0,-2-2 0,4-56 0,-8 80 0,-1-1 0,0 1 0,-1-1 0,0 0 0,0 1 0,0 0 0,-1-1 0,-2-7 0,3 12 0,-1 0 0,1 0 0,0 0 0,-1 0 0,1 0 0,-1 0 0,0 1 0,1-1 0,-1 1 0,0-1 0,0 1 0,0-1 0,0 1 0,-1 0 0,1 0 0,0 0 0,0 0 0,-1 1 0,1-1 0,0 1 0,-1-1 0,1 1 0,0 0 0,-1 0 0,-2 0 0,-8 0 0,0 1 0,0 0 0,-1 2 0,2-1 0,-1 1 0,0 1 0,-22 10 0,-84 49 0,108-57 0,-35 22 0,0 3 0,2 1 0,2 2 0,1 2 0,2 2 0,1 1 0,-49 67 0,68-79 0,1 0 0,1 1 0,2 1 0,0 1 0,2 0 0,2 0 0,0 1 0,2 1 0,1 0 0,2 0 0,1 1 0,2-1 0,1 61 0,4-76 0,0 0 0,1 0 0,1 0 0,0 0 0,2-1 0,-1 0 0,2 0 0,0 0 0,1-1 0,1 0 0,0 0 0,1-1 0,1-1 0,0 1 0,1-2 0,0 0 0,27 21 0,-21-20 0,1-1 0,0-1 0,1 0 0,0-2 0,0 0 0,1-1 0,0-2 0,1 0 0,0-1 0,0-1 0,0-1 0,0-1 0,34-1 0,-10-4 0,-1-2 0,0-3 0,0-1 0,0-2 0,-1-2 0,-1-2 0,-1-2 0,42-23 0,-50 22 0,-1-1 0,-1-2 0,0-1 0,-2-2 0,0-1 0,-2-1 0,-1-2 0,-1 0 0,41-61 0,-59 76 0,0 0 0,-1-1 0,-1 0 0,0-1 0,3-16 0,-7 27 0,-1-1 0,0 1 0,0-1 0,0 0 0,-1 1 0,1-1 0,-1 0 0,-1 1 0,1-1 0,0 0 0,-1 1 0,0-1 0,0 1 0,-1-1 0,1 1 0,-1 0 0,0-1 0,0 1 0,0 0 0,-6-7 0,7 10 0,-1 0 0,1 0 0,0 0 0,-1 0 0,1 0 0,-1 1 0,0-1 0,1 1 0,-1-1 0,0 1 0,1-1 0,-1 1 0,0 0 0,1 0 0,-1 0 0,0 0 0,0 0 0,1 0 0,-1 0 0,0 1 0,1-1 0,-1 1 0,0-1 0,1 1 0,-1-1 0,1 1 0,-1 0 0,1 0 0,-1 0 0,1 0 0,-2 1 0,-45 38 0,46-38 0,-14 15 0,1 0 0,-23 34 0,33-44 0,0 0 0,1 0 0,0 0 0,1 1 0,0-1 0,0 1 0,0 0 0,1 0 0,1 0 0,-1 0 0,0 11 0,2-18 0,1 1 0,-1-1 0,0 1 0,1-1 0,-1 0 0,1 1 0,0-1 0,-1 0 0,1 1 0,0-1 0,0 0 0,0 0 0,0 0 0,0 1 0,0-1 0,0 0 0,0 0 0,0-1 0,0 1 0,1 0 0,-1 0 0,0-1 0,1 1 0,-1 0 0,0-1 0,1 1 0,-1-1 0,1 0 0,-1 1 0,1-1 0,-1 0 0,1 0 0,-1 0 0,3 0 0,55-5 0,-58 5 0,53-12 0,0-1 0,-1-3 0,52-24 0,150-83 0,-202 93 0,84-62 0,-117 76 0,-1 0 0,0-2 0,-1 0 0,-1-1 0,-1-1 0,26-39 0,-38 51 0,0 0 0,-1 1 0,1-1 0,-1 0 0,-1-1 0,0 1 0,0 0 0,1-12 0,-3 17 0,0 1 0,0 0 0,0-1 0,0 1 0,0 0 0,-1 0 0,1-1 0,-1 1 0,0 0 0,1 0 0,-1-1 0,0 1 0,0 0 0,0 0 0,-1 0 0,1 0 0,0 0 0,-1 1 0,1-1 0,-1 0 0,0 1 0,0-1 0,1 1 0,-1-1 0,0 1 0,0 0 0,0 0 0,0 0 0,-1 0 0,1 0 0,0 0 0,0 1 0,0-1 0,-5 0 0,-12-1 0,0 1 0,0 1 0,0 0 0,0 1 0,0 2 0,0 0 0,0 0 0,-29 11 0,-5 4 0,-85 42 0,117-49 0,1 0 0,0 2 0,1 0 0,0 1 0,1 1 0,1 1 0,-16 18 0,26-27 0,0 1 0,1 0 0,0 0 0,1 1 0,0-1 0,0 1 0,1 1 0,0-1 0,1 0 0,-1 1 0,2 0 0,0 0 0,0 0 0,0 0 0,2 0 0,-1 0 0,1 0 0,2 16 0,-1-22 0,0 1 0,0-1 0,0 0 0,1 0 0,-1 0 0,1 0 0,0 0 0,1 0 0,-1-1 0,0 1 0,1 0 0,0-1 0,0 0 0,0 0 0,0 0 0,4 3 0,0-2 0,-1 0 0,1-1 0,0 0 0,0 0 0,0 0 0,0-1 0,0 0 0,13 2 0,2-2 0,1 0 0,0-2 0,-1-1 0,1-1 0,27-5 0,-25 2 0,-1-1 0,0-2 0,0 0 0,-1-1 0,0-1 0,-1-2 0,0 0 0,-1-1 0,38-31 0,-47 34 0,0-1 0,-1 0 0,-1 0 0,0-1 0,0 0 0,-1-1 0,-1 0 0,0 0 0,-1-1 0,0 0 0,-1-1 0,-1 1 0,0-1 0,-1 0 0,-1 0 0,0 0 0,1-19 0,-4 29 0,-1 1 0,1 0 0,-1-1 0,1 1 0,-1 0 0,-1 0 0,1-1 0,0 1 0,-1 0 0,0 0 0,0 1 0,0-1 0,0 0 0,-1 1 0,0-1 0,1 1 0,-1 0 0,0-1 0,-1 2 0,1-1 0,0 0 0,-1 1 0,0-1 0,0 1 0,1 0 0,-1 0 0,0 1 0,0-1 0,-9-1 0,-10-3 0,0 1 0,0 1 0,0 2 0,-30-1 0,45 3 0,-44-1 0,0 3 0,-1 1 0,1 3 0,-58 15 0,78-14 0,-1 3 0,2 0 0,-1 2 0,1 1 0,1 2 0,1 1 0,-46 32 0,64-38 0,0 0 0,0 0 0,1 1 0,0 1 0,1-1 0,0 1 0,1 1 0,-9 20 0,12-24 0,1 1 0,0 0 0,1 0 0,0 1 0,0-1 0,1 1 0,1-1 0,0 1 0,0-1 0,1 1 0,0 0 0,3 16 0,-2-22 0,1 1 0,-1-1 0,1 0 0,0 0 0,0 0 0,1-1 0,-1 1 0,1-1 0,0 1 0,0-1 0,1 0 0,-1 0 0,1 0 0,0 0 0,5 3 0,-2-2 0,1 0 0,0-1 0,1 1 0,-1-2 0,1 1 0,-1-1 0,1-1 0,11 3 0,0-2 0,0-1 0,0 0 0,0-2 0,0 0 0,0-1 0,0-1 0,28-7 0,-23 1 0,0-1 0,0-1 0,-1-1 0,-1-1 0,0-1 0,0-1 0,-1-1 0,-1-1 0,-1 0 0,37-40 0,-32 29 0,-2-2 0,-1 0 0,-1-2 0,-1 0 0,-2-1 0,-1-1 0,16-44 0,-32 74 0,1 1 0,-1-1 0,0 1 0,0-1 0,-1 0 0,1 1 0,-1-1 0,1 0 0,-1 1 0,0-1 0,0 0 0,0 0 0,0 1 0,0-1 0,-1 0 0,1 1 0,-1-1 0,0 0 0,0 1 0,0-1 0,0 1 0,0-1 0,0 1 0,-1 0 0,1-1 0,-4-3 0,0 3 0,0 0 0,0 1 0,0-1 0,0 1 0,0 0 0,0 0 0,-1 1 0,1-1 0,-1 1 0,1 0 0,-1 1 0,-9 0 0,-24-2 0,-1 3 0,1 1 0,0 2 0,1 2 0,-1 1 0,1 3 0,1 0 0,0 3 0,0 1 0,-57 30 0,67-26 0,0 2 0,2 0 0,0 1 0,1 2 0,1 0 0,1 2 0,2 0 0,-21 33 0,25-33 0,2 1 0,0 0 0,2 0 0,1 2 0,1-1 0,1 1 0,1 1 0,2-1 0,-3 38 0,8-54 0,0 0 0,1-1 0,1 1 0,0 0 0,1-1 0,0 1 0,1-1 0,0 0 0,0 0 0,1 0 0,1 0 0,7 12 0,-8-16 0,1 1 0,1-2 0,-1 1 0,1-1 0,0 0 0,1 0 0,0 0 0,-1-1 0,2 0 0,-1 0 0,0-1 0,1 0 0,0-1 0,0 1 0,0-1 0,0-1 0,11 3 0,0-3 0,-1 0 0,1-1 0,0-1 0,-1-1 0,1-1 0,-1 0 0,1-1 0,-1-1 0,0-1 0,0-1 0,33-15 0,-16 5 0,-1-3 0,-1 0 0,0-2 0,54-48 0,-57 41 0,-2-1 0,-2-1 0,0-2 0,-2 0 0,-2-2 0,-1 0 0,-1-2 0,-2 0 0,-2-1 0,-1-1 0,-2 0 0,10-48 0,-15 53 0,-3 1 0,0-1 0,-2 1 0,-2-1 0,0 0 0,-3 0 0,-1 0 0,-1 1 0,-1-1 0,-2 1 0,-2 0 0,0 1 0,-3 0 0,0 1 0,-24-42 0,32 65 0,-1 1 0,1-1 0,-1 1 0,-1 1 0,1-1 0,-1 1 0,0 0 0,0 0 0,0 0 0,-1 1 0,1 0 0,-1 0 0,0 1 0,0 0 0,-1 0 0,1 1 0,-1 0 0,1 0 0,-1 0 0,0 1 0,1 0 0,-1 1 0,0 0 0,0 0 0,1 1 0,-16 3 0,-6 2 0,0 2 0,0 1 0,1 1 0,0 1 0,-41 24 0,9-2 0,2 2 0,2 3 0,1 3 0,2 1 0,2 3 0,-52 59 0,91-90 0,0 0 0,1 2 0,1-1 0,-16 31 0,24-43 0,0 1 0,1 0 0,-1 0 0,1 1 0,0-1 0,0 0 0,0 0 0,0 0 0,1 1 0,-1-1 0,1 0 0,1 1 0,-1-1 0,0 0 0,1 1 0,0-1 0,0 0 0,0 0 0,1 0 0,-1 0 0,1 0 0,0 0 0,0 0 0,1 0 0,-1-1 0,5 6 0,3 0 0,0-1 0,1 0 0,0-1 0,0 0 0,1-1 0,0 0 0,0-1 0,0-1 0,0 1 0,1-2 0,0 0 0,15 2 0,0-1 0,-1-1 0,0-2 0,1-1 0,51-6 0,-40 0 0,0-2 0,62-21 0,-84 23 0,-1-1 0,1 0 0,-1-1 0,-1-1 0,0 0 0,0-2 0,-1 1 0,16-16 0,-25 20 0,0 0 0,0 0 0,-1-1 0,0 1 0,0-1 0,-1 0 0,0 0 0,0 0 0,4-16 0,-7 21 0,1 0 0,0 0 0,-1-1 0,0 1 0,0 0 0,0-1 0,0 1 0,0 0 0,0-1 0,0 1 0,-1 0 0,1-1 0,-1 1 0,0 0 0,1 0 0,-1-1 0,0 1 0,0 0 0,-1 0 0,1 0 0,0 0 0,-1 0 0,1 1 0,-1-1 0,0 0 0,1 1 0,-1-1 0,0 1 0,0-1 0,0 1 0,0 0 0,0 0 0,0 0 0,0 0 0,-1 0 0,-3 0 0,-5-1 0,1 0 0,-1 2 0,1-1 0,-1 1 0,0 1 0,1 0 0,-1 0 0,0 1 0,1 0 0,0 1 0,-11 4 0,-20 9 0,-50 27 0,83-40 0,-48 26 0,2 3 0,-64 47 0,89-56 0,1 0 0,1 2 0,1 1 0,2 1 0,-30 42 0,50-64 0,1 0 0,-1 0 0,1 1 0,0 0 0,1-1 0,-1 1 0,1 0 0,0 0 0,1 0 0,-1 1 0,1-1 0,1 0 0,-1 0 0,1 1 0,0-1 0,0 0 0,2 11 0,0-12 0,0 0 0,1 1 0,-1-1 0,1 0 0,0-1 0,0 1 0,1 0 0,-1-1 0,1 0 0,0 0 0,0 0 0,0 0 0,1-1 0,-1 1 0,1-1 0,0 0 0,0-1 0,0 1 0,0-1 0,6 2 0,13 4 0,0-2 0,0 0 0,1-2 0,0 0 0,0-2 0,-1-1 0,1 0 0,0-2 0,33-6 0,18-5 0,131-40 0,36-27-107,-3-10-1,-5-11 0,-5-9 1,255-165-1,-281 138 108,-163 105 0,-1-1 0,54-58 0,-93 90 0,0-1 0,0 1 0,-1-1 0,1 0 0,0 1 0,0-1 0,0 0 0,-1 0 0,1 0 0,0 1 0,-1-1 0,1 0 0,-1 0 0,1 0 0,-1 0 0,0 0 0,1 0 0,-1 0 0,0 0 0,0 0 0,1 0 0,-1 0 0,0 0 0,0-2 0,-2 3 0,0 0 0,0-1 0,1 1 0,-1 0 0,0 1 0,0-1 0,0 0 0,1 0 0,-1 1 0,0-1 0,1 1 0,-1 0 0,-3 1 0,-35 15 67,1 2 1,1 1-1,-62 45 0,-97 93 202,174-138-269,2 1 0,1 1 0,1 0 0,-28 43 0,40-53 0,0 1 0,0 0 0,1 0 0,1 0 0,0 1 0,1 0 0,0 0 0,1 0 0,1 0 0,0 0 0,0 23 0,3-34 0,-1 0 0,0 0 0,1 0 0,0 1 0,-1-1 0,1 0 0,0 0 0,1 0 0,-1-1 0,1 1 0,-1 0 0,1 0 0,0-1 0,0 1 0,0-1 0,0 1 0,0-1 0,0 0 0,1 0 0,-1 0 0,1 0 0,0 0 0,0-1 0,-1 1 0,1-1 0,0 0 0,0 0 0,0 0 0,0 0 0,0 0 0,6 0 0,6 1 0,-1-1 0,0-1 0,1 0 0,-1 0 0,24-5 0,-13-1 0,0-1 0,0 0 0,-1-2 0,0-1 0,0-1 0,-1-1 0,-1 0 0,0-2 0,-1-1 0,0-1 0,26-26 0,-24 20 0,-2 0 0,-1-1 0,-1-1 0,-1-1 0,-1-1 0,-1 0 0,-2-1 0,0-1 0,12-37 0,-24 58 0,0 1 0,0-1 0,-1 1 0,0-1 0,0 1 0,0-14 0,-1 18 0,-1 0 0,1 0 0,-1 0 0,1 0 0,-1 0 0,1 0 0,-1 0 0,0 0 0,0 1 0,0-1 0,0 0 0,0 1 0,0-1 0,-1 1 0,1-1 0,-1 1 0,1-1 0,-1 1 0,1 0 0,-1 0 0,1 0 0,-1 0 0,0 0 0,0 0 0,0 0 0,1 1 0,-5-2 0,-10-1 0,1 1 0,-1 1 0,1 0 0,-1 1 0,0 0 0,1 1 0,-1 1 0,1 1 0,-16 4 0,-139 47 0,123-36 0,0 2 0,1 2 0,2 2 0,0 2 0,-47 37 0,73-49 0,0 0 0,2 2 0,-1 0 0,2 1 0,0 1 0,2 0 0,-1 1 0,2 0 0,1 1 0,0 1 0,2 0 0,0 0 0,-10 40 0,17-53 0,0 0 0,1-1 0,0 1 0,1 0 0,0 0 0,1 13 0,-1-19 0,1 0 0,-1-1 0,1 1 0,-1 0 0,1 0 0,0 0 0,-1 0 0,1-1 0,0 1 0,0 0 0,1-1 0,-1 1 0,0-1 0,0 1 0,1-1 0,-1 0 0,1 1 0,-1-1 0,1 0 0,-1 0 0,1 0 0,0 0 0,0 0 0,0 0 0,-1-1 0,1 1 0,0-1 0,0 1 0,0-1 0,0 0 0,4 0 0,6 0 0,1 0 0,-1-1 0,1-1 0,-1 0 0,1-1 0,-1 0 0,19-8 0,80-42 0,-67 28 0,-2-1 0,0-2 0,-3-2 0,0-2 0,49-51 0,-62 54 0,0-1 0,-2-1 0,-2-1 0,0-1 0,-2 0 0,-2-2 0,20-52 0,-37 83 0,3-7 0,0 1 0,-1-1 0,-1 1 0,3-18 0,-5 26 0,0-1 0,0 1 0,0 0 0,0-1 0,0 1 0,-1 0 0,1-1 0,-1 1 0,1 0 0,-1 0 0,0-1 0,0 1 0,0 0 0,0 0 0,0 0 0,0 0 0,-1 0 0,1 0 0,-1 1 0,0-1 0,1 0 0,-1 1 0,0-1 0,0 1 0,0 0 0,0-1 0,-3 0 0,-10-4 0,0 2 0,0-1 0,-1 2 0,0 0 0,0 1 0,0 1 0,0 0 0,0 1 0,-21 3 0,-21 3 0,-68 18 0,37-4 0,-150 57 0,202-62 0,2 1 0,0 2 0,0 1 0,2 2 0,0 1 0,-48 44 0,71-56 0,0 1 0,0 0 0,1 0 0,1 1 0,-1 0 0,2 1 0,0-1 0,1 2 0,0-1 0,1 1 0,-7 27 0,10-34 0,1 0 0,1 0 0,-1 0 0,1 0 0,0 0 0,1-1 0,0 1 0,0 0 0,0 0 0,1 0 0,0-1 0,0 1 0,1-1 0,0 1 0,0-1 0,0 0 0,1 0 0,0 0 0,0-1 0,0 0 0,1 1 0,0-1 0,0-1 0,0 1 0,1-1 0,10 7 0,-5-5 0,1-1 0,0 0 0,0-1 0,1 0 0,-1 0 0,1-1 0,0-1 0,0-1 0,0 1 0,0-2 0,0 0 0,0-1 0,0 0 0,0 0 0,24-8 0,1-1 0,1-2 0,-2-1 0,69-35 0,-65 26 0,-2 0 0,0-3 0,-2-1 0,0-2 0,-2-1 0,43-47 0,-64 60 0,0-1 0,-1 0 0,-1 0 0,-1-1 0,-1-1 0,0 0 0,-1 0 0,-1-1 0,-1 0 0,-1 0 0,0-1 0,-2 0 0,0 0 0,-2 0 0,1-38 0,-3 50 0,-1 1 0,0 0 0,0-1 0,-1 1 0,0 0 0,0 0 0,-1 0 0,0 0 0,-6-11 0,7 15 0,-1 1 0,0-1 0,1 1 0,-1 0 0,0 0 0,0 0 0,-1 0 0,1 0 0,-1 1 0,1 0 0,-1-1 0,0 1 0,0 1 0,0-1 0,0 0 0,0 1 0,0 0 0,0 0 0,-1 0 0,-5 0 0,-6 1 0,-1 0 0,1 2 0,0-1 0,0 2 0,0 0 0,1 1 0,-1 1 0,1 0 0,-17 9 0,-4 3 0,0 2 0,-53 38 0,53-30 0,1 1 0,2 2 0,1 1 0,-34 43 0,45-48 0,2 1 0,0 1 0,2 0 0,1 1 0,1 1 0,-14 44 0,26-64 0,0 0 0,1 0 0,0 1 0,0-1 0,1 1 0,1 0 0,0-1 0,0 1 0,1-1 0,1 1 0,-1-1 0,2 1 0,-1-1 0,2 0 0,-1 0 0,1 0 0,1-1 0,-1 1 0,2-1 0,-1 0 0,1 0 0,1-1 0,0 0 0,0 0 0,0 0 0,1-1 0,0 0 0,1-1 0,-1 0 0,18 9 0,-2-3 0,2-2 0,-1-1 0,2 0 0,-1-2 0,1-2 0,-1 0 0,2-1 0,-1-2 0,0-1 0,46-4 0,-16-2 0,-1-4 0,0-1 0,0-3 0,64-25 0,-2-8 0,-3-5 0,-1-5 0,170-114 0,-235 137 0,-2-2 0,64-62 0,-95 81 0,0-1 0,-1 0 0,-1-2 0,-1 1 0,-1-2 0,0 0 0,-2 0 0,0-1 0,10-31 0,-18 47 0,-1 0 0,1 0 0,-1 0 0,-1 0 0,1-1 0,-1 1 0,1 0 0,-2 0 0,1-1 0,0 1 0,-1 0 0,0 0 0,0 0 0,-1-1 0,1 1 0,-1 1 0,0-1 0,-1 0 0,-4-8 0,3 9 0,0 0 0,0 1 0,0-1 0,0 1 0,0 0 0,-1 0 0,1 1 0,-1-1 0,0 1 0,0 0 0,0 0 0,0 1 0,0-1 0,0 1 0,-1 0 0,1 1 0,0-1 0,0 1 0,-1 0 0,-6 1 0,-18 2 0,1 2 0,-1 1 0,1 1 0,1 2 0,0 0 0,0 2 0,1 1 0,-45 27 0,13-2 0,2 3 0,-87 77 0,93-70 0,-84 101 0,115-122 0,1 1 0,1 1 0,1 0 0,1 2 0,2 0 0,-13 38 0,24-60 0,1 1 0,-1 0 0,2 0 0,-1 0 0,1 0 0,1 0 0,0 16 0,1-23 0,-1 1 0,0-1 0,1 0 0,0 1 0,-1-1 0,1 0 0,0 0 0,0 1 0,1-1 0,-1 0 0,0 0 0,1 0 0,-1 0 0,1-1 0,-1 1 0,1 0 0,0-1 0,0 1 0,0-1 0,0 1 0,0-1 0,0 0 0,0 0 0,0 0 0,1 0 0,-1 0 0,0-1 0,1 1 0,-1-1 0,0 1 0,1-1 0,-1 0 0,4 0 0,8 0 0,0-1 0,1-1 0,-1 0 0,-1-1 0,1 0 0,0-1 0,21-9 0,90-49 0,-119 58 0,54-29 0,-3-2 0,-1-3 0,-2-3 0,-1-2 0,-3-2 0,-1-2 0,81-104 0,-126 146 0,3-4 0,-1 0 0,0-1 0,0 0 0,4-11 0,-9 20 0,-1 0 0,1 0 0,-1 0 0,1 0 0,-1 0 0,1-1 0,-1 1 0,0 0 0,0 0 0,1 0 0,-1-1 0,0 1 0,0 0 0,0 0 0,-1-1 0,1 1 0,0 0 0,0 0 0,0 0 0,-1 0 0,1-1 0,-1 1 0,1 0 0,-1 0 0,1 0 0,-1 0 0,0 0 0,0 0 0,1 0 0,-1 0 0,0 0 0,0 0 0,0 1 0,0-1 0,0 0 0,0 1 0,0-1 0,0 0 0,0 1 0,0-1 0,0 1 0,-1 0 0,1-1 0,0 1 0,0 0 0,0 0 0,-2 0 0,-14-1 0,1 0 0,0 2 0,0 0 0,0 0 0,0 2 0,1 0 0,-31 10 0,4 2 0,-68 34 0,93-40 0,0 2 0,0 0 0,2 1 0,-1 0 0,1 1 0,1 1 0,0 0 0,1 1 0,1 1 0,0 0 0,2 0 0,-1 1 0,2 0 0,0 1 0,1 0 0,1 1 0,1 0 0,0 0 0,2 0 0,0 0 0,-2 35 0,5-46 0,1 0 0,1 0 0,-1-1 0,1 1 0,0 0 0,1-1 0,0 1 0,0-1 0,1 1 0,0-1 0,0 0 0,0 0 0,1 0 0,0-1 0,1 1 0,-1-1 0,1 0 0,0 0 0,1-1 0,-1 1 0,1-1 0,0 0 0,1-1 0,-1 0 0,1 0 0,0 0 0,0-1 0,12 5 0,0-2 0,1 0 0,1-1 0,-1-1 0,1-1 0,-1-1 0,1-1 0,0-1 0,0 0 0,33-6 0,-22 0 0,-1-1 0,1-2 0,-2-1 0,0-1 0,0-1 0,-1-2 0,0-1 0,-1-2 0,25-19 0,-34 22 0,-1-1 0,0-1 0,-1-1 0,0 0 0,-2-1 0,0-1 0,-1 0 0,-1-1 0,-1 0 0,-1-1 0,0-1 0,13-43 0,-21 55 0,0 0 0,-1 0 0,0-1 0,-1 1 0,0 0 0,-1 0 0,0-1 0,-1 1 0,0 0 0,-1-1 0,-3-14 0,3 19 0,-1 1 0,1-1 0,-1 1 0,0-1 0,0 1 0,-1 0 0,0 0 0,1 0 0,-2 1 0,1-1 0,0 1 0,-1 0 0,0 1 0,0-1 0,0 1 0,0 0 0,-1 0 0,1 0 0,-1 1 0,-10-4 0,-5 1 0,-1 1 0,1 0 0,-1 2 0,0 1 0,0 0 0,0 1 0,0 2 0,0 0 0,-42 11 0,7 2 0,2 2 0,-85 40 0,60-19 0,1 4 0,3 3 0,1 3 0,3 3 0,2 4 0,2 3 0,-97 107 0,140-137 0,2 1 0,1 1 0,-20 37 0,34-53 0,1 0 0,1 0 0,0 1 0,1 0 0,1 0 0,0 0 0,1 1 0,1-1 0,0 1 0,0 15 0,2-27 0,0-1 0,1 0 0,-1 0 0,0 0 0,1 0 0,0-1 0,0 1 0,0 0 0,0 0 0,0 0 0,0 0 0,1-1 0,-1 1 0,1-1 0,0 1 0,0-1 0,0 0 0,0 1 0,0-1 0,0 0 0,4 2 0,-1-1 0,0-1 0,0 0 0,0 0 0,0 0 0,1-1 0,-1 1 0,1-1 0,-1 0 0,1-1 0,10 0 0,10-2 0,1-1 0,-1-1 0,47-14 0,33-16 0,-2-5 0,-2-5 0,-2-4 0,-2-4 0,-2-5 0,104-81 0,-155 104 0,79-76 0,-111 97 0,-1 0 0,-1-1 0,0-1 0,-1 1 0,-1-2 0,0 1 0,-1-1 0,-1 0 0,0-1 0,5-21 0,-11 36 0,0-1 0,-1 0 0,1 1 0,-1-1 0,0 0 0,0 0 0,0 1 0,0-1 0,0 0 0,-1 0 0,1 1 0,-1-1 0,1 0 0,-1 1 0,0-1 0,0 1 0,-1-1 0,1 1 0,0-1 0,-1 1 0,1 0 0,-1 0 0,0 0 0,0 0 0,0 0 0,0 0 0,0 0 0,0 1 0,-1-1 0,1 1 0,0-1 0,-1 1 0,-4-2 0,-7-1 0,-1 0 0,1 1 0,-1 0 0,1 1 0,-18 0 0,-23 0 0,1 3 0,0 3 0,-1 1 0,-75 19 0,-206 74 0,296-84 0,1 1 0,0 2 0,1 1 0,-57 38 0,84-48 0,1 0 0,1 1 0,-1 0 0,1 0 0,1 0 0,0 2 0,0-1 0,-8 16 0,12-18 0,1 0 0,0 0 0,0 0 0,1 0 0,0 0 0,0 0 0,1 1 0,0-1 0,0 0 0,1 1 0,1-1 0,-1 1 0,1-1 0,2 9 0,0-6 0,0-1 0,1-1 0,0 1 0,1 0 0,0-1 0,0 0 0,1 0 0,0-1 0,0 0 0,1 0 0,0 0 0,1 0 0,0-1 0,0-1 0,0 1 0,15 7 0,4 1 0,1 0 0,1-2 0,0-1 0,44 12 0,-1-6 0,1-2 0,0-4 0,0-3 0,2-3 0,-1-3 0,0-4 0,0-3 0,0-3 0,113-25 0,-106 12 0,0-4 0,-2-4 0,-1-2 0,-1-5 0,-2-2 0,-1-4 0,-3-3 0,82-65 0,36-52 0,-161 134 0,-1-2 0,-1 0 0,-2-1 0,25-42 0,-46 68 0,-1-1 0,1 1 0,-1-1 0,0 0 0,0 1 0,0-1 0,-1 0 0,0 0 0,0 0 0,0 0 0,-1-1 0,1-5 0,-2 9 0,1-1 0,-1 0 0,0 1 0,0-1 0,0 1 0,0-1 0,0 1 0,-1-1 0,1 1 0,-1 0 0,1 0 0,-1 0 0,0 0 0,0 0 0,0 0 0,0 0 0,0 0 0,0 1 0,-1-1 0,1 1 0,0 0 0,-1 0 0,-2-1 0,-8-3 0,1 1 0,-1 1 0,0 0 0,-1 1 0,1 0 0,0 1 0,-1 0 0,1 1 0,-1 1 0,1 0 0,0 1 0,-1 0 0,1 1 0,-16 6 0,-15 6 0,1 2 0,-70 38 0,77-36 0,0 2 0,2 2 0,0 1 0,-47 46 0,70-61 0,2 1 0,-1 0 0,1 1 0,1 0 0,0 0 0,0 1 0,1 0 0,1 0 0,0 1 0,1-1 0,0 1 0,1 1 0,0-1 0,1 1 0,0-1 0,2 1 0,-1 20 0,2-29 0,0 1 0,1-1 0,0 0 0,0 1 0,0-1 0,1 0 0,0 0 0,0 0 0,0 0 0,0 0 0,1 0 0,0-1 0,0 1 0,0-1 0,1 0 0,-1 0 0,5 4 0,-2-3 0,0-1 0,1 0 0,0 0 0,-1-1 0,1 0 0,0 0 0,0 0 0,1-1 0,-1 0 0,1 0 0,7 0 0,4 0 0,0-2 0,0 0 0,0 0 0,0-2 0,0-1 0,0 0 0,-1-1 0,1-1 0,19-8 0,15-10 0,-1-3 0,-1-2 0,-2-1 0,-1-3 0,-1-3 0,-2-1 0,-2-2 0,-1-2 0,-2-1 0,-2-3 0,42-61 0,-59 72 0,-2-1 0,23-56 0,-36 75 0,-1-1 0,0 0 0,-1 0 0,-1 0 0,0-1 0,-1 1 0,-1-1 0,-1-23 0,0 35 0,-1 1 0,0-1 0,0 1 0,0 0 0,-1-1 0,1 1 0,-1 0 0,0 0 0,0 0 0,-1 0 0,1 0 0,-1 0 0,0 1 0,1-1 0,-2 1 0,1 0 0,0 0 0,-1 0 0,1 0 0,-1 0 0,0 1 0,0 0 0,0 0 0,0 0 0,-1 0 0,1 1 0,0-1 0,-1 1 0,1 0 0,-7 0 0,-8-1 0,1 0 0,-1 2 0,0 0 0,1 1 0,-1 1 0,-25 6 0,0 3 0,0 3 0,0 1 0,2 1 0,0 3 0,-58 35 0,37-15 0,2 3 0,-92 83 0,127-101 0,0 1 0,1 1 0,2 1 0,-37 56 0,54-74 0,1 1 0,0 1 0,1-1 0,0 1 0,1-1 0,0 1 0,0 0 0,-1 18 0,4-22 0,0 1 0,0-1 0,1 1 0,0-1 0,1 1 0,-1-1 0,1 0 0,1 0 0,-1 0 0,1 0 0,0 0 0,1 0 0,0-1 0,5 7 0,0-1 0,1 0 0,1-1 0,0-1 0,0 1 0,1-2 0,0 0 0,1 0 0,0-1 0,0-1 0,1 0 0,0-1 0,0 0 0,0-1 0,27 5 0,-17-5 0,0-2 0,1 0 0,-1-2 0,1-1 0,-1-1 0,1 0 0,-1-2 0,37-9 0,-24 1 0,-1-1 0,0-1 0,-1-2 0,-1-2 0,0-1 0,-1-1 0,58-47 0,-67 46 0,0-2 0,-1 0 0,-1-2 0,-1-1 0,-2 0 0,0-1 0,-2-1 0,-1-1 0,23-54 0,-36 75 0,15-54 0,-17 59 0,-1 0 0,1 0 0,-1 0 0,0 0 0,0 0 0,0 0 0,0 0 0,0 0 0,0 0 0,-1 0 0,1 1 0,0-1 0,-1 0 0,0 0 0,1 0 0,-1 0 0,0 0 0,0 1 0,0-1 0,0 0 0,-1 1 0,1-1 0,0 1 0,0 0 0,-1-1 0,1 1 0,-1 0 0,-2-2 0,-6-1 0,0 1 0,-1 0 0,1 1 0,-1 0 0,0 0 0,1 1 0,-1 1 0,-20 1 0,-2 1 0,-57 13 0,69-10 0,0 2 0,0 1 0,1 0 0,0 2 0,0 0 0,1 1 0,0 1 0,1 1 0,1 0 0,0 2 0,0 0 0,2 0 0,0 2 0,1 0 0,0 0 0,2 1 0,0 1 0,-11 22 0,10-15 0,2-1 0,0 2 0,2-1 0,0 1 0,2 1 0,2-1 0,0 1 0,1 0 0,2 1 0,1-1 0,2 0 0,0 0 0,10 50 0,-10-69 0,2 0 0,-1 0 0,1-1 0,1 1 0,-1-1 0,1 1 0,1-1 0,0-1 0,0 1 0,0-1 0,1 0 0,0 0 0,13 11 0,-13-14 0,0 0 0,0 0 0,0-1 0,1 0 0,0 0 0,0 0 0,0-1 0,0 0 0,0 0 0,0-1 0,0 0 0,0 0 0,1-1 0,-1 0 0,0 0 0,1 0 0,11-3 0,1-2 0,0-1 0,0-1 0,0-1 0,-1 0 0,0-1 0,0-1 0,-1-1 0,0-1 0,-1 0 0,-1-2 0,28-27 0,-10 5 0,-2-1 0,-2-2 0,-2 0 0,25-45 0,-52 81 0,1 1 0,-1 0 0,0 0 0,1-1 0,-1 1 0,0-1 0,0 1 0,0 0 0,-1-1 0,1 1 0,-1-1 0,1-3 0,-1 5 0,-1-1 0,0 1 0,1-1 0,-1 1 0,0 0 0,0-1 0,0 1 0,0 0 0,0 0 0,0 0 0,0 0 0,0 0 0,0 0 0,0 0 0,-1 0 0,1 0 0,0 0 0,-1 0 0,1 1 0,-1-1 0,1 1 0,-1-1 0,1 1 0,-1 0 0,1-1 0,-3 1 0,-25-6-682,-50-3-1,-64 0-6143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24:05.353"/>
    </inkml:context>
    <inkml:brush xml:id="br0">
      <inkml:brushProperty name="width" value="0.35" units="cm"/>
      <inkml:brushProperty name="height" value="0.35" units="cm"/>
      <inkml:brushProperty name="color" value="#FFFFFF"/>
    </inkml:brush>
  </inkml:definitions>
  <inkml:trace contextRef="#ctx0" brushRef="#br0">0 267 24575,'39'2'0,"0"1"0,58 13 0,15 2 0,307 12 0,-310-29 0,203-25 0,-298 22 0,-1 0 0,0-1 0,0 0 0,0-1 0,0-1 0,16-7 0,-27 10 0,0 1 0,1-1 0,-1 1 0,0-1 0,1 0 0,-1 0 0,0 0 0,0 0 0,-1 0 0,1 0 0,0 0 0,-1-1 0,1 1 0,-1-1 0,0 1 0,0-1 0,0 1 0,0-1 0,0 0 0,-1 0 0,1 1 0,-1-1 0,1 0 0,-1 0 0,0 0 0,0 1 0,-1-1 0,1 0 0,-1 0 0,1 0 0,-1 1 0,0-1 0,0 0 0,0 1 0,0-1 0,-3-4 0,0 2 0,1 0 0,-2-1 0,1 1 0,0 1 0,-1-1 0,0 1 0,0 0 0,0 0 0,-1 0 0,1 1 0,-1 0 0,0 0 0,0 0 0,0 1 0,0 0 0,0 0 0,-1 0 0,-9 0 0,-13-3 0,0 1 0,-50 1 0,62 4 0,0 0 0,0 1 0,0 1 0,0 1 0,0 0 0,1 1 0,0 1 0,-17 9 0,24-11 0,-1 1 0,1 0 0,1 0 0,-1 1 0,1 0 0,0 1 0,0 0 0,1 0 0,0 1 0,0 0 0,1 0 0,0 1 0,0-1 0,-7 18 0,12-24 0,0 0 0,0 0 0,1 0 0,-1 0 0,1 1 0,0-1 0,0 0 0,0 0 0,0 1 0,0-1 0,0 0 0,0 0 0,1 1 0,-1-1 0,1 0 0,0 0 0,-1 0 0,1 0 0,0 0 0,0 0 0,1 0 0,-1 0 0,0 0 0,1 0 0,-1 0 0,1-1 0,-1 1 0,1-1 0,0 1 0,-1-1 0,1 0 0,0 0 0,0 1 0,0-1 0,0 0 0,0-1 0,1 1 0,-1 0 0,4 0 0,8 3 0,1 0 0,0-1 0,0-1 0,24 2 0,-11-4 0,0 0 0,0-2 0,41-7 0,-55 6 0,0 0 0,0-1 0,-1 0 0,0-1 0,0-1 0,0 0 0,-1-1 0,23-15 0,-33 21 0,1-1 0,-1 0 0,0 0 0,0 0 0,0 0 0,0 0 0,0 0 0,0 0 0,0-1 0,0 1 0,-1 0 0,0-1 0,1 0 0,-1 1 0,0-1 0,0 0 0,0 0 0,-1 1 0,1-1 0,-1 0 0,1 0 0,-1 0 0,0 0 0,0 0 0,0 0 0,-1 0 0,1 1 0,-1-1 0,1 0 0,-1 0 0,0 0 0,0 1 0,0-1 0,-1 0 0,-2-4 0,0 2 0,0 0 0,-1 0 0,1 1 0,-1 0 0,0-1 0,-1 1 0,1 1 0,-1-1 0,1 1 0,-1 0 0,0 1 0,0-1 0,-1 1 0,1 0 0,-7-1 0,0 1 0,0 1 0,0 1 0,0 0 0,0 0 0,0 1 0,0 1 0,0 0 0,0 1 0,1 0 0,-1 1 0,1 1 0,0 0 0,-13 7 0,-8 6 0,1 2 0,1 2 0,-37 31 0,49-36 0,0 1 0,1 0 0,1 1 0,1 1 0,1 1 0,-23 40 0,30-45 0,0 1 0,1 0 0,0 0 0,2 1 0,0 0 0,1 0 0,1 0 0,0 0 0,2 0 0,0 21 0,1-34 0,1 1 0,-1-1 0,1 0 0,0 0 0,0 0 0,0-1 0,1 1 0,0 0 0,0 0 0,0-1 0,0 1 0,1-1 0,0 0 0,0 0 0,0 0 0,0 0 0,8 7 0,-5-7 0,1 1 0,0-1 0,0-1 0,0 1 0,0-1 0,1 0 0,-1-1 0,1 1 0,-1-2 0,13 3 0,6-2 0,0-1 0,0-2 0,0 0 0,0-2 0,-1 0 0,27-8 0,20-8 0,-1-4 0,-1-2 0,-1-4 0,-1-2 0,-2-3 0,-2-4 0,-1-2 0,-2-2 0,-2-4 0,97-95 0,-134 117 0,-1 0 0,25-40 0,-40 54 0,0 1 0,-1-1 0,0 0 0,-1-1 0,0 1 0,0-1 0,-1 0 0,-1 0 0,0 0 0,1-15 0,-3 23 0,0 0 0,-1 1 0,1-1 0,-1 0 0,0 0 0,0 1 0,0-1 0,0 0 0,0 1 0,-1-1 0,1 1 0,-1-1 0,1 1 0,-1 0 0,0 0 0,0 0 0,0 0 0,0 0 0,-1 0 0,1 0 0,0 1 0,-1-1 0,1 1 0,-1 0 0,1 0 0,-1 0 0,0 0 0,1 0 0,-1 0 0,0 1 0,0-1 0,-5 1 0,-10-2 0,1 1 0,-1 0 0,-33 4 0,5 2 0,0 3 0,0 1 0,1 3 0,1 1 0,0 3 0,1 1 0,1 2 0,0 2 0,-71 49 0,102-62 0,0 2 0,0 0 0,1 0 0,0 1 0,1 0 0,0 0 0,1 1 0,0 0 0,1 1 0,0 0 0,1 0 0,1 0 0,-5 20 0,7-25 0,2 1 0,-1-1 0,1 1 0,1 0 0,-1 0 0,1 0 0,1-1 0,0 1 0,0 0 0,1 0 0,0-1 0,0 1 0,1-1 0,0 0 0,1 0 0,0 0 0,0 0 0,0-1 0,1 1 0,0-1 0,1 0 0,12 12 0,-4-8 0,0 0 0,2 0 0,-1-1 0,1-1 0,1-1 0,-1 0 0,1-1 0,1-1 0,-1-1 0,1 0 0,0-2 0,0 0 0,1 0 0,26-1 0,10-2 0,0-2 0,0-3 0,82-17 0,-36-1 0,-2-5 0,134-56 0,176-113 0,-393 189 0,12-7 0,39-27 0,-61 38 0,0-1 0,-1 1 0,0-1 0,0 0 0,0 0 0,0 0 0,-1-1 0,0 0 0,0 0 0,0 0 0,-1 0 0,4-11 0,-6 16 0,-1-1 0,1 0 0,-1 0 0,1 0 0,-1 0 0,0 0 0,0 0 0,0 0 0,0 1 0,0-1 0,-1 0 0,1 0 0,0 0 0,-1 0 0,1 0 0,-1 1 0,0-1 0,0 0 0,0 0 0,0 1 0,0-1 0,0 1 0,-2-3 0,0 1 0,-1 0 0,1 1 0,0 0 0,-1 0 0,0 0 0,0 0 0,1 0 0,-1 1 0,0-1 0,-7 0 0,-4-1 0,0 1 0,0 1 0,0 0 0,-1 1 0,-17 2 0,-2 4 0,-1 1 0,2 2 0,-1 2 0,1 1 0,1 1 0,0 2 0,1 2 0,0 1 0,2 1 0,0 1 0,-30 27 0,54-41 0,-1 0 0,1 0 0,1 0 0,-1 1 0,1 0 0,0 0 0,1 0 0,0 1 0,0 0 0,0-1 0,-3 15 0,6-18 0,1 0 0,-1-1 0,1 1 0,0 0 0,1 0 0,-1-1 0,1 1 0,-1 0 0,1-1 0,0 1 0,0 0 0,1-1 0,-1 1 0,1-1 0,0 0 0,0 0 0,0 1 0,0-1 0,0-1 0,1 1 0,-1 0 0,1 0 0,0-1 0,0 0 0,0 1 0,0-1 0,0 0 0,6 2 0,11 6 0,-1 0 0,1-2 0,1-1 0,0 0 0,0-1 0,0-2 0,0 0 0,1-1 0,0-1 0,38-2 0,-11-3 0,-1-2 0,0-2 0,84-24 0,-96 21 0,-1-2 0,0-2 0,-2-1 0,1-1 0,-2-2 0,0-2 0,-2 0 0,0-2 0,49-47 0,-71 60 0,0 0 0,-1 0 0,0 0 0,-1-1 0,9-16 0,-14 24 0,0 1 0,0-1 0,-1 0 0,1 0 0,0 0 0,0 1 0,-1-1 0,1 0 0,-1 0 0,0 0 0,0 0 0,0 0 0,0 0 0,0 0 0,0 0 0,0 0 0,0 0 0,-1 0 0,1 0 0,-1 0 0,1 0 0,-1 1 0,0-1 0,0 0 0,0 0 0,0 1 0,0-1 0,0 0 0,-1 1 0,1-1 0,0 1 0,-1 0 0,1-1 0,-1 1 0,1 0 0,-1 0 0,0 0 0,1 0 0,-1 0 0,-4-1 0,-7-2 0,0 1 0,0 1 0,0 0 0,0 1 0,-1 0 0,1 1 0,0 0 0,-1 1 0,-25 6 0,-13 4 0,-53 20 0,72-21 0,1 2 0,1 1 0,0 1 0,-39 25 0,62-35 0,1 1 0,0 0 0,0 0 0,0 1 0,1 0 0,0 0 0,0 0 0,0 1 0,1 0 0,0 0 0,0 1 0,1-1 0,0 1 0,1 0 0,-1 0 0,1 0 0,1 1 0,0-1 0,0 0 0,0 1 0,1 0 0,0 11 0,1-15 0,1 1 0,0-1 0,0 0 0,0 1 0,0-1 0,1 0 0,0 0 0,0 0 0,0 0 0,1 0 0,-1-1 0,1 1 0,0-1 0,1 0 0,-1 0 0,5 4 0,-1-2 0,0 0 0,1 0 0,0-1 0,0-1 0,0 1 0,0-1 0,1-1 0,15 5 0,-3-3 0,1 0 0,0-2 0,0-1 0,-1 0 0,1-2 0,0 0 0,26-4 0,-1-5 0,0-2 0,-1-2 0,0-2 0,-1-2 0,63-34 0,-14-1 0,116-85 0,-181 116 0,50-45 0,-78 66 0,0-1 0,0 0 0,0 0 0,0 0 0,0 0 0,0 0 0,0 0 0,0 0 0,-1 0 0,1-1 0,0 1 0,-1 0 0,1 0 0,-1 0 0,1-1 0,-1 1 0,0 0 0,1-1 0,-1 1 0,0 0 0,0-1 0,0-2 0,-1 3 0,1 0 0,-1 0 0,0 1 0,0-1 0,0 0 0,1 0 0,-1 0 0,0 1 0,0-1 0,0 1 0,0-1 0,0 0 0,0 1 0,-1 0 0,1-1 0,0 1 0,0 0 0,0-1 0,0 1 0,-2 0 0,-9-1 0,1 0 0,-1 1 0,-23 3 0,17 1 0,1 0 0,-1 1 0,1 1 0,0 0 0,1 1 0,-1 1 0,1 1 0,1 0 0,0 1 0,0 1 0,1 0 0,0 1 0,1 1 0,0 0 0,1 0 0,-10 16 0,8-10 0,1 1 0,0 0 0,2 0 0,0 1 0,2 0 0,0 1 0,2 0 0,0 1 0,1-1 0,2 1 0,0 0 0,-1 25 0,5-43 0,0 1 0,0 0 0,1 0 0,-1 0 0,1 0 0,1 0 0,-1 0 0,1-1 0,0 1 0,0-1 0,0 1 0,1-1 0,0 0 0,0 0 0,0 0 0,1 0 0,0 0 0,0-1 0,0 0 0,0 0 0,1 0 0,6 5 0,-3-5 0,-1 0 0,1-1 0,0 0 0,0 0 0,0-1 0,0 0 0,1 0 0,-1-1 0,1 0 0,-1 0 0,1-1 0,-1 0 0,1-1 0,-1 0 0,10-2 0,6-2 0,0-1 0,-1-1 0,0-2 0,0 0 0,-1-1 0,-1-1 0,1-1 0,23-18 0,-32 20 0,-1 0 0,0 0 0,0-1 0,-1-1 0,-1 0 0,0 0 0,0-1 0,-2-1 0,1 1 0,-2-1 0,0 0 0,0-1 0,6-24 0,-11 35 0,-1 0 0,0-1 0,-1 1 0,1 0 0,-1 0 0,1 0 0,-1-1 0,0 1 0,-1 0 0,1 0 0,-1-1 0,0 1 0,0 0 0,0 0 0,0 0 0,-1 0 0,0 0 0,0 1 0,0-1 0,0 0 0,0 1 0,-1-1 0,0 1 0,1 0 0,-1 0 0,-1 0 0,1 0 0,0 0 0,-1 1 0,1 0 0,-1 0 0,0 0 0,1 0 0,-9-3 0,-2 1 0,-1 0 0,1 0 0,-1 2 0,0 0 0,1 0 0,-1 1 0,0 1 0,-27 3 0,10 3 0,1 1 0,0 2 0,1 0 0,0 2 0,1 2 0,0 0 0,1 2 0,0 1 0,1 2 0,1 0 0,1 2 0,1 0 0,0 2 0,-30 37 0,47-51 0,0 1 0,1-1 0,0 1 0,0 1 0,1-1 0,0 1 0,1 0 0,0 1 0,1-1 0,0 0 0,0 1 0,1 0 0,1-1 0,-1 20 0,2-28 0,1 0 0,-1 0 0,1 0 0,0 0 0,0 0 0,-1-1 0,1 1 0,0 0 0,1 0 0,-1-1 0,0 1 0,0-1 0,1 1 0,-1-1 0,1 1 0,-1-1 0,1 0 0,0 0 0,-1 0 0,1 0 0,0 0 0,0 0 0,0 0 0,0-1 0,0 1 0,0-1 0,0 1 0,0-1 0,0 0 0,0 1 0,0-1 0,0 0 0,0-1 0,0 1 0,4-1 0,10-1 0,1 0 0,-1-1 0,22-7 0,-26 7 0,41-13 0,0-2 0,-1-3 0,-1-2 0,-1-1 0,-2-4 0,0-1 0,-2-2 0,-1-2 0,44-43 0,-68 55 0,-1-1 0,26-37 0,-39 49 0,0 0 0,-1-1 0,0 1 0,-1-1 0,-1-1 0,1 1 0,-2-1 0,5-20 0,-8 29 0,0 0 0,0 1 0,0-1 0,0 0 0,0 0 0,0 0 0,-1 1 0,0-1 0,1 0 0,-1 0 0,0 1 0,0-1 0,-1 1 0,1-1 0,0 1 0,-1-1 0,0 1 0,1 0 0,-1 0 0,0 0 0,0 0 0,0 0 0,0 0 0,-1 0 0,1 1 0,0-1 0,-1 1 0,1-1 0,-1 1 0,0 0 0,1 0 0,-4 0 0,-9-4 0,-1 1 0,1 1 0,-1 1 0,-23-1 0,26 2 0,-37-2 40,0 2 0,-62 6 0,86-2-288,-1 1 1,1 2-1,0 0 1,1 2-1,-48 21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1:46.068"/>
    </inkml:context>
    <inkml:brush xml:id="br0">
      <inkml:brushProperty name="width" value="0.35" units="cm"/>
      <inkml:brushProperty name="height" value="0.35" units="cm"/>
      <inkml:brushProperty name="color" value="#FFFFFF"/>
    </inkml:brush>
  </inkml:definitions>
  <inkml:trace contextRef="#ctx0" brushRef="#br0">706 211 24575,'0'1'0,"0"0"0,0 0 0,0 0 0,-1 0 0,1-1 0,0 1 0,0 0 0,-1 0 0,1 0 0,-1 0 0,1 0 0,0 0 0,-1-1 0,0 1 0,1 0 0,-1 0 0,1-1 0,-1 1 0,0 0 0,0-1 0,1 1 0,-1-1 0,0 1 0,0-1 0,0 1 0,1-1 0,-1 0 0,0 1 0,0-1 0,0 0 0,0 0 0,0 1 0,0-1 0,0 0 0,0 0 0,0 0 0,0 0 0,-1-1 0,0 1 0,0 0 0,0 0 0,0 0 0,1-1 0,-1 1 0,0-1 0,0 1 0,0-1 0,1 0 0,-1 1 0,0-1 0,1 0 0,-1 0 0,0-1 0,1 1 0,0 0 0,-1 0 0,1-1 0,-2-1 0,2 1 0,-1 1 0,0-1 0,1 0 0,-1 0 0,0 1 0,0-1 0,0 1 0,0 0 0,-1 0 0,1 0 0,0 0 0,0 0 0,-1 0 0,1 0 0,-1 1 0,1-1 0,0 1 0,-1 0 0,1 0 0,-6 0 0,-60 6 0,34-2 0,14-5 0,0 0 0,-1-1 0,1-1 0,-23-7 0,19 4 0,-1 2 0,-26-3 0,-12-2 0,-9-1 0,57 10 0,-34 3 0,47-3 0,0 1 0,0 0 0,0-1 0,0 1 0,0 0 0,1 0 0,-1 0 0,0 1 0,0-1 0,1 0 0,-1 1 0,1-1 0,-1 1 0,1-1 0,0 1 0,-1 0 0,1 0 0,0-1 0,0 1 0,-1 3 0,-9 15 0,5-7 0,30-20 0,50-17 0,-50 14 0,-23 9 0,0 0 0,1 1 0,-1-1 0,0 0 0,0 1 0,0-1 0,0 1 0,1 0 0,-1-1 0,0 1 0,1 0 0,-1 0 0,0 0 0,0 0 0,1 0 0,-1 0 0,0 0 0,1 0 0,-1 0 0,0 1 0,0-1 0,1 1 0,-1-1 0,0 1 0,0-1 0,0 1 0,0-1 0,0 1 0,0 0 0,1 0 0,-2 0 0,1-1 0,0 1 0,1 2 0,2-1 0,1 1 0,-1-1 0,1 1 0,0-1 0,-1-1 0,1 1 0,0-1 0,6 1 0,11 4 0,-19-5 0,-1 0 0,0 0 0,0 0 0,0 0 0,-1 1 0,1-1 0,0 0 0,0 1 0,-1 0 0,3 2 0,-2-2 0,-1 0 0,1-1 0,-1 1 0,1 0 0,0-1 0,0 0 0,0 1 0,0-1 0,0 0 0,0 0 0,0 0 0,4 1 0,7 1 0,0-1 0,0 0 0,1-1 0,15 0 0,-26-1 0,-1 0 0,1 0 0,0-1 0,-1 1 0,1-1 0,-1 1 0,1-1 0,-1 0 0,1 0 0,2-1 0,-4 1 0,0 1 0,-1 0 0,1-1 0,0 0 0,-1 1 0,1-1 0,-1 1 0,1-1 0,-1 0 0,1 1 0,-1-1 0,0 0 0,1 1 0,-1-1 0,0 0 0,1 0 0,-1 1 0,0-1 0,0 0 0,0 0 0,0 0 0,0-1 0,0-2 0,-1 0 0,-1 0 0,1 0 0,0 0 0,-1 0 0,0 0 0,0 1 0,0-1 0,-1 1 0,-4-7 0,-1-1 0,8 10 0,-1-1 0,0 1 0,0 0 0,0-1 0,0 1 0,0 0 0,0 0 0,0 0 0,-1 0 0,1 0 0,0 0 0,-1 0 0,1 0 0,0 1 0,-1-1 0,1 0 0,-1 1 0,1-1 0,-3 1 0,0-2 0,1 0 0,0 1 0,-1-1 0,1-1 0,0 1 0,0 0 0,0-1 0,1 1 0,-1-1 0,1 0 0,-4-4 0,4 4 0,-1-1 0,0 1 0,1 0 0,-2 0 0,1 0 0,0 0 0,0 1 0,-1-1 0,0 1 0,1 0 0,-6-2 0,3 2 0,-16-6 0,-1 1 0,0 1 0,0 2 0,-1 0 0,-38-2 0,40 8 0,16-1 0,0 0 0,0-1 0,0 0 0,0 0 0,0 0 0,0 0 0,-1-1 0,1 0 0,1 0 0,-1-1 0,-7-2 0,13 3-38,-1 0 0,1-1 0,-1 1 1,1 0-1,0 0 0,0-1 0,0 1 0,0 0 0,0 0 0,0-1 0,0 1 0,0 0 0,0 0 0,0-1 0,1 1 0,-1 0 1,0 0-1,1 0 0,-1-1 0,1 1 0,0 0 0,-1 0 0,1 0 0,0 0 0,-1 0 0,1 0 0,0 0 0,0 0 0,0 0 1,0 1-1,0-1 0,0 0 0,0 1 0,0-1 0,3-1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1:49.14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1:50.59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1:51.161"/>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1:57.079"/>
    </inkml:context>
    <inkml:brush xml:id="br0">
      <inkml:brushProperty name="width" value="0.35" units="cm"/>
      <inkml:brushProperty name="height" value="0.35" units="cm"/>
      <inkml:brushProperty name="color" value="#FFFFFF"/>
    </inkml:brush>
  </inkml:definitions>
  <inkml:trace contextRef="#ctx0" brushRef="#br0">491 1 24575,'0'10'0,"-1"1"0,1-1 0,1 0 0,0 1 0,0-1 0,6 20 0,-8-34 0,0 1 0,-1 0 0,1-1 0,-1 1 0,1 0 0,-1 0 0,0 0 0,0 1 0,-1-1 0,1 0 0,0 1 0,-1-1 0,0 1 0,1 0 0,-1 0 0,0 0 0,0 0 0,-6-2 0,2 2 0,0 0 0,0 1 0,0 0 0,0 0 0,0 0 0,0 1 0,0 0 0,-12 2 0,18-2 0,0 0 0,0 0 0,0 0 0,0 0 0,0 0 0,0 1 0,0-1 0,0 0 0,0 1 0,0-1 0,0 1 0,0-1 0,1 1 0,-1 0 0,0-1 0,0 1 0,0 0 0,1-1 0,-1 1 0,0 0 0,1 0 0,-1 0 0,0-1 0,1 1 0,-1 0 0,1 0 0,0 0 0,-1 0 0,1 0 0,0 0 0,0 0 0,-1 0 0,1 0 0,0 0 0,0 2 0,0-3 0,-6-20 0,5 19 0,0 0 0,0-1 0,0 1 0,0 0 0,0 0 0,-1 0 0,1 1 0,0-1 0,-1 0 0,1 0 0,0 1 0,-1-1 0,1 0 0,-1 1 0,1 0 0,-1-1 0,1 1 0,-1 0 0,1 0 0,-1 0 0,1 0 0,-2 0 0,-44 0 0,35 1 0,-22 0 0,14-2 0,-1 1 0,1 0 0,0 2 0,0 1 0,0 0 0,0 2 0,1 0 0,-27 11 0,45-16 0,1 0 0,-1 0 0,0 0 0,0 1 0,0-1 0,1 0 0,-1 1 0,0-1 0,1 0 0,-1 1 0,0-1 0,1 1 0,-1-1 0,0 1 0,1 0 0,-1-1 0,1 1 0,-1 0 0,1-1 0,-1 1 0,1 0 0,0-1 0,-1 1 0,1 0 0,0 0 0,-1 0 0,1-1 0,0 1 0,0 0 0,0 0 0,0 0 0,0-1 0,0 1 0,0 0 0,0 0 0,0 0 0,0 0 0,0-1 0,1 1 0,-1 0 0,0 0 0,0-1 0,1 1 0,-1 0 0,1 0 0,-1-1 0,1 1 0,-1 0 0,1-1 0,-1 1 0,1-1 0,-1 1 0,1-1 0,1 2 0,2 1 0,0 0 0,0 0 0,0-1 0,0 1 0,1-1 0,-1 0 0,8 2 0,-10-3 0,0 0 0,0-1 0,0 1 0,0-1 0,1 0 0,-1 0 0,0 0 0,0 0 0,0 0 0,1 0 0,3-1 0,-5 0 0,-1 1 0,1 0 0,-1-1 0,1 1 0,0 0 0,-1-1 0,1 1 0,-1-1 0,1 1 0,-1-1 0,1 1 0,-1-1 0,1 1 0,-1-1 0,1 1 0,-1-1 0,0 0 0,0 1 0,1-1 0,-1 0 0,0 1 0,0-1 0,1 0 0,-1 0 0,0-2 0,-1 0 0,1 0 0,0 1 0,-1-1 0,0 0 0,0 0 0,0 1 0,0-1 0,0 1 0,0-1 0,-1 1 0,1-1 0,-1 1 0,1 0 0,-1 0 0,-3-3 0,4 4 0,0 0 0,-1-1 0,1 1 0,0-1 0,0 1 0,0-1 0,0 1 0,0-1 0,0 0 0,1 1 0,-1-1 0,0-3 0,1 4 0,0 1 0,0-1 0,0 0 0,0 1 0,0-1 0,0 1 0,0-1 0,0 1 0,0-1 0,1 1 0,-1-1 0,0 1 0,0 0 0,1-1 0,-1 1 0,0-1 0,1 1 0,-1-1 0,0 1 0,1 0 0,-1-1 0,0 1 0,1 0 0,-1-1 0,1 1 0,-1 0 0,1 0 0,0-1 0,2 1 0,-1-1 0,1 1 0,-1-1 0,1 1 0,0 0 0,-1 0 0,1 0 0,-1 1 0,1-1 0,0 1 0,-1-1 0,1 1 0,-1 0 0,1 0 0,-1 0 0,3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07:07:32.104"/>
    </inkml:context>
    <inkml:brush xml:id="br0">
      <inkml:brushProperty name="width" value="0.35" units="cm"/>
      <inkml:brushProperty name="height" value="0.35" units="cm"/>
      <inkml:brushProperty name="color" value="#FFFFFF"/>
    </inkml:brush>
  </inkml:definitions>
  <inkml:trace contextRef="#ctx0" brushRef="#br0">1 221 24575,'80'-36'0,"2"3"0,1 4 0,1 3 0,1 4 0,1 4 0,92-8 0,526-5 0,1800 40 0,-1408-9 0,-1048 0 0,68 9 0,-96-6 0,0 2 0,0 0 0,0 0 0,-1 2 0,1 1 0,19 11 0,-18-8 0,113 68 0,-119-68 0,0 1 0,-1 1 0,0 0 0,-1 0 0,0 1 0,14 22 0,14 27 0,88 119 0,-114-164 0,2 0 0,0-1 0,0-1 0,2 0 0,0-1 0,1-2 0,27 16 0,-14-14 0,1-2 0,0-1 0,0-2 0,46 8 0,149 10 0,-177-24 0,0-3 0,-1-3 0,1-1 0,0-3 0,-1-2 0,0-3 0,-1-1 0,73-29 0,136-50 0,-203 75 0,0 4 0,102-11 0,406 18 0,-326 10 0,-146-5 0,138 4 0,-182 0 0,0 2 0,84 20 0,52 33 0,41 9 0,-57-25 0,142 33 0,-227-61 0,153 10 0,396-25 0,-310-4 0,-281 4 0,1 1 0,-1 2 0,0 2 0,0 2 0,-1 1 0,0 2 0,-1 2 0,55 24 0,-45-16 0,2-2 0,0-3 0,1-1 0,66 7 0,217 11 0,-305-30 0,593 14 0,-606-17 0,-26 0 0,-36-1 0,-435-47 0,157 10 0,173 28 0,-181-23 0,250 20 0,-232-36 0,232 39 0,1-3 0,-81-26 0,94 23 0,-1 2 0,-111-8 0,-136 11 0,-56-5 0,-1010-69 0,-1153 90 0,2513-4 0,0-2 0,0 0 0,0-1 0,1-1 0,-1-1 0,1-1 0,0 0 0,1-2 0,-1 0 0,2-2 0,-1 0 0,-17-13 0,-19-11 0,-1 2 0,-2 3 0,-1 2 0,-1 3 0,-1 3 0,-72-17 0,130 38 0,-39-10 0,-1 3 0,0 1 0,-65 0 0,96 6 0,1 0 0,0 1 0,0 1 0,0 0 0,0 1 0,0-1 0,0 2 0,1 0 0,-1 0 0,1 1 0,0 0 0,1 1 0,-1 0 0,1 1 0,0-1 0,0 2 0,1-1 0,-13 16 0,14-14 0,1 1 0,0 0 0,0 0 0,1 1 0,0-1 0,1 1 0,0 0 0,1 0 0,-3 13 0,5-18 0,0 0 0,1-1 0,-1 1 0,1-1 0,0 1 0,1 0 0,0-1 0,-1 1 0,2-1 0,-1 1 0,1-1 0,0 1 0,0-1 0,0 0 0,1 0 0,-1 0 0,1 0 0,0 0 0,1-1 0,-1 0 0,8 7 0,-2-3 0,2-1 0,-1 0 0,1-1 0,0 0 0,0-1 0,0 0 0,1-1 0,15 4 0,105 18 0,-47-16-59,0-4-1,0-3 1,158-17-1,243-66-364,-61 7 241,-195 44 183,272 2 0,-438 30-2,-1 2 1,1 3-1,-2 3 0,114 35 0,223 111-13,-178-64 11,-153-68 146,2-3-1,0-3 1,1-3-1,1-4 0,144 7 1,776-21-118,-468-6-24,-323 8 0,239-4 0,-395 2 0,82-15 0,-78 0 0,-48 17 0,0-1 0,0 0 0,0 1 0,0-1 0,1 0 0,-1 0 0,0 1 0,-1-1 0,1 0 0,0 0 0,0 0 0,0 0 0,0 0 0,-1-1 0,1 1 0,0 0 0,-1 0 0,1-3 0,-1 3 0,0 0 0,0-1 0,0 1 0,0 0 0,0 0 0,-1-1 0,1 1 0,-1 0 0,1 0 0,-1 0 0,1 0 0,-1-1 0,1 1 0,-1 0 0,0 0 0,0 0 0,0 0 0,-1-1 0,-35-25 0,1 9 0,0 1 0,-72-24 0,-97-12 0,-155-14-164,-118 14-655,-119 15-164,-101 14 0,-2578 15-4360,3099 14 5257,164-4 103,-1 0 1,1 1-1,0 1 0,0 0 1,-15 5-1,26-7 12,-1 0 1,1 0-1,0 0 0,-1 1 0,1-1 1,0 1-1,0-1 0,0 1 1,0 0-1,0-1 0,0 1 1,0 0-1,0 1 0,1-1 0,-1 0 1,1 0-1,0 1 0,0-1 1,0 0-1,0 1 0,0-1 1,0 1-1,1 0 0,-1-1 0,1 1 1,-1 0-1,1-1 0,0 1 1,1 4-1,0-1 41,0 0 0,1 1 1,0-1-1,1 0 0,-1 0 0,1 0 0,0-1 1,0 1-1,1 0 0,0-1 0,0 0 1,0 0-1,9 7 0,7 6 117,0-1 0,1 0 0,1-2-1,1-1 1,45 22 0,142 44 658,-85-43-55,249 39 0,147-28 176,-179-37-1843,660-64 0,-326-36 369,109-13-471,52 33-590,-745 66 1402,0 5 0,0 3 1,0 4-1,152 36 0,-201-34 296,0 2 0,-1 2 0,0 2 0,-2 1 0,0 3 0,-1 1 0,-1 2 0,-1 1 0,-2 2 0,0 1 0,49 54 0,-63-59 182,-2 1 0,-1 1 0,0 0 1,-2 1-1,-1 1 0,-2 0 0,0 1 0,14 47 0,-23-59-147,-1-1 0,0 1 0,-2 0-1,1 0 1,-2 0 0,0 1 0,-1-1 0,0 0-1,-2 0 1,1-1 0,-2 1 0,0 0 0,-1-1 0,-1 0-1,0 0 1,-1-1 0,-17 27 0,8-20-140,0-1 0,-2-1 0,0 0 0,-1-1 1,0-1-1,-2-1 0,0-1 0,-1-1 0,0-1 0,-32 15 1,-29 7-35,-142 40 1,19-17-39,-407 60-1,-562-4-423,1017-100 460,-309 41 12,434-50 0,-53 15 0,72-11 0,26 0 0,20-3 0,0-1 0,0-1 0,50-1 0,-53-2 0,541 2 0,-439-4 0,-45 0 242,145-19 0,-220 19-228,0-1 0,0-1 0,0 0 0,-1 0 0,1-1-1,10-6 1,-20 10-14,0-1 0,0 1 0,-1-1 0,1 0 0,0 1 0,0-1 0,0 0 0,-1 1 0,1-1 0,0 0 0,-1 0 0,1 1 0,0-1 0,-1 0 0,0 0 0,1 0 0,-1 0 0,1 0 0,-1 0 0,0 0 0,0 0 0,1 0 0,-1 0 0,0 0 0,0 0 0,0 0 0,0 0 0,0 0 0,0 0 0,-1 0 0,1 0 0,0 0 0,0 0 0,-1 0 0,1 0 0,-1 0 0,1 0 0,-1 0 0,1 0 0,-1 1 0,1-1 0,-1 0 0,0 0 0,1 0 0,-1 1 0,0-1 0,-1 0 0,-7-7 0,0 0 0,-1 1 0,0 0 0,0 0 0,-1 1 0,-22-9 0,-91-29 0,65 25 0,-293-95-540,-602-113 0,673 183 180,-1 12 0,-500 7 0,744 25 360,79-10 0,-20 5 0,498-128 163,238-50 109,-265 115-261,-408 63-8,-1 3 0,0 4 0,154 23-1,-217-22-2,0 2 0,-1 0 0,1 1 0,-1 1 0,-1 1 0,0 1 0,0 0 0,0 1 0,-1 1 0,18 15 0,-17-11 0,1-1 0,1-1 0,0-1 0,1 0 0,0-2 0,0-1 0,1 0 0,1-2 0,23 6 0,83 11-44,1-5 0,151 1 0,65-6-368,669-62 0,-360-35-617,266-30-358,610-104-1301,-1288 168 2965,-188 36 192,168-22 899,-192 32-1200,625-45 1744,8 1-1600,-262-6-312,414-109 0,-781 153 41,1-1 0,-2-2 0,61-29 0,-93 39-15,1 1-1,0-1 1,-1 1 0,0-1-1,1 0 1,-1 0 0,0 0-1,0 0 1,0-1-1,0 1 1,0-1 0,2-3-1,-4 5-12,0 0 0,0 0 0,1 0 1,-1 0-1,0 0 0,0 0 0,0 0 0,0 0 0,0 0 0,0 0 0,-1 0 0,1 0 0,0 0 0,0 0 0,-1 0 0,1 0 0,0 0 1,-1 1-1,1-1 0,-1 0 0,0 0 0,1 0 0,-1 1 0,1-1 0,-1 0 0,0 0 0,-1 0 0,-7-5 25,-1 1 0,0 0-1,0 1 1,-1 0 0,1 0-1,-1 1 1,0 1 0,-21-3-1,-82-11-52,-189-1 0,-128 30-767,-493 95 425,386-36 363,442-62 18,-107 16-22,175-21 155,1 2 0,-1 1 0,1 1 0,1 2 0,-26 13 0,42-19-102,0 1 0,0 0-1,1 1 1,-1 0-1,2 1 1,-1 0 0,1 0-1,0 0 1,1 1-1,0 1 1,0-1-1,1 1 1,1 0 0,-1 0-1,1 1 1,1-1-1,0 1 1,1 0 0,0 1-1,-2 13 1,4-14-6,1 0 1,0 0 0,1 0 0,0 0-1,0 0 1,1 0 0,1 0 0,0-1-1,0 1 1,1-1 0,0 0-1,1 0 1,0 0 0,1-1 0,0 1-1,0-1 1,1-1 0,0 1-1,0-1 1,18 14 0,-3-6-44,1-1 1,0 0-1,1-2 1,1-1-1,0-1 1,1-1-1,0-1 1,0-1-1,28 4 0,7-1-7,0-3-1,117 1 0,-108-12 2,-1-3 0,1-3 0,-1-2 0,77-25 0,-119 28 0,51-22 0,-76 29 0,0 0 0,0 1 0,1-1 0,-1 0 0,0-1 0,0 1 0,0 0 0,-1-1 0,1 1 0,0-1 0,0 1 0,-1-1 0,1 0 0,-1 0 0,0 1 0,1-1 0,1-4 0,-3 5 0,-1 0 0,1 0 0,0 0 0,-1 0 0,1 0 0,-1 0 0,1 0 0,-1 0 0,1 0 0,-1 0 0,0 0 0,1 0 0,-1 1 0,0-1 0,0 0 0,1 0 0,-1 1 0,0-1 0,0 1 0,0-1 0,0 1 0,0-1 0,0 1 0,0-1 0,0 1 0,-2-1 0,-21-6 0,0 1 0,-42-4 0,63 9 0,-121-13-117,0 5 0,-1 5 0,-195 20 0,214-3-147,0 4 0,0 5 0,2 4 1,-151 59-1,214-67 208,-73 42 0,107-56 56,-1 1 0,1 0 0,0 0 0,0 1 0,1 0 0,0 0 0,-9 12 0,14-17 0,1 0 0,-1 0 0,1 0 0,-1 0 0,1 0 0,-1 1 0,1-1 0,-1 0 0,1 0 0,0 1 0,0-1 0,0 0 0,0 1 0,0-1 0,0 0 0,0 1 0,0-1 0,0 0 0,1 0 0,0 2 0,0-1 0,0 0 0,0 0 0,1 0 0,-1-1 0,1 1 0,0 0 0,-1-1 0,1 1 0,0-1 0,0 0 0,0 0 0,0 0 0,0 0 0,0 0 0,3 1 0,6 2 0,0-2 0,0 1 0,0-1 0,0-1 0,0 0 0,0 0 0,0-1 0,22-3 0,0-2 0,0-1 0,34-12 0,-13-1-43,-1-3-1,-1-1 0,-2-3 1,0-2-1,-1-3 0,-2-1 0,-2-2 1,69-67-1,-11-9-5855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5:39.643"/>
    </inkml:context>
    <inkml:brush xml:id="br0">
      <inkml:brushProperty name="width" value="0.35" units="cm"/>
      <inkml:brushProperty name="height" value="0.35" units="cm"/>
      <inkml:brushProperty name="color" value="#FFFFFF"/>
    </inkml:brush>
  </inkml:definitions>
  <inkml:trace contextRef="#ctx0" brushRef="#br0">2314 1649 24575,'-58'-3'0,"0"-2"0,0-2 0,-80-22 0,47 9 0,-247-53 0,-436-153 0,699 197 0,2-2 0,1-4 0,-100-65 0,123 66 0,2-2 0,2-2 0,1-2 0,2-1 0,-50-65 0,17 6 0,63 74 0,12 25 0,-1 1 0,1-1 0,0 1 0,0-1 0,0 0 0,0 1 0,0-1 0,0 1 0,0-1 0,0 1 0,1-1 0,-1 1 0,0-1 0,0 0 0,0 1 0,1-1 0,-1 1 0,0-1 0,0 1 0,1-1 0,-1 1 0,0 0 0,1-1 0,-1 1 0,1-1 0,0 1 0,3-2 0,0 1 0,0 0 0,0 0 0,0 0 0,1 1 0,-1 0 0,0 0 0,1 0 0,-1 0 0,0 0 0,5 2 0,290 53 0,-63-8 0,-73-23 0,2-8 0,196-6 0,-293-15 0,0-3 0,0-3 0,-1-3 0,0-2 0,-2-4 0,0-2 0,-1-4 0,-1-2 0,-2-3 0,-1-2 0,105-78 0,-150 99 0,-1 0 0,0-1 0,-1 0 0,17-22 0,-28 31 0,0 1 0,1 0 0,-2-1 0,1 0 0,0 1 0,-1-1 0,1 0 0,-1 0 0,0 0 0,-1 0 0,2-7 0,-3 8 0,1 1 0,0-1 0,-1 1 0,1-1 0,-1 1 0,0 0 0,0-1 0,0 1 0,0 0 0,0-1 0,-1 1 0,1 0 0,-1 0 0,1 0 0,-1 0 0,0 0 0,1 1 0,-1-1 0,0 0 0,-4-1 0,-2-2 0,0 0 0,-1 0 0,0 1 0,0 0 0,0 1 0,0 0 0,-1 0 0,1 1 0,-1 0 0,0 1 0,1 0 0,-1 1 0,0-1 0,0 2 0,1 0 0,-1 0 0,0 1 0,1 0 0,-1 0 0,1 1 0,0 0 0,0 1 0,-13 7 0,-5 4 0,0 1 0,2 1 0,0 1 0,1 1 0,1 1 0,-26 28 0,2 5 0,1 2 0,3 2 0,3 2 0,2 1 0,3 2 0,3 2 0,2 1 0,4 1 0,2 1 0,-27 129 0,47-182 0,2 1 0,0-1 0,1 1 0,0 0 0,3 27 0,-1-39 0,0 1 0,0-1 0,0 0 0,0 0 0,0 1 0,1-1 0,-1 0 0,1 0 0,0 0 0,0 0 0,0-1 0,0 1 0,1-1 0,-1 1 0,1-1 0,-1 0 0,1 1 0,0-1 0,0-1 0,0 1 0,0 0 0,0-1 0,0 0 0,1 1 0,-1-1 0,0-1 0,1 1 0,-1 0 0,7 0 0,11 1 0,0-1 0,0 0 0,0-2 0,0 0 0,0-1 0,0-2 0,0 0 0,38-13 0,-31 6 0,0-1 0,-1-1 0,-1-2 0,0 0 0,42-35 0,-34 21 0,-2-1 0,-1-1 0,-2-2 0,-1-1 0,-2-2 0,-1 0 0,-2-2 0,29-63 0,-50 98 0,4-10 0,-1-1 0,0 0 0,3-14 0,-8 26 0,1 0 0,0 0 0,-1 0 0,0 0 0,1 0 0,-1 0 0,0 0 0,0 0 0,0 0 0,0 0 0,0 0 0,-1 0 0,1 0 0,-1 0 0,1 1 0,-1-1 0,0 0 0,0 0 0,1 0 0,-1 0 0,0 1 0,-1-1 0,1 0 0,0 1 0,0-1 0,-1 1 0,1 0 0,-1-1 0,1 1 0,-4-2 0,3 2 0,0 1 0,0-1 0,0 1 0,0 0 0,0-1 0,0 1 0,0 0 0,0 0 0,0 0 0,0 1 0,0-1 0,0 0 0,0 1 0,0-1 0,0 1 0,0 0 0,0-1 0,0 1 0,-3 2 0,-36 31 0,13-2 0,2 1 0,1 2 0,2 0 0,-37 74 0,30-42 0,3 1 0,-21 77 0,43-127 0,-2 2 0,1 0 0,2 1 0,0 0 0,1-1 0,0 1 0,2 33 0,1-53 0,0 0 0,0 1 0,0-1 0,1 0 0,-1 0 0,0 1 0,0-1 0,1 0 0,-1 0 0,1 0 0,-1 1 0,1-1 0,0 0 0,-1 0 0,1 0 0,0 0 0,0 0 0,0 0 0,0 0 0,0 0 0,0-1 0,0 1 0,0 0 0,0-1 0,0 1 0,2 1 0,0-2 0,1 0 0,-1 1 0,0-1 0,0 0 0,1 0 0,-1-1 0,0 1 0,1-1 0,-1 0 0,5-1 0,21-9 0,0 0 0,-2-2 0,0-2 0,0 0 0,-1-1 0,-1-2 0,-1-1 0,37-35 0,-24 16 0,-1-1 0,-2-2 0,-2-1 0,34-60 0,-54 84 0,-1 0 0,-1-1 0,-1 0 0,-1 0 0,0-1 0,-2 0 0,0-1 0,-1 1 0,3-32 0,-8 50 0,0 0 0,1 0 0,-1 0 0,0 0 0,0 0 0,0 0 0,0 0 0,-1 0 0,1 0 0,-1 0 0,1 0 0,-1 0 0,1 0 0,-1 0 0,0 0 0,0 0 0,0 1 0,0-1 0,0 0 0,-1 1 0,1-1 0,0 1 0,-1-1 0,1 1 0,-1 0 0,1-1 0,-1 1 0,0 0 0,1 0 0,-1 0 0,0 0 0,0 1 0,0-1 0,0 0 0,0 1 0,0-1 0,0 1 0,-3 0 0,-3 0 0,0 1 0,0 0 0,0 0 0,0 1 0,0 0 0,1 1 0,-1 0 0,-12 6 0,-6 5 0,1 1 0,1 1 0,0 2 0,-40 37 0,-78 95 0,94-96 0,-24 26 0,4 4 0,3 2 0,-61 110 0,124-194 0,1 0 0,0 0 0,0 0 0,-1 0 0,1 0 0,1 0 0,-1 0 0,0 0 0,0 0 0,1 1 0,-1-1 0,1 0 0,0 0 0,0 1 0,0-1 0,0 0 0,0 0 0,1 4 0,-1-6 0,0 1 0,1-1 0,-1 1 0,1-1 0,-1 0 0,1 1 0,-1-1 0,1 1 0,0-1 0,-1 0 0,1 0 0,-1 1 0,1-1 0,0 0 0,-1 0 0,1 0 0,-1 0 0,1 0 0,0 0 0,-1 0 0,1 0 0,0 0 0,-1 0 0,2 0 0,30-11 0,18-17 0,0-3 0,-2-2 0,-1-2 0,72-70 0,-110 97 0,99-95 0,-5-5 0,110-146 0,-93 89 0,104-193 0,-212 331 0,-13 27 0,0 0 0,0 0 0,0 0 0,0 0 0,0 0 0,1 0 0,-1 0 0,0 1 0,0-1 0,0 0 0,0 1 0,0-1 0,0 1 0,1-1 0,-1 1 0,0-1 0,0 1 0,1-1 0,-1 1 0,0 0 0,1-1 0,-1 1 0,0 1 0,-461 419 0,271-235 0,166-166 0,25-20 0,1 0 0,-1-1 0,0 1 0,0 0 0,0 0 0,0 0 0,0 0 0,1 0 0,-1 0 0,0 0 0,0 0 0,0 0 0,0 0 0,0-1 0,0 1 0,0 0 0,0 0 0,1 0 0,-1 0 0,0 0 0,0-1 0,0 1 0,0 0 0,0 0 0,0 0 0,0 0 0,0 0 0,0-1 0,0 1 0,0 0 0,0 0 0,0 0 0,0 0 0,0 0 0,0-1 0,0 1 0,0 0 0,0 0 0,0 0 0,0 0 0,0 0 0,-1-1 0,1 1 0,0 0 0,0 0 0,0 0 0,0 0 0,0 0 0,0 0 0,0-1 0,0 1 0,-1 0 0,1 0 0,0 0 0,0 0 0,0 0 0,0 0 0,0 0 0,-1 0 0,1 0 0,0 0 0,0 0 0,0 0 0,0 0 0,0 0 0,-1 0 0,1 0 0,0 0 0,32-53 0,-23 40 0,160-266 0,-134 213 0,-3-2 0,33-98 0,-62 156 0,2-4 0,-1-1 0,0 1 0,-1-1 0,2-23 0,-5 36 0,0-1 0,1 1 0,-1-1 0,-1 1 0,1-1 0,0 1 0,-1 0 0,1-1 0,-1 1 0,0 0 0,1-1 0,-1 1 0,0 0 0,-1 0 0,1 0 0,0-1 0,-1 1 0,1 1 0,-1-1 0,1 0 0,-1 0 0,0 1 0,0-1 0,0 0 0,0 1 0,0 0 0,0 0 0,0-1 0,0 1 0,-1 1 0,1-1 0,0 0 0,-1 0 0,-3 0 0,-4 0 0,0 1 0,1 0 0,-1 0 0,0 1 0,0 0 0,0 1 0,-18 5 0,-73 32 0,19 0 0,2 3 0,2 4 0,-109 84 0,60-27 0,-123 130 0,179-163 0,-84 111 0,138-158 0,1 0 0,1 1 0,1 0 0,1 1 0,1 1 0,1 0 0,1 0 0,2 1 0,-10 55 0,17-77 0,1-1 0,-1 1 0,1-1 0,0 1 0,0-1 0,1 1 0,-1-1 0,1 1 0,0-1 0,0 1 0,1-1 0,-1 0 0,1 0 0,0 1 0,0-1 0,0 0 0,1-1 0,4 7 0,-3-6 0,1-1 0,-1 0 0,1 0 0,-1 0 0,1-1 0,0 0 0,0 0 0,0 0 0,0 0 0,1-1 0,-1 0 0,0 0 0,1 0 0,-1-1 0,10 0 0,5 0 0,0-1 0,1-2 0,-1 0 0,-1-1 0,1 0 0,35-15 0,109-60 0,-139 66 0,125-69 0,-4-7 0,-4-5 0,191-167 0,-256 191 0,-2-3 0,-4-3 0,-4-4 0,-3-2 0,-3-3 0,93-176 0,-147 247 0,23-53 0,-28 62 0,-1 0 0,1 0 0,-1-1 0,0 1 0,0 0 0,-1 0 0,1-1 0,-1 1 0,0 0 0,-2-6 0,2 9 0,-1 0 0,0 0 0,0 0 0,0 0 0,0 0 0,0 0 0,0 1 0,0-1 0,-1 0 0,1 1 0,-1-1 0,1 1 0,-1 0 0,1-1 0,-1 1 0,0 0 0,0 0 0,0 0 0,0 0 0,0 0 0,0 1 0,0-1 0,0 0 0,0 1 0,0 0 0,0-1 0,0 1 0,0 0 0,0 0 0,0 0 0,0 0 0,0 1 0,0-1 0,0 1 0,-3 0 0,-10 2 0,0 0 0,0 1 0,-20 9 0,33-12 0,-96 43 0,-181 114 0,208-114 0,-324 199-1365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5:48.758"/>
    </inkml:context>
    <inkml:brush xml:id="br0">
      <inkml:brushProperty name="width" value="0.35" units="cm"/>
      <inkml:brushProperty name="height" value="0.35" units="cm"/>
      <inkml:brushProperty name="color" value="#FFFFFF"/>
    </inkml:brush>
  </inkml:definitions>
  <inkml:trace contextRef="#ctx0" brushRef="#br0">553 1907 24575,'186'1'0,"289"39"0,-143 8 0,-287-46 0,-28-7 0,-17 5 0,0-1 0,0 1 0,0-1 0,0 1 0,0-1 0,0 1 0,0-1 0,0 1 0,0 0 0,-1-1 0,1 1 0,0-1 0,0 1 0,0-1 0,-1 1 0,1 0 0,0-1 0,0 1 0,-1-1 0,1 1 0,0 0 0,0-1 0,-1 1 0,1 0 0,-1 0 0,1-1 0,0 1 0,-1 0 0,1 0 0,-1-1 0,1 1 0,0 0 0,-1 0 0,0 0 0,-17-10 0,0 2 0,0 0 0,-1 1 0,0 1 0,-35-7 0,-35-5 0,-1 4 0,-1 3 0,0 5 0,1 3 0,-1 5 0,0 3 0,0 5 0,1 3 0,-153 44 0,208-46 0,1 2 0,0 1 0,1 1 0,1 2 0,1 1 0,-53 41 0,72-50 0,2 1 0,-1 1 0,2 0 0,-1 0 0,1 1 0,1 0 0,0 0 0,-9 21 0,13-23 0,1 0 0,0 0 0,0 0 0,1 0 0,1 1 0,-1-1 0,2 0 0,-1 1 0,1-1 0,1 1 0,0-1 0,1 0 0,3 13 0,-4-20 0,0 0 0,0-1 0,0 1 0,1 0 0,0-1 0,-1 1 0,1-1 0,0 1 0,0-1 0,0 0 0,1 0 0,-1 0 0,0 0 0,1 0 0,-1 0 0,1-1 0,0 1 0,0-1 0,-1 0 0,1 0 0,0 0 0,0 0 0,0 0 0,0-1 0,0 1 0,4-1 0,8 1 0,1 0 0,-1-1 0,30-3 0,8-5 0,0-3 0,66-21 0,101-46 0,-194 68 0,284-119 0,-271 110 0,-1-1 0,-1-3 0,-1 0 0,-1-3 0,53-49 0,-63 44 0,-131 138 0,-147 195 0,245-292 0,-3 3 0,1 0 0,0 1 0,1 0 0,0 0 0,-9 23 0,17-36 0,1 0 0,-1 0 0,1 0 0,0 0 0,-1 0 0,1 0 0,0 0 0,0 0 0,-1 0 0,1 0 0,0 0 0,0 0 0,0 0 0,0 0 0,0 0 0,1 0 0,-1 0 0,0 0 0,0 0 0,1-1 0,-1 1 0,0 0 0,1 0 0,-1 0 0,1 0 0,-1 0 0,1 0 0,0-1 0,-1 1 0,1 0 0,0-1 0,1 2 0,0-1 0,1 0 0,0-1 0,-1 1 0,1-1 0,-1 0 0,1 0 0,0 0 0,-1 0 0,1 0 0,-1-1 0,1 1 0,4-2 0,19-6 0,0-1 0,-1-1 0,0-2 0,-1 0 0,-1-1 0,0-2 0,0 0 0,20-20 0,8-8 0,-3-3 0,51-63 0,93-148 0,-102 130 0,-87 122 0,-16 17 0,-19 27 0,12-7 0,1 1 0,2 1 0,1 0 0,2 1 0,1 1 0,-12 57 0,11-22 0,3 1 0,-3 108 0,13-171 0,1 1 0,0-1 0,1 0 0,0 0 0,0 0 0,4 13 0,-4-19 0,0-1 0,0 0 0,0 0 0,0 0 0,1 0 0,-1 0 0,1-1 0,-1 1 0,1 0 0,-1-1 0,1 1 0,0-1 0,0 1 0,0-1 0,0 0 0,0 0 0,0 0 0,0 0 0,0 0 0,1 0 0,-1 0 0,0-1 0,1 1 0,-1-1 0,0 0 0,1 0 0,-1 0 0,5 0 0,1-1 0,0-1 0,0 1 0,0-1 0,0-1 0,0 0 0,0 0 0,0 0 0,-1-1 0,0 0 0,0-1 0,0 0 0,0 0 0,-1 0 0,0 0 0,0-1 0,8-10 0,9-12 0,-2 0 0,25-42 0,-37 55 0,0 2 0,0 0 0,-1-1 0,0 0 0,-1-1 0,-1 1 0,0-2 0,-1 1 0,-1 0 0,2-17 0,-5 30 0,-1 0 0,0 0 0,0-1 0,-1 1 0,1 0 0,0 0 0,-1 0 0,0 0 0,1 0 0,-1 0 0,0 0 0,0 0 0,0 0 0,0 0 0,0 0 0,-1 0 0,1 1 0,0-1 0,-1 1 0,1-1 0,-1 1 0,0-1 0,0 1 0,1 0 0,-1 0 0,0 0 0,0 0 0,0 0 0,0 0 0,0 0 0,0 1 0,0-1 0,0 1 0,-1-1 0,1 1 0,-4 0 0,-3-1 0,0 1 0,0 1 0,0-1 0,0 1 0,0 1 0,0 0 0,-14 5 0,-11 9 0,1 1 0,0 3 0,2 0 0,0 2 0,-50 47 0,56-48 0,2-2 0,-3 1 0,1 2 0,0 1 0,2 0 0,0 2 0,-27 40 0,49-64 0,0 0 0,0 0 0,1 0 0,-1 0 0,1 1 0,-1-1 0,1 0 0,-1 0 0,1 0 0,0 1 0,-1-1 0,1 0 0,0 1 0,0-1 0,0 0 0,0 1 0,0-1 0,0 0 0,1 2 0,0-2 0,-1-1 0,1 1 0,0-1 0,0 1 0,0-1 0,0 1 0,0-1 0,0 0 0,0 1 0,0-1 0,0 0 0,0 0 0,0 0 0,0 0 0,0 0 0,0 0 0,0 0 0,0 0 0,0 0 0,0-1 0,0 1 0,0 0 0,0 0 0,0-1 0,0 1 0,0-1 0,1 0 0,16-7 0,0 0 0,0-2 0,0 0 0,-1 0 0,-1-2 0,0 0 0,-1-1 0,23-24 0,-9 5 0,-1-2 0,47-73 0,-69 97 0,24-42 0,-29 50 0,1 0 0,-1-1 0,0 1 0,0-1 0,0 0 0,0 1 0,-1-1 0,1 0 0,-1 1 0,0-1 0,1 0 0,-1 0 0,0 0 0,-1 1 0,1-4 0,-1 5 0,0 0 0,0 1 0,1-1 0,-1 1 0,0-1 0,0 1 0,0-1 0,0 1 0,1-1 0,-1 1 0,0 0 0,0-1 0,0 1 0,0 0 0,0 0 0,0 0 0,0 0 0,0 0 0,0 0 0,0 0 0,0 0 0,0 0 0,0 0 0,0 0 0,0 1 0,0-1 0,1 0 0,-1 1 0,0-1 0,0 1 0,-1 0 0,-27 12 0,1 1 0,0 2 0,1 0 0,1 2 0,-39 34 0,17-14 0,-413 335 0,449-365 0,14-13 0,24-24 0,-22 24 0,216-218 0,-101 107 0,156-197 0,-264 298 0,74-108 0,-85 123 0,0 0 0,-1 0 0,1 0 0,0 0 0,0 0 0,0 0 0,0 0 0,0 0 0,0 0 0,0 0 0,0 0 0,0 0 0,0 0 0,-1 0 0,1-1 0,0 1 0,0 0 0,0 0 0,0 0 0,0 0 0,0 0 0,0 0 0,0 0 0,0 0 0,0 0 0,0 0 0,0 0 0,0-1 0,0 1 0,0 0 0,0 0 0,0 0 0,0 0 0,0 0 0,0 0 0,0 0 0,0 0 0,0 0 0,0-1 0,0 1 0,0 0 0,0 0 0,0 0 0,0 0 0,0 0 0,0 0 0,0 0 0,0 0 0,0 0 0,0 0 0,0 0 0,0-1 0,0 1 0,0 0 0,1 0 0,-1 0 0,0 0 0,-12 8 0,-21 22 0,-118 117 0,-332 251 0,475-393 0,-6 5 0,0-1 0,1 2 0,0 0 0,-11 13 0,23-24 0,0 1 0,1 0 0,-1 0 0,0-1 0,1 1 0,-1 0 0,1 0 0,-1 0 0,1 0 0,-1 0 0,1 0 0,0 0 0,-1 0 0,1 0 0,0 0 0,0 0 0,0 0 0,-1 0 0,1 0 0,0 0 0,1 1 0,-1-2 0,0 1 0,1-1 0,-1 1 0,1 0 0,-1-1 0,1 0 0,0 1 0,-1-1 0,1 1 0,-1-1 0,1 0 0,0 1 0,-1-1 0,1 0 0,0 0 0,-1 1 0,1-1 0,0 0 0,-1 0 0,1 0 0,0 0 0,0 0 0,48-6 0,-20-3 0,0-2 0,0-2 0,-1 0 0,-1-2 0,46-32 0,-10 0 0,64-62 0,-117 101 0,0-1 0,-1 0 0,0-1 0,-1 0 0,0 0 0,0-1 0,-1 0 0,-1 0 0,8-18 0,-13 28 0,0-1 0,-1 1 0,0-1 0,1 1 0,-1-1 0,0 1 0,1-1 0,-1 1 0,0-1 0,0 0 0,0 1 0,-1-1 0,1 1 0,0-1 0,-1 1 0,1-1 0,-1 1 0,1-1 0,-1 1 0,1 0 0,-1-1 0,0 1 0,0 0 0,-1-2 0,0 1 0,0 1 0,0-1 0,-1 1 0,1 0 0,0 0 0,-1 0 0,1 0 0,0 0 0,-1 1 0,1-1 0,-1 1 0,1-1 0,-5 1 0,-7 0 0,0 1 0,0 1 0,0 0 0,-19 5 0,-54 20 0,1 4 0,1 4 0,3 3 0,-84 52 0,141-76 0,1 2 0,0 1 0,-29 27 0,46-38 0,0 1 0,0 0 0,1 1 0,0 0 0,0 0 0,1 0 0,0 0 0,0 1 0,1 0 0,0 0 0,1 0 0,0 0 0,-3 16 0,6-23 0,-1 1 0,1-1 0,0 1 0,0-1 0,0 1 0,1-1 0,-1 0 0,0 1 0,1-1 0,0 1 0,0-1 0,-1 0 0,1 0 0,0 1 0,1-1 0,-1 0 0,0 0 0,1 0 0,-1 0 0,1 0 0,0-1 0,-1 1 0,1 0 0,0-1 0,0 1 0,0-1 0,0 0 0,0 1 0,0-1 0,1 0 0,-1-1 0,0 1 0,1 0 0,2 0 0,3 1 0,-1-1 0,1 0 0,0 0 0,0-1 0,0 0 0,0 0 0,0-1 0,0 0 0,14-3 0,1-4 0,-1-1 0,0-1 0,0-1 0,-1-1 0,-1 0 0,0-2 0,22-19 0,126-125 0,-134 124 0,27-23 0,-36 35 0,-19 18 0,-7 6 0,-40 40 0,41-38 0,9-7 0,21-10 0,338-221 5,-10-30-33,-214 154-44,46-34-303,16-15 324,252-147 1,-446 299 50,40-20 0,-50 26 0,-1 0 0,1 0 0,0 0 0,0 1 0,0-1 0,-1 1 0,1-1 0,0 1 0,0 0 0,0 0 0,0-1 0,0 1 0,0 0 0,0 1 0,0-1 0,0 0 0,0 1 0,0-1 0,0 1 0,-1-1 0,1 1 0,3 1 0,-5-1 13,1 1 0,0-1 1,-1 0-1,1 0 0,0 0 1,-1 0-1,0 1 0,1-1 0,-1 0 1,0 0-1,1 1 0,-1-1 1,0 0-1,0 1 0,0-1 0,0 0 1,0 0-1,0 1 0,-1-1 1,1 0-1,0 1 0,-1-1 0,1 0 1,-1 0-1,1 0 0,-1 1 1,0-1-1,1 0 0,-1 0 0,-1 1 1,-27 35 168,27-35-205,-172 174 23,-64 72 0,210-215 0,2 2 0,2 1 0,0 0 0,3 2 0,-30 70 0,51-106 0,-1-1 0,1 0 0,-1 0 0,1 0 0,-1 0 0,1 1 0,0-1 0,-1 0 0,1 0 0,0 1 0,0-1 0,0 0 0,0 1 0,0-1 0,0 0 0,0 0 0,1 1 0,0 0 0,-1-1 0,1-1 0,-1 0 0,1 0 0,-1 0 0,1 1 0,0-1 0,-1 0 0,1 0 0,-1 0 0,1 0 0,0 0 0,-1 0 0,1 0 0,-1 0 0,1 0 0,0 0 0,-1-1 0,1 1 0,-1 0 0,1 0 0,-1-1 0,1 1 0,-1 0 0,1 0 0,0-2 0,46-33 0,2-11 0,-3-1 0,-1-2 0,49-74 0,-29 26 0,54-109 0,-108 186 0,-10 18 0,-2 5 0,-19 31 0,-122 159 0,91-131 0,3 3 0,-76 138 0,117-188 0,1 0 0,1 0 0,-5 17 0,10-22 0,6-10 0,13-19 0,14-23 0,-2-1 0,-2-1 0,-1-1 0,-3-2 0,-2-1 0,27-78 0,-37 72 0,-12 53 0,-1 0 0,0 0 0,0 0 0,1 0 0,-1 1 0,0-1 0,0 0 0,0 0 0,0 0 0,0 0 0,0 0 0,0 0 0,-1 0 0,1 0 0,0 0 0,-1 0 0,1 0 0,0 0 0,-1 0 0,0-1 0,0 2 0,1 0 0,-1 0 0,1 0 0,-1 0 0,0 0 0,1 0 0,-1 0 0,1 0 0,-1 0 0,0 0 0,1 0 0,-1 0 0,1 0 0,-1 1 0,0-1 0,1 0 0,-1 0 0,1 1 0,-1-1 0,1 0 0,-1 1 0,1-1 0,-1 1 0,-37 36 0,29-28 0,-3 2 0,-11 12 0,-36 44 0,53-59 0,0 1 0,1-1 0,0 1 0,1 0 0,0 0 0,0 0 0,1 1 0,0-1 0,0 1 0,-1 11 0,4-17 0,0-1 0,0 0 0,0 0 0,0 0 0,1 1 0,-1-1 0,1 0 0,0 0 0,0 0 0,0 0 0,0 0 0,1 0 0,-1 0 0,1 0 0,0-1 0,-1 1 0,1-1 0,1 1 0,-1-1 0,0 0 0,0 1 0,1-1 0,-1 0 0,1-1 0,0 1 0,0 0 0,-1-1 0,1 0 0,0 1 0,0-1 0,0 0 0,1-1 0,-1 1 0,4 0 0,13 3 0,0-1 0,1-1 0,-1-1 0,23-1 0,-33-1 0,9 2 0,42-3 0,-59 2 0,1 0 0,-1 0 0,1 0 0,-1-1 0,1 1 0,-1-1 0,1 0 0,-1 0 0,1 0 0,-1 0 0,0 0 0,0 0 0,0-1 0,0 1 0,0-1 0,0 1 0,3-4 0,-5 4 0,0 0 0,0 0 0,0 0 0,0 0 0,-1 0 0,1 0 0,0 1 0,0-1 0,-1 0 0,1 0 0,-1 0 0,1 0 0,0 0 0,-1 0 0,0 1 0,1-1 0,-1 0 0,1 0 0,-1 1 0,0-1 0,0 0 0,1 1 0,-1-1 0,0 1 0,0-1 0,0 1 0,0-1 0,0 1 0,0 0 0,1-1 0,-1 1 0,0 0 0,0 0 0,0 0 0,0-1 0,0 1 0,-2 1 0,3-2 0,-1 1 0,0-1 0,0 1 0,0 0 0,0 0 0,0 0 0,0 0 0,0 0 0,0 0 0,0 0 0,0 0 0,0 0 0,0 0 0,0 0 0,0 0 0,0 1 0,0-1 0,0 0 0,0 1 0,0-1 0,0 1 0,0-1 0,0 1 0,1 0 0,-1-1 0,0 1 0,0 0 0,1-1 0,-1 1 0,0 0 0,1 0 0,-1 0 0,1 0 0,-1-1 0,1 1 0,0 0 0,-1 0 0,1 0 0,0 0 0,-1 0 0,1 0 0,0 0 0,0 0 0,0 1 0,0 1 0,1 0 0,0-1 0,-1 1 0,1 0 0,0-1 0,0 1 0,1-1 0,-1 1 0,0-1 0,1 0 0,-1 1 0,1-1 0,0 0 0,0 0 0,4 3 0,37 28 0,-39-30 0,25 15 0,0-2 0,1 0 0,1-2 0,0-1 0,1-2 0,0-1 0,1-1 0,0-2 0,0-2 0,57 3 0,-80-8 0,-1 0 0,0-1 0,1 0 0,-1 0 0,0-1 0,0 0 0,0-1 0,0 0 0,0 0 0,-1-1 0,1 0 0,-1-1 0,0 0 0,0 0 0,-1-1 0,0 0 0,0 0 0,0 0 0,0-1 0,-1 0 0,0 0 0,-1-1 0,7-12 0,-5 8 0,-2 0 0,0-1 0,0 1 0,-1-1 0,0 0 0,-1-1 0,-1 1 0,0 0 0,-1-1 0,-1 1 0,0-1 0,0 1 0,-1-1 0,-1 1 0,0 0 0,-5-14 0,1 8 0,-1 0 0,0 0 0,-2 0 0,0 1 0,-1 0 0,-1 1 0,0 0 0,-28-30 0,28 36 0,0 0 0,-1 1 0,-1 0 0,0 1 0,0 0 0,0 1 0,-1 1 0,-1 0 0,1 1 0,-1 0 0,0 2 0,-22-6 0,8 7 0,0 0 0,-1 2 0,1 1 0,0 1 0,-1 2 0,1 1 0,1 1 0,-30 9 0,-217 84 0,226-80 0,2 3 0,0 1 0,1 3 0,1 2 0,-41 32 0,78-52 0,1 0 0,0 1 0,0 0 0,0 0 0,1 0 0,1 1 0,-6 10 0,9-16 0,0 1 0,1 0 0,-1 0 0,1-1 0,0 1 0,-1 0 0,2 0 0,-1 0 0,0 0 0,1 0 0,0 0 0,0 1 0,0-1 0,1 0 0,-1 0 0,1 0 0,0 0 0,0 0 0,0 0 0,3 4 0,-2-5 0,0-1 0,0 1 0,0-1 0,1 0 0,-1 0 0,1 0 0,-1 0 0,1 0 0,0 0 0,0-1 0,0 0 0,0 1 0,0-1 0,0 0 0,0-1 0,0 1 0,1 0 0,-1-1 0,0 0 0,4 1 0,71-5 0,-72 3 0,79-12 0,-1-4 0,0-4 0,-1-4 0,-2-3 0,-1-3 0,-1-4 0,119-73 0,-137 70 0,100-84 0,-132 96 0,-1 0 0,-1-2 0,-2-1 0,-1-1 0,23-37 0,-40 53 0,0 1 0,0-1 0,-1-1 0,-1 1 0,4-17 0,-8 27 0,-1 0 0,1-1 0,-1 1 0,1 0 0,-1-1 0,0 1 0,-1 0 0,1 0 0,-1-1 0,-1-4 0,1 7 0,0 0 0,0 0 0,0 0 0,0 1 0,0-1 0,0 0 0,-1 1 0,1-1 0,0 1 0,-1 0 0,1-1 0,-1 1 0,0 0 0,1 0 0,-1 0 0,0 0 0,0 0 0,1 0 0,-1 0 0,0 1 0,0-1 0,-4 0 0,2 1 0,0-1 0,-1 1 0,1 0 0,-1 0 0,1 1 0,0-1 0,-1 1 0,1 0 0,0 0 0,-1 0 0,1 1 0,0-1 0,-5 4 0,-53 37 0,14-2 0,2 3 0,2 2 0,2 2 0,-37 53 0,-132 219 0,118-164 0,7 3 0,-95 246 0,175-388 0,0-3 0,1 0 0,1 1 0,-5 22 0,9-34 0,0-1 0,0 0 0,-1 1 0,1-1 0,0 0 0,1 1 0,-1-1 0,0 0 0,0 1 0,0-1 0,1 0 0,-1 0 0,1 1 0,-1-1 0,1 0 0,-1 0 0,1 0 0,1 2 0,0-2 0,-1 0 0,0-1 0,0 1 0,1-1 0,-1 1 0,0-1 0,1 0 0,-1 1 0,0-1 0,1 0 0,-1 0 0,1 0 0,-1 0 0,0 0 0,1 0 0,-1-1 0,1 1 0,-1 0 0,0-1 0,1 1 0,-1-1 0,2 0 0,11-5 0,0-1 0,0 0 0,0-1 0,-1-1 0,20-15 0,62-63 0,-29 16 0,-2-2 0,-4-3 0,-4-2 0,51-94 0,-51 68 0,-4-3 0,73-220 0,-117 301 0,18-63 0,-25 84 0,0 0 0,0 0 0,0 0 0,-1-1 0,0 1 0,0 0 0,0 0 0,-1-1 0,1 1 0,-1 0 0,0 0 0,-3-7 0,3 11 0,0-1 0,0 1 0,0 1 0,0-1 0,0 0 0,0 0 0,0 0 0,0 0 0,0 1 0,0-1 0,0 0 0,-1 1 0,1-1 0,0 1 0,0 0 0,-1-1 0,1 1 0,0 0 0,-1 0 0,1 0 0,0 0 0,-1 0 0,1 0 0,0 0 0,-1 0 0,1 1 0,0-1 0,-1 0 0,1 1 0,0-1 0,0 1 0,-1-1 0,1 1 0,0 0 0,0-1 0,0 1 0,-1 1 0,-47 34 0,-42 51 0,-108 131 0,162-175 0,-9 17 0,40-48 0,37-42 0,40-51-9,107-161 1,45-117-607,-216 346 571,187-332-102,-146 249 151,55-163 1,-100 251-6,0-1 0,-1 1 0,0 0 0,0-1 0,1-16 0,-3 25 0,0-1 0,0 1 0,0 0 0,-1-1 0,1 1 0,0 0 0,0-1 0,0 1 0,0-1 0,0 1 0,0 0 0,0-1 0,-1 1 0,1 0 0,0 0 0,0-1 0,0 1 0,-1 0 0,1-1 0,0 1 0,0 0 0,-1 0 0,1-1 0,0 1 0,-1 0 0,1 0 0,0 0 0,-1 0 0,1-1 0,0 1 0,-1 0 0,1 0 0,-1 0 0,-17 8 0,-11 18 16,1 1 1,1 1-1,-38 53 0,42-52 54,-114 144 516,-189 232-496,280-351-90,2 3 0,3 1 0,-51 98 0,79-129 0,1-1 0,2 1 0,0 1 0,2 0 0,1 0 0,2 1 0,0-1 0,2 1 0,1 0 0,2 0 0,4 40 0,-3-60 0,0 1 0,1 0 0,1-1 0,-1 1 0,2-1 0,-1 0 0,1 1 0,1-2 0,-1 1 0,2-1 0,-1 1 0,1-1 0,0-1 0,10 10 0,-11-13 0,1 1 0,0-1 0,0 0 0,1 0 0,-1 0 0,1-1 0,0 0 0,0 0 0,0-1 0,0 0 0,0 0 0,1-1 0,-1 0 0,0 0 0,1-1 0,-1 0 0,1 0 0,-1-1 0,13-2 0,5-3 0,0-2 0,-1 0 0,0-2 0,0 0 0,-1-2 0,0-1 0,-1-1 0,0 0 0,28-27 0,-4 0 0,-2-1 0,75-95 0,-82 88 0,-3-1 0,37-72 0,-56 93 0,-2 0 0,-1-1 0,-1-1 0,-2 0 0,-1 0 0,4-37 0,-11 60 0,0-1 0,0 1 0,-1 0 0,-1 0 0,1 0 0,-1 0 0,-1 0 0,1 0 0,-1 0 0,-1 1 0,0-1 0,0 1 0,0-1 0,-5-7 0,3 9 0,1 0 0,-1 1 0,0 0 0,-1 0 0,1 0 0,-1 1 0,0 0 0,0 0 0,0 0 0,-1 0 0,0 1 0,1 1 0,-1-1 0,0 1 0,-14-3 0,0 2 0,0 1 0,0 1 0,0 1 0,0 1 0,0 0 0,1 2 0,-1 1 0,0 0 0,1 1 0,0 2 0,0 0 0,1 1 0,-26 14 0,-5 5 0,1 3 0,2 2 0,-73 63 0,84-64 0,2 2 0,1 1 0,-56 76 0,75-90 0,2 1 0,0 1 0,1 0 0,1 1 0,1 0 0,1 0 0,1 1 0,1 0 0,-4 32 0,9-50 0,1-1 0,-1 0 0,1 1 0,0-1 0,0 0 0,1 1 0,-1-1 0,1 1 0,1-1 0,-1 0 0,1 0 0,-1 0 0,2 0 0,-1 0 0,0 0 0,1 0 0,0-1 0,0 1 0,0-1 0,1 0 0,-1 0 0,1 0 0,0-1 0,0 1 0,1-1 0,-1 0 0,1 0 0,-1 0 0,1-1 0,0 1 0,0-1 0,0 0 0,0-1 0,0 1 0,1-1 0,5 1 0,12 1 0,1 0 0,0-1 0,0-2 0,-1 0 0,1-2 0,0 0 0,-1-2 0,28-7 0,8-5 0,0-3 0,55-27 0,-53 19 0,-2-2 0,-1-3 0,-1-3 0,-2-2 0,-2-3 0,-1-1 0,65-70 0,-90 82 0,-1-2 0,-2 0 0,-1-2 0,-2 0 0,-1-1 0,-1-2 0,-3 0 0,0 0 0,-3-1 0,-1-1 0,-1-1 0,-3 1 0,7-69 0,-14 93 0,-1 0 0,0-1 0,-1 1 0,-1 0 0,0 0 0,-1 0 0,-1 0 0,0 1 0,-1 0 0,0-1 0,-1 1 0,0 1 0,-13-20 0,12 23 0,0 0 0,-1 1 0,1 0 0,-1 0 0,-1 0 0,0 1 0,0 1 0,0-1 0,-1 2 0,1-1 0,-1 1 0,-1 1 0,1 0 0,-1 0 0,0 1 0,0 0 0,-21-2 0,14 4 0,-1 1 0,1 1 0,-1 1 0,1 0 0,-1 2 0,1 0 0,0 0 0,0 2 0,1 0 0,-28 15 0,-4 5 0,1 3 0,-55 43 0,16-5 0,2 4 0,4 4 0,3 4 0,4 3 0,3 2 0,-66 105 0,117-155 0,-27 56 0,42-80 0,1 1 0,0 0 0,0 1 0,2-1 0,-1 0 0,1 1 0,1 0 0,0-1 0,1 19 0,1-26 0,0 0 0,0 0 0,0 0 0,1 0 0,-1 0 0,1-1 0,0 1 0,0-1 0,0 1 0,1-1 0,-1 0 0,1 0 0,-1 0 0,1 0 0,0 0 0,0 0 0,1-1 0,-1 0 0,0 1 0,1-1 0,0-1 0,-1 1 0,1 0 0,0-1 0,6 2 0,5 1 0,1-1 0,-1 0 0,1-1 0,0 0 0,21-1 0,-2-3 0,0-1 0,-1-2 0,1-2 0,-1 0 0,-1-3 0,1 0 0,-2-3 0,1 0 0,-2-2 0,0-2 0,-1 0 0,0-2 0,-2-2 0,39-35 0,-38 29 0,-1-1 0,-1-1 0,-2-2 0,-1-1 0,-1 0 0,-2-2 0,-1-1 0,-2 0 0,-2-1 0,-1-1 0,-1 0 0,12-58 0,-22 74 0,-1 0 0,-1 0 0,0 0 0,-2 0 0,-1-1 0,0 1 0,-7-35 0,6 49 0,1 0 0,-1 0 0,0 1 0,0 0 0,-1-1 0,0 1 0,0 0 0,-1 0 0,0 0 0,0 1 0,0-1 0,0 1 0,-1 0 0,0 0 0,0 1 0,0-1 0,-1 1 0,1 0 0,-1 1 0,0-1 0,0 1 0,0 0 0,-1 1 0,1-1 0,-1 1 0,1 1 0,-11-2 0,9 2 0,1 1 0,-1 0 0,0 0 0,1 1 0,-1 0 0,0 0 0,1 1 0,-1 0 0,1 0 0,0 0 0,-14 8 0,0 2 0,1 1 0,-33 27 0,-11 14 0,3 4 0,-78 93 0,-91 156 0,72-62 0,139-210 0,1 1 0,1 1 0,2 1 0,2 0 0,-10 49 0,21-78 0,0 0 0,1 0 0,0 0 0,1 0 0,0 1 0,1-1 0,2 14 0,-3-19 0,1-1 0,1 0 0,-1 1 0,0-1 0,1 0 0,0 0 0,-1 0 0,1 0 0,0 0 0,1 0 0,-1-1 0,0 1 0,1-1 0,0 1 0,0-1 0,-1 0 0,1 0 0,0 0 0,0 0 0,1-1 0,-1 1 0,6 1 0,7 1 0,0-1 0,0-1 0,0 0 0,0-1 0,0 0 0,0-2 0,0 0 0,0 0 0,0-2 0,0 0 0,0-1 0,-1 0 0,17-8 0,4-3 0,0-1 0,-1-2 0,-1-1 0,43-32 0,-29 14 0,-2-2 0,-2-2 0,-1-2 0,-2-2 0,-2-2 0,-3-1 0,38-63 0,-53 75 0,-1-1 0,-2 0 0,-2-1 0,-1-1 0,-2-1 0,-2 0 0,-2 0 0,-1-1 0,-2 0 0,-2 0 0,-1-62 0,-5 86 0,0 0 0,-1 0 0,-1 0 0,0 0 0,-2 1 0,0-1 0,0 1 0,-2 1 0,0-1 0,0 1 0,-1 1 0,-18-21 0,19 26 0,0-1 0,-1 2 0,0-1 0,-1 2 0,1-1 0,-2 1 0,1 0 0,-1 1 0,0 1 0,0 0 0,0 0 0,-1 1 0,0 0 0,0 1 0,0 0 0,0 1 0,0 1 0,-15-1 0,21 2 0,0 1 0,0-1 0,0 1 0,1 0 0,-1 1 0,1-1 0,-1 1 0,1 0 0,-1 1 0,1-1 0,0 1 0,0 0 0,0 0 0,1 1 0,-1-1 0,-4 6 0,-5 5 0,2 2 0,0-1 0,-17 30 0,-15 33-89,4 2 0,3 1 0,-46 149 0,-36 276-676,97-377 754,6 2 0,0 165-1,16-239 5,3 0 0,2-1-1,3 1 1,2-1 0,3-1-1,2 0 1,40 95 0,-42-123 29,2-1 0,1-1 1,1 0-1,1-1 0,1-1 0,1 0 1,1-2-1,1-1 0,1 0 1,0-2-1,46 28 0,-53-38 39,0 0 0,0-1 0,1 0-1,0-2 1,0 0 0,0-1 0,0 0 0,1-2-1,21 1 1,-25-3-35,1-1 0,-1 0 0,0-1 0,0-1 0,-1 0 0,1-1 0,-1 0 0,1-1 0,-1-1 0,-1 0 0,1-1 0,19-13 0,-15 6-26,0-1 0,-1-1 0,0-1 0,-2 0 0,0 0 0,-1-2 0,0 0 0,-2 0 0,0-1 0,-1 0 0,-1-1 0,7-27 0,3-14 0,-4-1 0,16-129 0,-25 116 0,-2-1 0,-4 0 0,-4 1 0,-2-1 0,-4 1 0,-4 1 0,-2 0 0,-4 1 0,-3 1 0,-53-114 0,41 115 0,-3 1 0,-73-101 0,83 134 0,-3 1 0,-1 1 0,-1 2 0,-2 1 0,-64-46 0,79 66 0,0 2 0,-1 1 0,0 0 0,0 1 0,-1 2 0,-1 0 0,1 1 0,-1 2 0,0 0 0,0 1 0,0 2 0,0 0 0,0 1 0,0 2 0,-42 7 0,49-6 0,1 0 0,0 1 0,0 1 0,1 0 0,-1 1 0,1 1 0,0 0 0,1 1 0,0 0 0,0 1 0,0 1 0,2 0 0,-1 0 0,1 2 0,1-1 0,0 1 0,0 0 0,1 1 0,1 0 0,0 1 0,1 0 0,0 0 0,1 0 0,-4 19 0,6-18 0,0 1 0,2-1 0,0 1 0,0 0 0,2-1 0,0 1 0,1 0 0,0 0 0,1-1 0,1 1 0,1-1 0,0 1 0,11 25 0,-4-20 0,0 0 0,2 0 0,0-1 0,2-1 0,0 0 0,1-1 0,0-1 0,28 22 0,25 18 40,2-3 0,111 64 0,-141-95-252,1-2 0,1-2 0,0-2-1,1-1 1,1-3 0,67 11 0,-44-16-6614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5:59.898"/>
    </inkml:context>
    <inkml:brush xml:id="br0">
      <inkml:brushProperty name="width" value="0.35" units="cm"/>
      <inkml:brushProperty name="height" value="0.35" units="cm"/>
      <inkml:brushProperty name="color" value="#FFFFFF"/>
    </inkml:brush>
  </inkml:definitions>
  <inkml:trace contextRef="#ctx0" brushRef="#br0">3792 1318 24575,'19'16'0,"2"-1"0,0-1 0,0 0 0,1-2 0,1-1 0,0 0 0,28 7 0,-24-7 0,-20-8 0,0 0 0,1 0 0,-1-1 0,1 0 0,0 0 0,0-1 0,-1 0 0,1-1 0,0 1 0,11-2 0,-15 0 0,0 0 0,-1 0 0,1-1 0,-1 1 0,0-1 0,0 0 0,1 0 0,-1 0 0,0 0 0,-1 0 0,1-1 0,0 1 0,-1-1 0,1 0 0,-1 0 0,0 0 0,0 0 0,0 0 0,0-1 0,-1 1 0,1 0 0,-1-1 0,0 1 0,1-5 0,2-3 0,-1 0 0,-1 0 0,0 0 0,0 0 0,-1 0 0,-1-1 0,0 1 0,0 0 0,-1 0 0,-1-1 0,0 1 0,-4-14 0,3 17 0,0 0 0,0 0 0,-1 0 0,0 1 0,0 0 0,-1 0 0,0 0 0,0 1 0,-1-1 0,0 1 0,0 0 0,0 1 0,-1-1 0,1 1 0,-1 1 0,0-1 0,-11-4 0,4 4 0,1 0 0,-1 1 0,-1 0 0,1 1 0,0 0 0,-1 2 0,0-1 0,1 2 0,-1 0 0,0 1 0,1 0 0,-1 1 0,1 1 0,-1 0 0,-15 6 0,20-6 0,1 1 0,1 0 0,-1 0 0,1 0 0,-1 1 0,1 1 0,1-1 0,-1 1 0,1 0 0,0 1 0,0 0 0,1 0 0,0 1 0,0-1 0,1 1 0,0 0 0,0 1 0,1-1 0,0 1 0,1 0 0,0 0 0,0 0 0,1 1 0,-2 13 0,3-19 0,1 0 0,0 0 0,0 0 0,0-1 0,0 1 0,1 0 0,-1 0 0,1 0 0,0-1 0,0 1 0,1 0 0,-1-1 0,1 1 0,0-1 0,-1 0 0,2 0 0,-1 1 0,4 3 0,-1-3 0,-1 0 0,1 0 0,-1-1 0,1 0 0,0 0 0,0 0 0,0-1 0,1 1 0,-1-1 0,1 0 0,8 1 0,-6-1 0,1-1 0,-1 0 0,1 0 0,-1-1 0,1 0 0,-1 0 0,1-1 0,-1 0 0,1-1 0,-1 0 0,0 0 0,0-1 0,0 1 0,0-2 0,0 1 0,14-10 0,-15 7 0,0-1 0,-1 1 0,1-1 0,-1 0 0,-1-1 0,1 0 0,-1 0 0,-1 0 0,1 0 0,-1-1 0,-1 1 0,0-1 0,0 0 0,2-10 0,-5 15 0,1-1 0,-1 0 0,0 0 0,0 1 0,0-1 0,-1 0 0,1 0 0,-1 1 0,0-1 0,-1 0 0,1 1 0,-1-1 0,0 1 0,0 0 0,0-1 0,-1 1 0,1 0 0,-1 1 0,0-1 0,0 0 0,0 1 0,-1-1 0,1 1 0,-1 0 0,0 0 0,0 1 0,0-1 0,-8-3 0,9 4 0,-1 0 0,1 1 0,-1-1 0,0 1 0,1-1 0,-1 1 0,0 0 0,0 0 0,0 1 0,0-1 0,0 1 0,0 0 0,0 0 0,0 1 0,0-1 0,0 1 0,-6 1 0,6 0 0,0 0 0,0 0 0,0 1 0,1 0 0,-1-1 0,1 1 0,0 0 0,0 1 0,0-1 0,0 0 0,0 1 0,1 0 0,0 0 0,-1-1 0,-1 8 0,-4 7 0,1 0 0,1 1 0,1 0 0,0 0 0,2 0 0,-2 20 0,7-19 0,4-17 0,-5-5 0,1 0 0,0 0 0,-1 0 0,1 0 0,-1 0 0,0 0 0,0 0 0,0-1 0,0 1 0,1-4 0,6-19 0,-2-1 0,-1 1 0,3-46 0,-7 59 0,-1 1 0,0-1 0,-1 0 0,0 1 0,0-1 0,-1 1 0,-1 0 0,0 0 0,-1 0 0,-8-20 0,8 26 0,0 0 0,0 1 0,-1-1 0,1 1 0,-1 0 0,0 0 0,0 1 0,0-1 0,-1 1 0,1 0 0,-1 0 0,0 1 0,1 0 0,-1 0 0,0 0 0,0 1 0,-1 0 0,-6-1 0,-18-1 0,0 1 0,-44 4 0,38-1 0,-127 4 0,-182-5 0,298-8 0,1-1 0,0-2 0,1-2 0,-48-21 0,43 14 0,-1 3 0,-88-17 0,59 27 0,0 2 0,-105 9 0,-90-4 0,261-2 0,1 1 0,0-2 0,0 0 0,0-1 0,1 0 0,-25-12 0,32 13 0,1 0 0,-1 0 0,1 0 0,0-1 0,0 0 0,1 1 0,-1-2 0,1 1 0,0-1 0,0 1 0,0-1 0,1 0 0,-1-1 0,1 1 0,1 0 0,-1-1 0,1 0 0,-2-6 0,1 2 0,2-1 0,-1 1 0,1-1 0,1 1 0,0-1 0,0 1 0,1-1 0,0 1 0,1-1 0,0 1 0,1 0 0,0 0 0,1 0 0,0 0 0,0 0 0,1 1 0,0 0 0,10-13 0,-6 11 0,0 1 0,1 0 0,0 0 0,1 1 0,0 0 0,0 1 0,1 1 0,0-1 0,0 2 0,1 0 0,0 0 0,0 1 0,23-5 0,-11 5 0,1 1 0,0 1 0,0 1 0,1 2 0,44 4 0,-68-3 0,0-1 0,1 1 0,-1 0 0,0 0 0,0 0 0,0 0 0,1 0 0,-1 1 0,0 0 0,-1-1 0,1 1 0,0 0 0,0 0 0,-1 1 0,1-1 0,-1 0 0,0 1 0,0 0 0,0-1 0,0 1 0,0 0 0,-1 0 0,3 5 0,0 4 0,0 1 0,0 0 0,-2 0 0,3 22 0,-3-22 0,13 182 0,-12 276 0,-6-317 0,2-148 0,1 1 0,1-1 0,-1 1 0,1-1 0,0 0 0,0 1 0,1-1 0,4 12 0,-6-18 0,1 1 0,-1 0 0,0-1 0,1 1 0,-1-1 0,1 1 0,-1-1 0,1 1 0,-1-1 0,1 1 0,-1-1 0,1 1 0,0-1 0,-1 0 0,1 1 0,0-1 0,-1 0 0,1 0 0,0 1 0,-1-1 0,1 0 0,0 0 0,0 0 0,-1 0 0,1 0 0,0 0 0,-1 0 0,1 0 0,1 0 0,1-2 0,-1 1 0,1 0 0,0-1 0,-1 0 0,1 1 0,-1-1 0,0 0 0,1 0 0,-1-1 0,0 1 0,3-4 0,8-13 0,0-1 0,-1 0 0,-1 0 0,0-1 0,-2-1 0,-1 1 0,0-2 0,6-34 0,-8 27 0,-1-1 0,-1-1 0,-2 1 0,-2 0 0,-5-60 0,3 80 0,0 0 0,0 0 0,-1 0 0,0 1 0,-1-1 0,-1 1 0,1 0 0,-1 0 0,-1 1 0,0 0 0,0-1 0,-1 2 0,0-1 0,-1 1 0,0 0 0,-9-7 0,5 7 0,0 0 0,-1 1 0,0 0 0,-1 0 0,1 2 0,-1 0 0,0 0 0,0 1 0,-1 1 0,1 1 0,-21-2 0,20 3 0,-2-1 0,0 1 0,0 0 0,0 2 0,-24 2 0,37-2 0,0 0 0,0 0 0,0 0 0,0 1 0,0-1 0,1 1 0,-1 0 0,0 0 0,1 0 0,-1 1 0,1-1 0,0 1 0,0 0 0,0 0 0,0 0 0,0 0 0,0 0 0,1 1 0,0-1 0,0 1 0,0-1 0,-3 8 0,1 0 0,1 0 0,0 0 0,0 0 0,1 1 0,1-1 0,0 1 0,0-1 0,1 1 0,0-1 0,1 1 0,1-1 0,0 0 0,0 1 0,8 19 0,-7-23 0,1-1 0,0 1 0,0-1 0,1 1 0,0-1 0,0-1 0,1 1 0,0-1 0,0 0 0,0 0 0,1-1 0,-1 1 0,1-2 0,1 1 0,-1-1 0,1 0 0,0 0 0,0-1 0,0 0 0,11 2 0,4 0 0,1-1 0,-1-1 0,1-1 0,0-1 0,-1-2 0,1 0 0,0-1 0,-1-1 0,0-2 0,0 0 0,0-1 0,0-2 0,-1 0 0,0-1 0,21-13 0,-3-2 0,-2-1 0,0-2 0,-2-1 0,-1-2 0,-1-2 0,53-65 0,120-181 0,-176 228 0,-3-1 0,-1-1 0,37-108 0,-62 154 0,2-6 0,0 0 0,-1-1 0,-1 1 0,2-19 0,-4 29 0,1 0 0,-1 1 0,0-1 0,0 0 0,0 0 0,-1 0 0,1 0 0,0 0 0,-1 0 0,1 0 0,-1 0 0,0 0 0,0 1 0,1-1 0,-1 0 0,0 1 0,-1-1 0,1 0 0,0 1 0,0-1 0,-1 1 0,1 0 0,0-1 0,-1 1 0,0 0 0,1 0 0,-1 0 0,0 0 0,1 0 0,-1 0 0,0 1 0,0-1 0,0 1 0,0-1 0,0 1 0,-2-1 0,-5 1 0,-1 0 0,0 1 0,1 0 0,-1 0 0,1 1 0,-1 0 0,1 1 0,0 0 0,0 1 0,-13 6 0,-13 9 0,-39 27 0,20-9 0,1 3 0,3 2 0,1 3 0,-69 79 0,107-109 0,1 0 0,0 1 0,0 1 0,2-1 0,0 1 0,1 0 0,1 1 0,0 0 0,1 0 0,2 0 0,-1 1 0,2-1 0,1 1 0,0 0 0,1-1 0,3 23 0,-2-35 0,0-1 0,1 1 0,-1 0 0,1-1 0,0 1 0,1-1 0,-1 0 0,1 1 0,0-1 0,0-1 0,1 1 0,0 0 0,-1-1 0,2 0 0,-1 0 0,0 0 0,1 0 0,0-1 0,-1 1 0,1-1 0,1 0 0,-1-1 0,0 1 0,1-1 0,-1-1 0,1 1 0,0 0 0,-1-1 0,1 0 0,11 0 0,-2-1 0,0 0 0,0 0 0,0-2 0,0 0 0,0 0 0,0-1 0,-1-1 0,0-1 0,1 0 0,-2-1 0,15-7 0,-16 6 0,-1-1 0,-1 1 0,0-2 0,0 1 0,0-1 0,-1-1 0,0 0 0,-1 0 0,0-1 0,9-17 0,-14 24 0,-1 0 0,0 0 0,0-1 0,0 1 0,-1-1 0,1 0 0,-1 1 0,0-1 0,-1 0 0,1 1 0,-1-1 0,0 0 0,0 0 0,0 0 0,-1 1 0,0-1 0,0 0 0,0 0 0,0 1 0,-1-1 0,1 1 0,-1-1 0,-1 1 0,1 0 0,0 0 0,-1 0 0,0 0 0,0 0 0,0 1 0,-1-1 0,-4-3 0,-2-1 0,0 2 0,-1-1 0,1 1 0,-1 1 0,0 0 0,0 1 0,-1 0 0,0 0 0,-18-2 0,-15-1 0,-54-1 0,82 7 0,-33-1 0,-1 2 0,1 2 0,0 2 0,0 3 0,0 2 0,-49 15 0,68-14 0,0 1 0,1 1 0,0 1 0,1 2 0,1 1 0,0 2 0,1 0 0,1 2 0,1 1 0,-30 32 0,26-21 0,2 2 0,-28 44 0,46-63 0,0 0 0,1 1 0,1 0 0,0 0 0,1 1 0,1-1 0,0 1 0,-2 23 0,6-37 0,1 0 0,0 0 0,0 0 0,0-1 0,0 1 0,1 0 0,-1 0 0,1 0 0,0 0 0,0-1 0,0 1 0,0 0 0,0-1 0,0 1 0,1-1 0,-1 1 0,1-1 0,0 0 0,-1 0 0,5 4 0,-1-3 0,-1 0 0,0 0 0,1-1 0,0 1 0,-1-1 0,1 0 0,0-1 0,0 1 0,0-1 0,10 1 0,-1-1 0,1 0 0,-1-1 0,1-1 0,-1 0 0,0-1 0,0 0 0,22-8 0,-18 3 0,0 0 0,-1-2 0,-1 0 0,1-1 0,-2-1 0,1 0 0,-2-1 0,1 0 0,-2-2 0,1 1 0,-2-2 0,14-19 0,-19 24 0,-1 0 0,0 0 0,0-1 0,-1 0 0,0 0 0,-1 0 0,-1 0 0,0-1 0,0 1 0,-1-1 0,0 0 0,-1 0 0,-1 0 0,0 0 0,0 1 0,-1-1 0,-1 0 0,0 0 0,0 0 0,-8-18 0,7 22 0,-1 0 0,0 0 0,-1 0 0,0 1 0,0-1 0,0 1 0,-1 0 0,-1 1 0,1-1 0,-1 1 0,-13-10 0,7 8 0,-1 1 0,1 0 0,-1 1 0,0 0 0,-1 1 0,-20-5 0,-9 3 0,0 1 0,-1 2 0,-78 4 0,105 0 0,0 1 0,0 1 0,0 1 0,0 0 0,-22 7 0,36-8 0,0-1 0,-1 1 0,1 0 0,0 0 0,1 0 0,-1 0 0,0 1 0,0 0 0,1 0 0,0 0 0,0 0 0,0 0 0,0 0 0,0 1 0,0 0 0,1-1 0,0 1 0,0 0 0,0 0 0,0 1 0,0-1 0,1 0 0,0 0 0,0 1 0,0-1 0,0 8 0,1 1 0,0 0 0,2 1 0,-1-2 0,1 1 0,1 0 0,1 0 0,-1-1 0,2 0 0,0 1 0,0-2 0,1 1 0,1-1 0,0 0 0,0 0 0,14 15 0,-6-10 0,0 0 0,2-1 0,0-1 0,0-1 0,1 0 0,1-1 0,0-1 0,30 13 0,-43-21 0,-1-1 0,1 0 0,0 0 0,0-1 0,0 1 0,0-1 0,0-1 0,0 1 0,0-1 0,0 0 0,0 0 0,0-1 0,0 0 0,6-1 0,-8 0 0,0 1 0,-1-1 0,1 0 0,-1 0 0,0 0 0,1 0 0,-1-1 0,0 1 0,0-1 0,-1 0 0,1 0 0,0 0 0,-1 0 0,0-1 0,0 1 0,0 0 0,0-1 0,0 0 0,-1 1 0,0-1 0,1 0 0,0-6 0,-1 4 0,0-1 0,0 0 0,0 0 0,-1 0 0,0 0 0,0 0 0,-1 0 0,1 0 0,-2 0 0,1 1 0,-1-1 0,0 0 0,-3-6 0,0 3 0,0 0 0,-1 0 0,-1 0 0,1 1 0,-1 0 0,-1 0 0,-11-10 0,0 3 0,-1 1 0,0 0 0,-1 2 0,0 0 0,-1 1 0,-40-15 0,34 18 0,1 1 0,-1 0 0,-1 3 0,1 0 0,-52-2 0,68 7 0,1 0 0,-1 0 0,1 1 0,0 1 0,-1 0 0,1 0 0,0 1 0,0 1 0,0 0 0,1 0 0,-1 1 0,1 0 0,0 1 0,1 0 0,-1 1 0,1 0 0,-11 10 0,17-14 0,0 1 0,1-1 0,-1 0 0,1 1 0,0 0 0,-1 0 0,2 0 0,-1 0 0,0 0 0,1 0 0,0 0 0,0 0 0,0 0 0,0 1 0,1-1 0,-1 0 0,1 1 0,0-1 0,1 0 0,-1 1 0,1-1 0,0 0 0,0 1 0,0-1 0,0 0 0,1 0 0,0 0 0,0 0 0,0 0 0,0-1 0,1 1 0,-1-1 0,5 5 0,7 8 0,0-1 0,1-1 0,1 0 0,0-1 0,27 17 0,25 12 0,1-3 0,2-3 0,110 40 0,-123-57 0,1-1 0,1-4 0,0-2 0,1-2 0,64 0 0,-113-9 0,0-1 0,0-1 0,0 0 0,0 0 0,0-2 0,0 1 0,0-1 0,18-8 0,-27 9 0,0 0 0,0 1 0,0-1 0,0 0 0,0 0 0,0-1 0,0 1 0,-1-1 0,1 1 0,-1-1 0,0 0 0,0 0 0,0 0 0,0 0 0,0 0 0,-1 0 0,0-1 0,1 1 0,-1 0 0,0-1 0,0 1 0,-1-1 0,1 1 0,-1-1 0,0 0 0,0 1 0,0-1 0,0 1 0,-1-1 0,1 1 0,-1-1 0,0 1 0,-2-7 0,0 4 0,1-1 0,-1 1 0,0 0 0,0-1 0,-1 1 0,0 0 0,0 1 0,0-1 0,-1 1 0,0 0 0,0 0 0,0 0 0,0 1 0,-1 0 0,0 0 0,0 0 0,-11-4 0,9 4 0,0 1 0,-1 0 0,0 1 0,1-1 0,-1 2 0,0-1 0,0 2 0,0-1 0,0 1 0,0 0 0,0 1 0,0 0 0,-17 4 0,-5 6 0,1 0 0,0 2 0,1 1 0,0 2 0,1 0 0,1 2 0,1 1 0,-30 28 0,24-17 0,0 2 0,3 1 0,0 1 0,2 2 0,-35 60 0,48-71 0,2 1 0,0 0 0,1 1 0,2 0 0,1 0 0,1 1 0,1 0 0,-4 53 0,10-76 0,0-1 0,0 1 0,0-1 0,1 1 0,-1-1 0,1 1 0,0-1 0,1 1 0,-1-1 0,1 0 0,0 1 0,0-1 0,0 0 0,0 0 0,1 0 0,-1-1 0,1 1 0,0-1 0,1 1 0,-1-1 0,0 0 0,1 0 0,0-1 0,-1 1 0,1-1 0,0 1 0,1-1 0,-1-1 0,0 1 0,0 0 0,1-1 0,-1 0 0,1 0 0,5 0 0,6 1 0,0-1 0,0-1 0,0 0 0,0-2 0,0 1 0,0-2 0,0 0 0,26-9 0,-11-1 0,-1-1 0,0-1 0,-1-1 0,0-2 0,-2-1 0,0-1 0,43-42 0,-24 14 0,-1-2 0,73-107 0,-93 119 0,-2 0 0,-2-1 0,-2-2 0,-1 0 0,-2 0 0,-2-2 0,-2 0 0,9-59 0,-20 96 0,0 0 0,0 0 0,-1 0 0,0 0 0,0 1 0,0-1 0,-1 0 0,0 0 0,0 0 0,-1 0 0,1 0 0,-1 1 0,-3-7 0,3 9 0,-1 1 0,1-1 0,-1 0 0,1 1 0,-1-1 0,0 1 0,0 0 0,0 0 0,-1 0 0,1 0 0,0 0 0,-1 1 0,1 0 0,-1-1 0,1 1 0,-1 1 0,0-1 0,1 0 0,-1 1 0,0 0 0,1 0 0,-5 0 0,-19 1 0,1 0 0,-1 2 0,1 1 0,-31 9 0,-106 38 0,89-26 0,-541 203 0,602-222 0,8-4 0,0-1 0,-1 2 0,1-1 0,0 1 0,0-1 0,1 1 0,-1 1 0,1-1 0,-1 1 0,1-1 0,0 1 0,-5 7 0,9-10 0,0 0 0,0 0 0,0-1 0,0 1 0,0 0 0,0-1 0,1 1 0,-1 0 0,0-1 0,0 1 0,1 0 0,-1-1 0,0 1 0,1 0 0,-1-1 0,1 1 0,-1-1 0,1 1 0,-1-1 0,1 1 0,-1-1 0,1 1 0,0-1 0,-1 0 0,1 1 0,0-1 0,-1 0 0,1 1 0,0-1 0,-1 0 0,1 0 0,0 0 0,0 0 0,-1 0 0,2 0 0,34 6 0,-33-6 0,79 6 0,1-4 0,0-3 0,0-4 0,-1-4 0,0-3 0,0-4 0,96-32 0,-170 45 0,0 1 0,0-1 0,0-1 0,-1 1 0,1-1 0,-1-1 0,0 1 0,0-1 0,-1 0 0,8-9 0,-10 10 0,-2 0 0,1 0 0,0 0 0,-1-1 0,0 1 0,0-1 0,0 1 0,0-1 0,-1 0 0,0 0 0,0 0 0,0 0 0,-1 0 0,0 0 0,1 0 0,-2 0 0,1 0 0,-2-6 0,1 3 0,-1-1 0,0 1 0,0 0 0,0 1 0,-1-1 0,-1 0 0,1 1 0,-1-1 0,-1 1 0,1 0 0,-1 1 0,-8-9 0,3 5 0,0 1 0,0 0 0,-1 1 0,0 1 0,0-1 0,-25-10 0,2 5 0,-1 1 0,-1 1 0,0 2 0,-55-6 0,14 4 0,1 3 0,-2 4 0,1 2 0,0 5 0,-95 14 0,163-16 0,-1 1 0,1 0 0,0 1 0,0 0 0,1 0 0,-1 1 0,0 0 0,1 1 0,-10 7 0,15-10 0,1 1 0,-1-1 0,1 1 0,0-1 0,0 1 0,0 0 0,1 0 0,-1 0 0,1 0 0,0 0 0,-1 0 0,1 0 0,0 1 0,1-1 0,-1 0 0,1 1 0,-1-1 0,1 0 0,0 1 0,0-1 0,1 1 0,-1-1 0,1 0 0,-1 1 0,1-1 0,0 0 0,0 0 0,3 5 0,-3-4 0,1-1 0,0 1 0,0 0 0,0-1 0,1 1 0,-1-1 0,1 1 0,0-1 0,0 0 0,0 0 0,0-1 0,0 1 0,1-1 0,-1 1 0,6 2 0,-1-2 0,0 1 0,0-2 0,0 1 0,1-1 0,-1 0 0,1-1 0,9 1 0,3-1 0,0-1 0,0-2 0,0 0 0,0-1 0,29-8 0,-30 5 0,-1-1 0,0-1 0,-1-1 0,0 0 0,0-1 0,-1-1 0,0-1 0,28-25 0,-34 26 0,-1 0 0,1 0 0,-2-1 0,1 0 0,-2 0 0,0-1 0,0-1 0,-1 1 0,-1-1 0,0 0 0,-1-1 0,4-21 0,-7 30 0,-1 0 0,-1-1 0,1 1 0,-1 0 0,0 0 0,0-1 0,-1 1 0,0 0 0,0 0 0,-1 0 0,1 0 0,-1 0 0,0 0 0,-1 0 0,0 1 0,0-1 0,0 1 0,0 0 0,-1-1 0,0 2 0,0-1 0,0 0 0,0 1 0,-1 0 0,0 0 0,0 0 0,0 1 0,0-1 0,-1 1 0,-11-4 0,-3-1 0,1 1 0,-2 1 0,1 1 0,-1 1 0,0 1 0,0 0 0,-41 2 0,29 2 0,0 1 0,1 2 0,-1 1 0,-60 17 0,78-16 0,-1-1 0,1 2 0,0 0 0,0 1 0,1 1 0,0 0 0,0 0 0,1 2 0,1-1 0,0 2 0,-19 22 0,12-6 0,0 1 0,2 1 0,2 1 0,1 0 0,1 1 0,1 0 0,-11 55 0,13-39 0,2 0 0,2 0 0,3 1 0,4 88 0,0-121 0,1 1 0,1-1 0,0 0 0,1 0 0,1 0 0,1 0 0,0-1 0,0 0 0,2 0 0,11 17 0,-10-20 0,0-1 0,0-1 0,1 1 0,1-2 0,0 1 0,0-1 0,0-1 0,1 0 0,1-1 0,-1 0 0,1-1 0,16 6 0,-11-6 0,1 0 0,-1-1 0,1-1 0,0-1 0,0 0 0,0-2 0,0 0 0,0-1 0,1-1 0,-1 0 0,0-2 0,30-7 0,-33 4 0,0 0 0,0-1 0,0 0 0,-1-1 0,0-1 0,-1 0 0,0-1 0,0-1 0,-1 0 0,0-1 0,-1 0 0,0-1 0,-1 0 0,12-19 0,-10 10 0,0 0 0,-2 0 0,0-1 0,-1-1 0,-2 0 0,0 0 0,-2-1 0,0 0 0,-2 0 0,-1 0 0,-1 0 0,-1 0 0,-1-1 0,-4-25 0,2 33 0,-1 0 0,-1 0 0,0 0 0,-2 1 0,0 0 0,-1 0 0,0 0 0,-2 1 0,0 0 0,0 0 0,-2 1 0,0 1 0,0 0 0,-2 0 0,1 1 0,-2 0 0,0 2 0,0-1 0,-1 2 0,-19-11 0,13 10 0,-1 1 0,1 1 0,-2 1 0,1 1 0,-1 2 0,0 0 0,0 1 0,-1 1 0,1 1 0,-1 1 0,1 1 0,-1 1 0,1 1 0,-45 11 0,31-3 0,2 1 0,-1 2 0,2 2 0,0 1 0,0 2 0,2 0 0,0 3 0,-47 40 0,70-54 0,0 2 0,1-1 0,0 1 0,1 0 0,0 1 0,0 0 0,-9 19 0,14-26 0,0 1 0,1 0 0,-1 0 0,1 0 0,0-1 0,0 1 0,0 1 0,0-1 0,1 0 0,0 0 0,0 0 0,0 0 0,0 0 0,0 0 0,1 0 0,0 0 0,0 0 0,0 0 0,0 0 0,1 0 0,-1 0 0,1-1 0,0 1 0,0 0 0,4 4 0,-3-5 0,-1-1 0,1 1 0,0-1 0,0 1 0,0-1 0,0 0 0,0 0 0,0 0 0,0-1 0,1 1 0,-1-1 0,1 0 0,-1 0 0,1 0 0,-1 0 0,1 0 0,0-1 0,-1 0 0,1 0 0,0 0 0,-1 0 0,1 0 0,0-1 0,-1 0 0,1 1 0,-1-1 0,1-1 0,-1 1 0,5-3 0,2-1 0,0 0 0,-1-1 0,0 0 0,0-1 0,0 0 0,-1-1 0,0 0 0,10-12 0,0-3 0,-1-1 0,-1-1 0,-2 0 0,0-1 0,-2 0 0,0-1 0,-2-1 0,-1 0 0,-2 0 0,0-1 0,3-38 0,-9 53 0,-1-1 0,0 0 0,-1 1 0,0-1 0,-1 1 0,-1 0 0,-1 0 0,0 0 0,0 0 0,-12-22 0,10 25 0,0 1 0,-2 0 0,1 0 0,-1 0 0,-1 1 0,0 0 0,0 1 0,0-1 0,-1 2 0,0 0 0,-1 0 0,0 1 0,-22-10 0,11 7 0,1 1 0,-2 0 0,1 2 0,-1 1 0,0 0 0,-1 2 0,1 1 0,-33 0 0,41 3 0,0 1 0,-1 0 0,1 1 0,0 1 0,0 0 0,0 1 0,1 1 0,0 0 0,0 1 0,0 0 0,1 1 0,0 1 0,-21 18 0,12-6 0,1 1 0,2 1 0,0 2 0,1-1 0,2 2 0,1 0 0,0 1 0,-11 32 0,5-3 0,2 0 0,2 2 0,-10 69 0,22-100 0,2 0 0,0 1 0,2 48 0,2-67 0,0 1 0,1-1 0,0 1 0,0-1 0,1 0 0,0 0 0,0 0 0,1 0 0,1 0 0,-1-1 0,1 0 0,1 0 0,-1 0 0,9 8 0,0-4 0,0 0 0,1-1 0,0 0 0,1-1 0,0-1 0,1 0 0,-1-1 0,2-1 0,-1-1 0,1-1 0,0 0 0,0-1 0,1-1 0,28 2 0,-16-4 0,-1-1 0,0-1 0,0-1 0,0-2 0,0-1 0,-1-2 0,1-1 0,35-14 0,-45 13 0,-1-1 0,-1 0 0,0-1 0,0-1 0,-1-1 0,-1-1 0,0 0 0,-1-1 0,0 0 0,-1-1 0,-1-1 0,-1-1 0,0 1 0,11-26 0,-5 5 0,-1-1 0,-3-1 0,-1 0 0,-1-1 0,-3 0 0,5-47 0,-12 73 0,-1 0 0,0-1 0,-1 1 0,0 0 0,-1 0 0,-1 0 0,-1 0 0,-6-23 0,6 30 0,0 0 0,-1 1 0,1 0 0,-2-1 0,1 2 0,-1-1 0,0 0 0,0 1 0,-1 0 0,0 0 0,0 0 0,0 1 0,-1 0 0,1 0 0,-1 1 0,-1 0 0,-8-4 0,5 3 0,0 1 0,0 1 0,-1-1 0,1 2 0,-1-1 0,0 2 0,1 0 0,-1 0 0,0 1 0,-21 2 0,16 1 0,-1 1 0,1 0 0,0 1 0,0 1 0,1 1 0,-26 13 0,13-3 0,2 2 0,0 0 0,1 2 0,1 1 0,1 1 0,1 1 0,-26 36 0,31-36 0,1 1 0,2 1 0,-24 51 0,34-66 0,1 1 0,0-1 0,1 0 0,0 1 0,1 0 0,0 0 0,1 0 0,0-1 0,1 1 0,0 0 0,1 0 0,4 20 0,-4-28 0,0-1 0,1 0 0,-1 0 0,1 0 0,0 0 0,0 0 0,0 0 0,0 0 0,0 0 0,1-1 0,-1 1 0,1-1 0,0 0 0,0 0 0,0 0 0,0 0 0,0 0 0,0-1 0,0 1 0,0-1 0,1 0 0,3 1 0,3 1 0,1-1 0,0-1 0,0 0 0,0 0 0,0-1 0,19-2 0,24-7 0,0-3 0,-1-2 0,0-2 0,-2-2 0,0-3 0,-1-2 0,-1-2 0,58-40 0,-98 59 0,46-36 0,-53 40 0,0 0 0,1 0 0,-1 0 0,0 0 0,0-1 0,0 1 0,0-1 0,-1 1 0,1-1 0,-1 0 0,1 0 0,-1 0 0,0 0 0,0 0 0,0 0 0,-1 0 0,2-5 0,-3 7 0,1 0 0,-1 0 0,1-1 0,-1 1 0,0 0 0,1 0 0,-1 0 0,0 0 0,0-1 0,0 1 0,0 0 0,0 1 0,0-1 0,0 0 0,0 0 0,0 0 0,0 1 0,0-1 0,0 0 0,-1 1 0,1-1 0,0 1 0,-1-1 0,1 1 0,0 0 0,-1 0 0,1 0 0,0-1 0,-2 1 0,-46-1 0,43 2 0,-25 0-1365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6:27.609"/>
    </inkml:context>
    <inkml:brush xml:id="br0">
      <inkml:brushProperty name="width" value="0.35" units="cm"/>
      <inkml:brushProperty name="height" value="0.35" units="cm"/>
      <inkml:brushProperty name="color" value="#FFFFFF"/>
    </inkml:brush>
  </inkml:definitions>
  <inkml:trace contextRef="#ctx0" brushRef="#br0">0 1333 24575,'9'7'0,"0"-1"0,0 0 0,0 0 0,1 0 0,0-1 0,0-1 0,0 0 0,1 0 0,0-1 0,-1 0 0,22 2 0,-16-2 0,104 16 0,202 6 0,-218-20 0,-72-4 0,0 2 0,1 2 0,-1 1 0,-1 1 0,0 2 0,0 1 0,0 1 0,53 29 0,-33-10 0,-2 2 0,63 53 0,-100-76 0,1 0 0,1-1 0,-1 0 0,1-1 0,1 0 0,-1-1 0,1-1 0,0 0 0,0-1 0,1-1 0,-1-1 0,1 0 0,-1 0 0,1-2 0,21-1 0,20-5 0,-1-2 0,104-30 0,-124 29 0,95-29 0,152-65 0,-206 76 0,137-31 0,-108 32 0,30-5 0,91-27 0,-168 38 0,1 3 0,1 3 0,1 2 0,78-4 0,-75 12 0,0-3 0,0-2 0,-1-3 0,100-34 0,-96 26 0,0 2 0,2 3 0,0 3 0,92-4 0,292 14 0,-219 6 0,-195-2 0,-1 2 0,66 15 0,36 4 0,3-13 0,87 8 0,289 16 0,4-35 0,-187-3 0,620 5 0,-957-1 0,21-1 0,-1 1 0,1 2 0,39 6 0,-60-8 0,1 0 0,-1 0 0,0 0 0,1 0 0,-1 0 0,1 0 0,-1 0 0,1 0 0,-1 1 0,1-1 0,-1 0 0,0 0 0,1 0 0,-1 0 0,1 1 0,-1-1 0,0 0 0,1 0 0,-1 1 0,0-1 0,1 0 0,-1 1 0,0-1 0,0 0 0,1 1 0,-1-1 0,0 0 0,0 1 0,1-1 0,-1 1 0,0-1 0,0 1 0,0-1 0,0 0 0,0 1 0,0-1 0,0 2 0,-16 8 0,-28 2 0,-19-5 0,-72-1 0,80-5 0,1 2 0,-74 14 0,-278 57 0,-16-17 0,346-49 0,66-8 0,1 1 0,0 1 0,-1-1 0,1 1 0,0 1 0,0 0 0,0 0 0,1 1 0,-16 8 0,23-11 0,0-1 0,0 1 0,0 0 0,1 0 0,-1-1 0,0 1 0,0 0 0,0 0 0,0 0 0,1 0 0,-1 0 0,0 0 0,1 0 0,-1 0 0,1 0 0,-1 0 0,1 0 0,0 0 0,-1 0 0,1 0 0,0 1 0,0-1 0,0 0 0,0 0 0,0 0 0,0 0 0,0 1 0,0-1 0,1 2 0,0 0 0,1-1 0,-1 1 0,1-1 0,0 1 0,0-1 0,0 0 0,0 0 0,0 0 0,0 0 0,1 0 0,4 2 0,5 3 0,0 0 0,1-1 0,0 0 0,20 5 0,8-1 0,0-2 0,1-2 0,0-1 0,0-2 0,1-3 0,-1-1 0,68-10 0,-102 9 0,1 0 0,-1 0 0,0-1 0,0 0 0,-1 0 0,1-1 0,-1 0 0,0 0 0,0-1 0,0 0 0,0 0 0,-1-1 0,0 0 0,0 0 0,0 0 0,-1-1 0,0 1 0,7-14 0,-7 8 0,0 0 0,0 0 0,-1 0 0,-1 0 0,0-1 0,-1 0 0,0 0 0,-1 0 0,-1 1 0,0-1 0,-3-23 0,-1 2 0,-2 0 0,-1 0 0,-2 0 0,-1 2 0,-2-1 0,-1 1 0,-23-40 0,32 66 0,0 0 0,0 0 0,0 0 0,-1 1 0,0-1 0,-1 1 0,1 0 0,-1 1 0,0-1 0,0 1 0,0 0 0,-10-4 0,14 7 0,-1 0 0,1 1 0,-1-1 0,1 1 0,-1 0 0,1-1 0,-1 1 0,0 0 0,1 1 0,-1-1 0,1 0 0,-1 1 0,1-1 0,-1 1 0,1 0 0,0 0 0,-1 0 0,1 0 0,0 0 0,0 1 0,0-1 0,0 1 0,0-1 0,0 1 0,0 0 0,0-1 0,0 1 0,1 0 0,-1 0 0,1 0 0,0 1 0,-1-1 0,1 0 0,0 1 0,0-1 0,-1 5 0,-2 5 0,-1 0 0,2 0 0,-5 25 0,7-32 0,0 1 0,1-1 0,-1 0 0,1 1 0,1-1 0,-1 1 0,1-1 0,0 0 0,0 1 0,0-1 0,3 7 0,-3-11 0,-1-1 0,0 1 0,0-1 0,1 1 0,-1 0 0,0-1 0,1 1 0,-1-1 0,0 1 0,1-1 0,-1 1 0,1-1 0,-1 0 0,1 1 0,-1-1 0,1 1 0,-1-1 0,1 0 0,-1 0 0,1 1 0,0-1 0,-1 0 0,1 0 0,-1 1 0,1-1 0,0 0 0,-1 0 0,1 0 0,0 0 0,-1 0 0,1 0 0,-1 0 0,1 0 0,0 0 0,-1-1 0,1 1 0,0 0 0,-1 0 0,1 0 0,-1-1 0,1 1 0,0-1 0,20-23 0,-13 8 0,-1-1 0,0 0 0,-1-1 0,-1 0 0,-1 0 0,3-23 0,6-119 0,-11 133 0,0-5 0,0-1 0,-2 1 0,-2 0 0,0-1 0,-3 1 0,0 0 0,-12-34 0,15 60 0,0 0 0,0 1 0,-1-1 0,0 0 0,0 1 0,0 0 0,-1 0 0,0 0 0,0 0 0,0 0 0,0 1 0,-1 0 0,0 0 0,0 0 0,0 0 0,0 1 0,-1 0 0,1 0 0,-1 0 0,0 1 0,0 0 0,1 0 0,-2 0 0,1 1 0,0 0 0,0 0 0,0 0 0,-1 1 0,1 0 0,0 1 0,0-1 0,0 1 0,-1 0 0,1 0 0,-11 5 0,3-2 0,0 1 0,1 1 0,0 0 0,-1 1 0,2 1 0,-1 0 0,1 0 0,1 2 0,-1-1 0,2 1 0,-1 1 0,1 0 0,1 0 0,-13 20 0,9-5 0,1 1 0,1-1 0,2 2 0,1-1 0,1 1 0,-6 50 0,6-6 0,3 106 0,8-132 0,-4-45 0,0-1 0,0 0 0,0 0 0,0 0 0,0 1 0,0-1 0,0 0 0,1 0 0,-1 1 0,0-1 0,0 0 0,0 0 0,0 0 0,1 0 0,-1 1 0,0-1 0,0 0 0,0 0 0,1 0 0,-1 0 0,0 0 0,0 0 0,1 1 0,-1-1 0,0 0 0,0 0 0,1 0 0,-1 0 0,0 0 0,0 0 0,1 0 0,-1 0 0,0 0 0,0 0 0,1 0 0,-1 0 0,0 0 0,0 0 0,1-1 0,-1 1 0,0 0 0,0 0 0,0 0 0,1 0 0,-1 0 0,0 0 0,0-1 0,0 1 0,1 0 0,-1 0 0,0 0 0,0-1 0,0 1 0,0 0 0,0 0 0,1 0 0,-1-1 0,0 1 0,0 0 0,0 0 0,0-1 0,0 1 0,0 0 0,0 0 0,0-1 0,0 1 0,0 0 0,0 0 0,0-1 0,10-21 0,0 0 0,-2 0 0,-1-1 0,-1 0 0,6-39 0,-5 26 0,4-33 0,-3 0 0,-3-1 0,-3 1 0,-14-132 0,10 180 0,-1-1 0,-1 1 0,-1 0 0,-11-32 0,13 46 0,1 1 0,-1 0 0,0 1 0,-1-1 0,1 0 0,-1 1 0,0 0 0,-1 0 0,1 0 0,-1 0 0,0 1 0,0 0 0,-1 0 0,1 0 0,-1 0 0,0 1 0,1 0 0,-13-4 0,-9 2 0,0 1 0,0 1 0,0 1 0,-1 2 0,1 0 0,0 2 0,0 1 0,0 1 0,-32 10 0,42-9 0,-1 2 0,1 0 0,1 1 0,0 0 0,0 2 0,0-1 0,1 2 0,1 0 0,0 1 0,0 1 0,1 0 0,1 0 0,0 1 0,-18 30 0,23-33 0,1 1 0,0 0 0,0 0 0,1 1 0,1 0 0,0 0 0,1 0 0,0 0 0,0 17 0,2-20 0,1 0 0,1 0 0,0 0 0,0-1 0,1 1 0,0 0 0,1-1 0,0 1 0,0-1 0,1 0 0,0 0 0,1 0 0,8 11 0,-8-13 0,1-1 0,-1 0 0,1 0 0,1-1 0,-1 0 0,1 0 0,0-1 0,0 1 0,0-1 0,0-1 0,1 0 0,-1 0 0,1 0 0,0-1 0,0 0 0,0 0 0,0-1 0,1 0 0,-1-1 0,0 0 0,16-1 0,-9-1 0,-1 1 0,1-2 0,-1 0 0,1-1 0,-1 0 0,0-1 0,-1-1 0,1 0 0,-1-1 0,0 0 0,16-13 0,-13 5 0,0 0 0,-1-1 0,-1 0 0,-1-1 0,0-1 0,-1 0 0,-1-1 0,-1 0 0,-1 0 0,9-26 0,-7 12 0,-1-1 0,-2 0 0,-1-1 0,-2 0 0,2-50 0,-7 77 0,1 0 0,-2 0 0,1 0 0,-1 0 0,0 1 0,-1-1 0,0 0 0,0 1 0,0 0 0,-1-1 0,-1 1 0,1 0 0,-7-10 0,6 13 0,0-1 0,0 1 0,-1 0 0,0 0 0,0 1 0,0-1 0,0 1 0,0 0 0,0 0 0,-1 1 0,1 0 0,-1 0 0,0 0 0,0 1 0,0-1 0,0 1 0,-9 0 0,-6 0 0,0 2 0,0 0 0,0 1 0,0 1 0,0 1 0,1 1 0,0 1 0,-21 8 0,-2 4 0,1 1 0,-63 40 0,85-46 0,0 0 0,1 1 0,1 1 0,0 1 0,1 1 0,0 1 0,-16 22 0,24-26 0,1 0 0,-1 1 0,2 0 0,0 0 0,1 1 0,1 0 0,0 0 0,2 0 0,-1 1 0,2-1 0,-1 21 0,2-15 0,1 0 0,0 0 0,2 1 0,1-1 0,1-1 0,0 1 0,2 0 0,16 38 0,-15-45 0,1 0 0,1 0 0,0-1 0,1-1 0,0 0 0,1 0 0,0-1 0,1 0 0,1-1 0,0-1 0,0 0 0,23 13 0,-14-11 0,1-2 0,0 0 0,0-2 0,1 0 0,0-2 0,1 0 0,-1-2 0,1-1 0,0-1 0,0-1 0,0-1 0,-1-1 0,42-7 0,-49 5 0,-1-1 0,0-1 0,1 0 0,-2-1 0,1-1 0,-1-1 0,0 0 0,-1-1 0,16-12 0,-20 13 0,0-1 0,0-1 0,-1 0 0,-1 0 0,0-1 0,0 0 0,-1 0 0,0-1 0,-1 0 0,0 0 0,-1 0 0,5-21 0,-8 31 0,-1-1 0,0 0 0,0 0 0,-1 0 0,1 0 0,-1 0 0,1 0 0,-1 0 0,0 0 0,0 0 0,0 0 0,0-1 0,-1 1 0,1 0 0,-1 0 0,0 0 0,0 1 0,0-1 0,0 0 0,-1 0 0,1 0 0,-1 1 0,1-1 0,-1 1 0,0-1 0,0 1 0,0 0 0,0 0 0,-1-1 0,1 2 0,0-1 0,-1 0 0,0 0 0,1 1 0,-1-1 0,0 1 0,0 0 0,0 0 0,-3-1 0,-9-1 0,1 1 0,-1 0 0,0 1 0,1 1 0,-1 0 0,-29 5 0,20-2 0,0 1 0,0 1 0,0 1 0,0 2 0,-30 13 0,45-17 0,1 0 0,0 1 0,0 0 0,0 0 0,1 1 0,0-1 0,0 2 0,0-1 0,1 1 0,0 0 0,0 1 0,1-1 0,0 1 0,0 0 0,0 0 0,1 1 0,-5 15 0,5-8 0,1-1 0,0 1 0,1 0 0,1 0 0,0 0 0,1 0 0,1 0 0,0 0 0,4 17 0,-2-22 0,0 1 0,1-1 0,0 0 0,0 0 0,1 0 0,1-1 0,0 1 0,0-1 0,1 0 0,0-1 0,1 0 0,17 16 0,-6-8 0,2-2 0,0 0 0,1-1 0,37 17 0,-48-26 0,1 0 0,-1-1 0,1 0 0,0-1 0,0 0 0,0-1 0,0-1 0,0 0 0,0 0 0,0-1 0,24-3 0,-31 2 0,1-1 0,-1 1 0,0-1 0,0 0 0,0-1 0,0 1 0,0-1 0,0 0 0,-1 0 0,1 0 0,-1-1 0,0 1 0,0-1 0,-1 0 0,1-1 0,-1 1 0,1 0 0,-1-1 0,-1 0 0,1 0 0,-1 0 0,0 0 0,0 0 0,0 0 0,-1 0 0,1-1 0,-1 1 0,0-7 0,0 5 0,-1 0 0,0 0 0,0 0 0,-1 0 0,1 0 0,-2 0 0,1 0 0,-1 0 0,0 1 0,0-1 0,-1 0 0,0 1 0,0 0 0,0-1 0,-1 1 0,0 1 0,0-1 0,0 0 0,-1 1 0,0 0 0,-8-6 0,-2 1 0,-1 1 0,0 1 0,0 1 0,-1 0 0,0 1 0,-1 0 0,1 2 0,-1 0 0,0 1 0,0 1 0,-31 0 0,6 2 0,1 2 0,0 2 0,-82 18 0,97-15 0,0 1 0,0 1 0,1 2 0,1 0 0,-41 25 0,57-30 0,0 0 0,0 0 0,0 1 0,0 1 0,1 0 0,1 0 0,-1 0 0,1 1 0,1 0 0,-1 0 0,2 1 0,-1 0 0,1 0 0,1 0 0,0 1 0,0-1 0,-2 12 0,3-3 0,0 0 0,2 1 0,0-1 0,1 1 0,1-1 0,0 0 0,2 1 0,0-1 0,1 0 0,1-1 0,1 1 0,1-1 0,0 0 0,2 0 0,0-1 0,0 0 0,2-1 0,0 0 0,1 0 0,0-1 0,1-1 0,1 0 0,19 14 0,-11-11 0,2 0 0,0-2 0,1-1 0,0-1 0,1-1 0,1-1 0,0-2 0,0 0 0,1-2 0,32 4 0,-38-8 0,-1 0 0,1-2 0,1 0 0,-1-2 0,0-1 0,0 0 0,-1-1 0,1-2 0,-1 0 0,1-1 0,-2-2 0,1 0 0,33-18 0,-26 8 0,-1-1 0,-1-1 0,-1-2 0,-1 0 0,39-47 0,-50 53 0,0-1 0,-1-1 0,-1 0 0,-1 0 0,-1-1 0,0 0 0,-1-1 0,-1 0 0,-1 0 0,4-26 0,-9 38 0,0 0 0,-1 0 0,0 0 0,0 0 0,-1 0 0,0 1 0,0-1 0,-1 0 0,0 0 0,0 1 0,-1-1 0,0 1 0,0 0 0,0-1 0,-1 2 0,-1-1 0,1 0 0,-6-5 0,2 3 0,-1 1 0,0 0 0,0 1 0,0 0 0,-1 1 0,0 0 0,-1 0 0,1 1 0,-1 0 0,0 1 0,-23-5 0,-9-1 0,1 3 0,-2 1 0,1 2 0,0 3 0,-1 1 0,-47 6 0,58-2 0,1 2 0,0 0 0,0 2 0,0 2 0,1 1 0,1 1 0,0 2 0,-50 30 0,67-34 0,1 0 0,1 0 0,-1 1 0,2 0 0,-1 1 0,2 0 0,0 1 0,0 0 0,1 0 0,-8 20 0,11-25 0,2 1 0,-1 0 0,1 0 0,1 0 0,-1 0 0,2 1 0,-1-1 0,1 1 0,1-1 0,0 1 0,0-1 0,1 1 0,0-1 0,0 0 0,1 1 0,0-1 0,7 17 0,-5-20 0,0 0 0,0 1 0,0-2 0,1 1 0,0 0 0,0-1 0,0 0 0,1 0 0,0 0 0,0-1 0,0 0 0,0 0 0,1-1 0,-1 0 0,1 0 0,0 0 0,0-1 0,0 0 0,15 3 0,-6-3 0,0 0 0,1-2 0,-1 1 0,1-2 0,-1 0 0,1-1 0,-1-1 0,16-4 0,12-7 0,0-2 0,-1-2 0,-1-2 0,74-47 0,140-126 0,-237 178 0,-1-1 0,0-1 0,-2 0 0,1-1 0,17-27 0,-33 43 0,1 0 0,-1 0 0,0 0 0,1 0 0,-1-1 0,0 1 0,0 0 0,-1-1 0,1 1 0,0 0 0,-1-1 0,1 1 0,-1-1 0,0 1 0,0-1 0,0 1 0,0-1 0,0 1 0,-1-1 0,1 1 0,-1-1 0,1 1 0,-1 0 0,0-1 0,0 1 0,0 0 0,0 0 0,-1-1 0,1 1 0,0 0 0,-1 0 0,0 1 0,1-1 0,-1 0 0,0 0 0,0 1 0,0-1 0,-4-2 0,-1 1 0,0 0 0,0 0 0,0 1 0,0 0 0,0 0 0,-1 0 0,1 1 0,-1 0 0,1 1 0,-1 0 0,-14 1 0,0 3 0,-1 2 0,1 0 0,0 1 0,1 1 0,0 1 0,0 1 0,1 1 0,0 1 0,1 1 0,1 0 0,-33 30 0,46-38 0,0 0 0,0 0 0,1 0 0,0 1 0,0 0 0,0-1 0,0 1 0,1 1 0,0-1 0,-2 7 0,4-10 0,1-1 0,0 0 0,-1 1 0,1-1 0,0 0 0,0 1 0,0-1 0,1 1 0,-1-1 0,0 0 0,1 1 0,0-1 0,-1 0 0,1 0 0,0 0 0,0 1 0,1-1 0,-1 0 0,0 0 0,1 0 0,-1-1 0,1 1 0,-1 0 0,1-1 0,0 1 0,0 0 0,0-1 0,-1 0 0,2 0 0,-1 1 0,0-1 0,2 1 0,7 1 0,-1 1 0,0-1 0,1-1 0,-1 0 0,1 0 0,0-1 0,0-1 0,-1 1 0,1-2 0,0 0 0,0 0 0,-1-1 0,22-5 0,3-4 0,1-1 0,57-28 0,-70 29 0,1-2 0,-1 0 0,-1-2 0,-1 0 0,0-2 0,-1 0 0,-1-1 0,20-24 0,-31 32 0,0-1 0,-1 1 0,0-1 0,-1-1 0,0 1 0,-1-1 0,-1 0 0,0-1 0,0 1 0,-1 0 0,-1-1 0,0 0 0,0 0 0,-2 0 0,0 0 0,0 1 0,-1-1 0,-4-23 0,1 21 0,-1 1 0,0-1 0,-1 1 0,0 1 0,-1-1 0,-1 1 0,0 0 0,-1 0 0,0 1 0,-1 0 0,0 1 0,-23-19 0,-6-1 0,-1 2 0,-78-42 0,-8 6-93,-2 6-1,-3 5 0,-2 6 1,-236-51-1,316 87 85,-1 2 0,0 3-1,-1 2 1,1 2 0,-1 3-1,1 2 1,-1 3-1,1 2 1,-79 21 0,75-12 9,1 3 0,1 2 0,1 2 0,-63 37 0,101-50 0,0 1 0,0 1 0,1 0 0,1 1 0,0 0 0,1 1 0,0 1 0,1 0 0,1 1 0,0 1 0,1 0 0,1 0 0,1 1 0,0 0 0,2 1 0,-7 21 0,12-29 11,0 1 0,0-1 0,1 1 1,1-1-1,0 1 0,0-1 0,1 0 1,1 1-1,0-1 0,1 0 0,0 0 1,0 0-1,1 0 0,1 0 0,0-1 0,0 0 1,1 0-1,0 0 0,1-1 0,0 0 1,0 0-1,1 0 0,0-1 0,14 10 0,-1-1 18,1-1-1,0-2 0,1 0 0,1-2 0,0 0 0,1-1 0,0-2 0,0-1 0,41 8 0,-30-9-28,-1-2 0,1-1 0,0-2 0,50-4 0,-67 0 0,0 0 0,0-2 0,-1 0 0,1-1 0,-1-1 0,0-1 0,-1 0 0,0-2 0,31-19 0,-23 10 0,-1-2 0,-1 0 0,-1-2 0,-1 0 0,-1-1 0,-1-1 0,-2-1 0,0-1 0,-1 0 0,-2-1 0,0-1 0,-2 0 0,-1-1 0,-2 0 0,7-33 0,-14 56 0,-1-1 0,0 1 0,0 0 0,0-1 0,-1 1 0,0-1 0,0 1 0,-1-1 0,0 1 0,0 0 0,0-1 0,-1 1 0,0 0 0,0 0 0,-1 0 0,0 0 0,0 0 0,0 1 0,0-1 0,-1 1 0,0 0 0,0 0 0,-1 0 0,1 1 0,-1-1 0,0 1 0,0 0 0,0 1 0,-1-1 0,1 1 0,-1 0 0,0 0 0,-11-3 0,-6-1 0,-1 0 0,-1 2 0,1 1 0,-1 1 0,0 1 0,1 1 0,-1 1 0,-48 6 0,37 0 0,1 0 0,1 3 0,-1 1 0,1 1 0,-52 26 0,49-17 0,1 1 0,1 2 0,1 1 0,1 2 0,1 2 0,1 0 0,2 2 0,1 1 0,-30 45 0,49-63 0,1 0 0,1 1 0,1 0 0,0 0 0,0 1 0,-6 29 0,11-40 0,0 0 0,0 1 0,1-1 0,0 1 0,0-1 0,0 1 0,0-1 0,0 1 0,1-1 0,0 1 0,0-1 0,0 0 0,1 0 0,-1 1 0,1-1 0,0 0 0,0 0 0,1-1 0,-1 1 0,1 0 0,0-1 0,-1 1 0,2-1 0,-1 0 0,0 0 0,1 0 0,6 4 0,4 0 0,0-1 0,1-1 0,-1 0 0,1-1 0,0-1 0,0 0 0,0-1 0,28 1 0,-6-3 0,-1-2 0,59-9 0,-35-1 0,-2-2 0,1-3 0,97-43 0,-116 42 0,0-3 0,-2-1 0,0-1 0,-2-3 0,63-55 0,-80 59 0,0-1 0,-2 0 0,0-1 0,-2-1 0,-1-1 0,0 0 0,-2-1 0,-1 0 0,-2 0 0,0-1 0,-2-1 0,-1 1 0,-1-1 0,-2 0 0,-1 0 0,-1-33 0,-1 57 0,0-1 0,-1 1 0,0-1 0,0 1 0,0-1 0,0 1 0,-4-10 0,3 13 0,1 0 0,0 1 0,0-1 0,-1 0 0,1 0 0,-1 1 0,1-1 0,-1 1 0,1 0 0,-1-1 0,0 1 0,0 0 0,0 0 0,0 0 0,0 0 0,0 0 0,0 1 0,0-1 0,0 0 0,0 1 0,-1 0 0,1-1 0,0 1 0,-3 0 0,-7 1 0,-1 0 0,0 1 0,1 0 0,-1 1 0,1 1 0,0 0 0,-15 7 0,-86 46 0,-232 179 0,337-230 0,-20 15 0,1 1 0,-33 35 0,52-49 0,0 1 0,1 0 0,1 1 0,-1-1 0,2 1 0,-1 1 0,1-1 0,1 1 0,0 0 0,-5 19 0,9-26 0,-1 0 0,0 0 0,1 0 0,0 0 0,0 0 0,0 0 0,1 0 0,-1 0 0,1 0 0,0-1 0,0 1 0,0 0 0,0 0 0,1-1 0,0 1 0,3 6 0,-1-5 0,0-1 0,0 1 0,1-1 0,-1 0 0,1 0 0,0-1 0,0 1 0,0-1 0,0 0 0,7 2 0,14 5 0,1-2 0,-1-1 0,1-1 0,30 2 0,-26-3 0,24 4 0,2-2 0,-1-3 0,87-4 0,-118-1 0,-1-2 0,0-1 0,1-1 0,-1-1 0,-1-1 0,0-1 0,0-2 0,0 0 0,-1-1 0,35-24 0,-27 14 0,-1-2 0,45-46 0,-68 63 0,0 0 0,0 0 0,-1-1 0,0 0 0,0 0 0,-1 0 0,0-1 0,0 0 0,-1 1 0,0-1 0,0-1 0,-1 1 0,0 0 0,0 0 0,-1-1 0,0 1 0,0-16 0,-2 21 0,0-1 0,0 0 0,0 1 0,-1-1 0,1 1 0,-1-1 0,0 1 0,0 0 0,0 0 0,0 0 0,0 0 0,-1 0 0,0 0 0,1 1 0,-1-1 0,0 1 0,0 0 0,0 0 0,0 0 0,-1 0 0,1 0 0,-1 1 0,1-1 0,-1 1 0,-5-1 0,-5-2 0,0 2 0,1 0 0,-1 0 0,0 1 0,-23 2 0,9 2 0,1 2 0,0 0 0,0 2 0,0 1 0,1 1 0,0 2 0,1 0 0,0 2 0,1 0 0,-33 25 0,-2 7 0,1 2 0,-87 93 0,89-82 0,-83 93 0,124-132 0,1 0 0,1 0 0,1 1 0,1 1 0,1 0 0,-12 33 0,20-48 0,0 1 0,1-1 0,0 1 0,0-1 0,0 1 0,1-1 0,0 1 0,0-1 0,1 1 0,0-1 0,0 1 0,0-1 0,1 1 0,0-1 0,0 0 0,4 7 0,-1-5 0,0 1 0,1-1 0,0 0 0,1 0 0,0 0 0,0-1 0,0 0 0,1 0 0,13 7 0,3 1 0,0-2 0,2-1 0,-1 0 0,1-2 0,1-1 0,45 9 0,-45-14 0,0 0 0,0-1 0,1-2 0,-1-1 0,0-1 0,0-1 0,0-2 0,0 0 0,0-2 0,0-1 0,36-15 0,179-87 0,-199 86 0,-1-3 0,-1-1 0,57-50 0,-93 73 0,0-1 0,0 0 0,0 0 0,-1-1 0,0 1 0,0-1 0,0 0 0,-1 0 0,4-9 0,-6 13 0,-1 0 0,1 0 0,-1 0 0,0 0 0,1 0 0,-1 0 0,0 0 0,0 0 0,-1 0 0,1 0 0,0 0 0,-1 0 0,1 0 0,-1 0 0,1 0 0,-1 0 0,0 0 0,0 0 0,0 0 0,0 1 0,0-1 0,0 0 0,-1 1 0,1-1 0,-1 1 0,1-1 0,-1 1 0,1 0 0,-1-1 0,0 1 0,1 0 0,-1 0 0,0 0 0,-3-1 0,-5-1 0,-1-1 0,1 2 0,-1-1 0,0 1 0,1 1 0,-1 0 0,0 0 0,0 1 0,0 1 0,0 0 0,0 0 0,1 1 0,-1 0 0,-12 5 0,-12 4 0,1 2 0,-64 32 0,43-14 0,2 1 0,1 3 0,1 2 0,-73 70 0,109-91 0,1 0 0,0 0 0,1 1 0,-14 27 0,24-39 0,0 0 0,0 0 0,1 0 0,0 0 0,0 1 0,0-1 0,1 1 0,-1-1 0,1 1 0,1 0 0,-1-1 0,1 1 0,0 0 0,0 0 0,1-1 0,-1 1 0,1 0 0,1-1 0,-1 1 0,5 10 0,-1-8 0,0-1 0,1 0 0,0 0 0,0-1 0,1 1 0,0-1 0,0-1 0,0 1 0,1-1 0,14 7 0,4 1 0,0-2 0,32 10 0,-23-10 0,1-2 0,0-1 0,1-1 0,55 1 0,-75-7 0,-1-1 0,0-1 0,1-1 0,-1 0 0,0-1 0,0-1 0,0-1 0,0 0 0,-1-1 0,0 0 0,0-1 0,20-14 0,-23 13 0,0-1 0,0-1 0,-1 0 0,-1 0 0,0-1 0,0 0 0,8-14 0,-14 19 0,-1 0 0,1 0 0,-1-1 0,0 0 0,-1 1 0,0-1 0,0 0 0,0 0 0,-1 0 0,0 0 0,0-1 0,-1 1 0,0 0 0,0 0 0,-1 0 0,-1-10 0,1 13 0,0 1 0,-1-1 0,1 0 0,-1 0 0,0 0 0,0 1 0,0-1 0,0 1 0,-1-1 0,0 1 0,1 0 0,-1 0 0,0 0 0,0 1 0,-1-1 0,1 1 0,0-1 0,-1 1 0,0 0 0,1 1 0,-1-1 0,0 0 0,0 1 0,0 0 0,0 0 0,0 0 0,0 1 0,0-1 0,0 1 0,-9 0 0,-4 1 0,-1 0 0,1 1 0,-1 1 0,1 0 0,0 1 0,-19 8 0,-44 21 0,1 3 0,-123 77 0,177-98 0,0 1 0,-38 35 0,55-44 0,1 0 0,0 1 0,0 0 0,0 0 0,1 1 0,1 0 0,-1 0 0,2 0 0,-1 1 0,1-1 0,-3 12 0,6-18 0,1-1 0,-1 1 0,1 0 0,0 0 0,0 0 0,0 0 0,0 0 0,0 0 0,0-1 0,1 1 0,0 0 0,-1 0 0,1 0 0,0-1 0,0 1 0,1 0 0,-1-1 0,1 1 0,-1-1 0,1 1 0,0-1 0,-1 0 0,1 0 0,0 0 0,1 0 0,-1 0 0,0 0 0,1-1 0,-1 1 0,1-1 0,-1 1 0,1-1 0,-1 0 0,1 0 0,5 1 0,6 2 0,0-1 0,1 0 0,-1-1 0,0 0 0,1-1 0,15-1 0,16-2 0,0-2 0,0-2 0,-1-2 0,0-2 0,-1-1 0,0-3 0,46-21 0,-67 25 0,-1-1 0,0-1 0,-1-1 0,0-1 0,-1-1 0,-1-1 0,0 0 0,-1-1 0,-1-2 0,-1 1 0,0-2 0,-2 0 0,0-1 0,18-36 0,-28 47 0,0 0 0,0 0 0,-1 0 0,0 0 0,-1 0 0,0-1 0,1-10 0,-3 17 0,0 0 0,-1 0 0,1 1 0,0-1 0,-1 0 0,0 1 0,0-1 0,0 1 0,-1-1 0,1 1 0,-1-1 0,1 1 0,-1 0 0,0 0 0,-1 0 0,1 0 0,0 0 0,-1 0 0,0 1 0,1-1 0,-1 1 0,0 0 0,0 0 0,-4-2 0,-7-3 0,-1 1 0,0 1 0,0 0 0,0 1 0,0 1 0,-1 0 0,1 2 0,-1-1 0,0 2 0,1 0 0,-1 1 0,0 0 0,-22 6 0,-10 3 0,1 2 0,-1 2 0,-47 22 0,-16 16 0,2 5 0,3 5 0,-172 131 0,263-182 0,0 1 0,0 1 0,2 1 0,-1 0 0,2 0 0,0 1 0,-13 22 0,22-31 0,-1-1 0,1 1 0,1 0 0,-1 1 0,1-1 0,0 0 0,1 1 0,-1-1 0,1 1 0,0-1 0,1 1 0,0 0 0,0-1 0,0 1 0,1 0 0,0-1 0,0 1 0,1-1 0,-1 1 0,2-1 0,-1 0 0,1 0 0,-1 0 0,6 7 0,5 5 0,1 0 0,1-1 0,0-1 0,1-1 0,1 0 0,27 18 0,-7-8 0,0-2 0,54 24 0,-67-38 0,0 0 0,1-1 0,0-2 0,0 0 0,0-2 0,0 0 0,1-2 0,-1-1 0,1-1 0,0-1 0,31-6 0,-10-2 0,0-2 0,0-2 0,-1-2 0,-1-2 0,46-25 0,-70 32 0,0-1 0,-1-1 0,0-1 0,-1 0 0,-1-2 0,0 0 0,-1-1 0,-1-1 0,0 0 0,-1-1 0,-1-1 0,-1 0 0,0-1 0,-2-1 0,0 0 0,-2 0 0,0-1 0,-1 0 0,-1 0 0,-2-1 0,0 0 0,-1 0 0,1-34 0,-4 50 0,1-28 0,-2 0 0,-6-64 0,5 90 0,0 1 0,-1-1 0,0 0 0,-1 1 0,1 0 0,-2-1 0,1 1 0,-1 0 0,0 1 0,-1-1 0,0 1 0,0 0 0,-1 0 0,0 0 0,0 1 0,-14-11 0,6 8 0,-1 1 0,0 1 0,0 0 0,-1 1 0,0 1 0,0 0 0,0 1 0,0 1 0,-1 0 0,0 2 0,-24-1 0,20 3 0,0 0 0,0 1 0,0 1 0,1 1 0,0 1 0,0 1 0,0 1 0,-37 17 0,13 1 0,0 1 0,2 2 0,2 2 0,0 2 0,2 2 0,-35 40 0,62-62 0,1 1 0,1 0 0,0 0 0,1 1 0,0 0 0,1 1 0,0-1 0,-4 17 0,10-26 0,0 0 0,-1 0 0,2 0 0,-1 0 0,0 0 0,1 0 0,0 0 0,0 0 0,1 0 0,-1 0 0,1 0 0,0 0 0,1 0 0,-1-1 0,1 1 0,0 0 0,0-1 0,0 1 0,1-1 0,-1 0 0,1 1 0,0-1 0,0-1 0,1 1 0,-1 0 0,1-1 0,0 0 0,0 0 0,5 4 0,7 2 0,0-1 0,0-1 0,1 0 0,0-1 0,0-1 0,0-1 0,1 0 0,0-1 0,0-1 0,-1-1 0,25-1 0,-21-1 0,0 0 0,-1-2 0,1 0 0,-1-1 0,0-1 0,0-1 0,0-1 0,-1-1 0,32-17 0,-18 2 0,-1-1 0,-1-1 0,-1-2 0,-2-1 0,0-1 0,-2-1 0,-2-2 0,26-41 0,-39 53 0,-1 0 0,-1-1 0,0 0 0,-2 0 0,7-34 0,-11 41 0,0 0 0,-2-1 0,0 1 0,0-1 0,-1 0 0,-1 1 0,-1-1 0,0 1 0,-6-24 0,5 31 0,0 0 0,0 0 0,0 1 0,-1-1 0,0 1 0,0 0 0,-1 0 0,1 0 0,-2 1 0,1 0 0,0 0 0,-10-7 0,3 4 0,-1 1 0,0-1 0,0 2 0,-1 0 0,-24-7 0,-8 2 0,0 2 0,-87-5 0,-5 5 0,-195 14 0,330-5 0,-7 0 0,-1 1 0,1 0 0,0 0 0,-1 1 0,1 0 0,0 1 0,0 0 0,-15 8 0,24-11 0,1 0 0,0 1 0,0-1 0,-1 0 0,1 0 0,0 1 0,0-1 0,-1 0 0,1 1 0,0-1 0,0 0 0,0 1 0,0-1 0,0 0 0,-1 1 0,1-1 0,0 0 0,0 1 0,0-1 0,0 1 0,0-1 0,0 0 0,0 1 0,0-1 0,0 0 0,0 1 0,1-1 0,-1 0 0,0 1 0,0-1 0,0 1 0,0-1 0,0 0 0,1 0 0,-1 1 0,0-1 0,0 0 0,1 1 0,-1-1 0,0 0 0,0 0 0,1 1 0,-1-1 0,0 0 0,1 0 0,-1 0 0,0 1 0,1-1 0,-1 0 0,0 0 0,1 0 0,-1 0 0,0 0 0,1 0 0,-1 0 0,1 0 0,0 0 0,24 8 0,-5-6-136,-1 0-1,1-1 1,0-1-1,0-2 1,0 1-1,0-2 1,0-1-1,-1 0 0,35-14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6:37.101"/>
    </inkml:context>
    <inkml:brush xml:id="br0">
      <inkml:brushProperty name="width" value="0.35" units="cm"/>
      <inkml:brushProperty name="height" value="0.35" units="cm"/>
      <inkml:brushProperty name="color" value="#FFFFFF"/>
    </inkml:brush>
  </inkml:definitions>
  <inkml:trace contextRef="#ctx0" brushRef="#br0">1040 473 24575,'-7'-4'0,"-53"-25"0,-93-61 0,152 89 0,-1 0 0,1 0 0,-1 0 0,0 0 0,1 0 0,-1 0 0,0 0 0,0 0 0,0 1 0,0-1 0,0 1 0,0-1 0,-2 1 0,4 0 0,0 0 0,-1 0 0,1 0 0,-1 0 0,1 1 0,0-1 0,-1 0 0,1 0 0,0 0 0,-1 1 0,1-1 0,0 0 0,-1 1 0,1-1 0,0 0 0,0 1 0,-1-1 0,1 0 0,0 1 0,0-1 0,0 0 0,0 1 0,-1-1 0,1 1 0,0-1 0,0 0 0,0 1 0,0-1 0,0 1 0,0-1 0,0 0 0,0 1 0,0-1 0,0 1 0,0 0 0,1 3 0,0 0 0,1 1 0,-1-1 0,1 0 0,-1 0 0,1 0 0,0 0 0,1-1 0,-1 1 0,6 6 0,5 2 0,-1 0 0,2-1 0,-1-1 0,2 0 0,-1-1 0,1-1 0,1 0 0,-1-1 0,1 0 0,1-1 0,-1-1 0,1-1 0,34 5 0,-15-5 0,0-2 0,0-1 0,0-2 0,0-1 0,60-12 0,-51 5 0,49-17 0,-82 22 0,0 0 0,-1-1 0,1-1 0,-1 0 0,0 0 0,-1-1 0,1 0 0,-1-1 0,10-10 0,-18 16 0,0 0 0,0 0 0,0-1 0,0 1 0,0 0 0,-1-1 0,1 1 0,-1-1 0,0 1 0,0-1 0,0 1 0,0-1 0,0 0 0,0 0 0,-1 1 0,1-1 0,-1 0 0,0 0 0,0 0 0,0 0 0,0 0 0,0 1 0,-1-1 0,1 0 0,-1 0 0,0 0 0,0 1 0,0-1 0,0 0 0,0 1 0,-1-1 0,1 1 0,-3-3 0,0 0 0,-1 0 0,0 0 0,0 1 0,0 0 0,-1 0 0,1 1 0,-1-1 0,0 1 0,0 0 0,0 1 0,0-1 0,0 1 0,-10-2 0,-24-2 0,0 0 0,-1 3 0,0 1 0,1 3 0,-1 1 0,0 1 0,1 3 0,0 1 0,0 2 0,1 2 0,0 1 0,1 3 0,-63 31 0,71-26 0,1 1 0,0 1 0,1 1 0,2 2 0,1 1 0,-30 38 0,18-15 0,2 2 0,-53 104 0,84-146 0,-5 8 0,0 1 0,2-1 0,0 2 0,1-1 0,-7 36 0,12-52 0,1-1 0,0 1 0,0-1 0,-1 1 0,1-1 0,0 1 0,1 0 0,-1-1 0,0 1 0,0-1 0,1 1 0,-1-1 0,0 1 0,1-1 0,0 1 0,-1-1 0,1 1 0,0-1 0,0 0 0,0 1 0,0-1 0,0 0 0,0 0 0,0 0 0,0 0 0,0 0 0,1 0 0,-1 0 0,0 0 0,1 0 0,-1-1 0,1 1 0,-1 0 0,1-1 0,-1 1 0,1-1 0,-1 0 0,1 1 0,-1-1 0,1 0 0,-1 0 0,3 0 0,2 0 0,0-1 0,0 1 0,0-1 0,0-1 0,0 1 0,0-1 0,-1 0 0,1 0 0,9-5 0,6-6 0,-1-1 0,-1-1 0,0-1 0,30-32 0,-41 40 0,-1 0 0,0-1 0,0 0 0,-1 0 0,0-1 0,-1 0 0,0 0 0,0 0 0,-1 0 0,-1-1 0,0 0 0,4-21 0,-7 28 0,0 0 0,0 0 0,0 0 0,-1 0 0,1 0 0,-1 0 0,0 1 0,0-1 0,-1 0 0,1 0 0,-1 1 0,1-1 0,-1 1 0,0-1 0,0 1 0,-1 0 0,-3-4 0,1 2 0,0 0 0,-1 1 0,1 0 0,-1 1 0,0-1 0,0 1 0,0 0 0,0 0 0,-10-2 0,-7-1 0,-2 1 0,1 1 0,0 1 0,-36 1 0,25 1 0,-11-1 0,0 3 0,0 1 0,-49 9 0,87-9 0,9 0 0,22 1 0,35-3 0,-38-2 0,0-2 0,0 0 0,29-10 0,-43 12 0,0-1 0,0 1 0,0-1 0,0 0 0,0 0 0,-1-1 0,1 1 0,-1-1 0,0-1 0,0 1 0,-1-1 0,1 1 0,-1-1 0,6-10 0,-9 14 0,0-1 0,-1 0 0,1 1 0,-1-1 0,1 0 0,-1 0 0,1 1 0,-1-1 0,0 0 0,0 0 0,0 0 0,0 1 0,0-1 0,0 0 0,0 0 0,-1 0 0,1 1 0,-1-1 0,1 0 0,-1 1 0,0-1 0,-1-2 0,0 0 0,-1 1 0,0 0 0,0 0 0,0 0 0,0 0 0,0 0 0,-1 1 0,1-1 0,-6-2 0,-5-2 0,0 1 0,-1 0 0,0 1 0,-18-4 0,-32-3 0,-1 3 0,-104 0 0,97 6 0,72 4 0,1-1 0,0 0 0,-1 0 0,1 0 0,0 0 0,0 0 0,-1 0 0,1 0 0,0 0 0,-1 0 0,1 0 0,0 0 0,-1 0 0,1 0 0,0 0 0,-1-1 0,1 1 0,0 0 0,0 0 0,-1 0 0,1 0 0,0 0 0,0-1 0,-1 1 0,1 0 0,0 0 0,0 0 0,-1-1 0,1 1 0,0 0 0,0 0 0,0-1 0,0 1 0,-1 0 0,1-1 0,0 1 0,0 0 0,0 0 0,0-1 0,0 1 0,0 0 0,0-1 0,0 0 0,11-14 0,31-18 0,-35 28 0,56-41-273,-2-3 0,-2-2 0,-3-3 0,69-84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6:12.92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6:13.26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6:46.787"/>
    </inkml:context>
    <inkml:brush xml:id="br0">
      <inkml:brushProperty name="width" value="0.35" units="cm"/>
      <inkml:brushProperty name="height" value="0.35" units="cm"/>
      <inkml:brushProperty name="color" value="#FFFFFF"/>
    </inkml:brush>
  </inkml:definitions>
  <inkml:trace contextRef="#ctx0" brushRef="#br0">5720 1486 24575,'0'-92'0,"-9"-289"0,3 315 0,-3 0 0,-3 1 0,-36-114 0,20 102 0,-62-120 0,65 161 0,25 36 0,0 0 0,0-1 0,-1 1 0,1 0 0,0 0 0,-1-1 0,1 1 0,0 0 0,-1 0 0,1 0 0,0 0 0,-1-1 0,1 1 0,0 0 0,-1 0 0,1 0 0,0 0 0,-1 0 0,1 0 0,-1 0 0,1 0 0,0 0 0,-1 0 0,1 0 0,0 0 0,-1 0 0,1 0 0,0 1 0,-1-1 0,1 0 0,0 0 0,-1 0 0,0 1 0,-6 23 0,5 22 0,2 1 0,2-1 0,3 0 0,1 0 0,2-1 0,19 60 0,-16-75 0,0 1 0,2-1 0,2-1 0,0-1 0,2 0 0,36 45 0,-18-31 0,2-2 0,2-2 0,52 40 0,-87-75 0,-1 0 0,1 0 0,0 0 0,0-1 0,0 0 0,0 1 0,8 2 0,-11-5 0,0 0 0,1 0 0,-1 0 0,0-1 0,0 1 0,0 0 0,0 0 0,0-1 0,0 1 0,0 0 0,0-1 0,0 1 0,0-1 0,0 1 0,0-1 0,0 0 0,0 1 0,0-1 0,0 0 0,0 0 0,-1 0 0,1 0 0,0 1 0,-1-1 0,1 0 0,-1 0 0,1 0 0,-1 0 0,1 0 0,-1-1 0,0 1 0,1 0 0,-1 0 0,0 0 0,0-2 0,3-10 0,-1-1 0,0 1 0,-1 0 0,-1-1 0,0 1 0,-1 0 0,-1-1 0,0 1 0,0 0 0,-7-19 0,0 2 0,-2 1 0,-1 0 0,-23-41 0,23 49 0,-1 2 0,-1-1 0,-1 2 0,0 0 0,-1 1 0,-1 0 0,-1 2 0,0 0 0,-1 0 0,-1 2 0,0 1 0,0 0 0,-1 2 0,-1 0 0,0 1 0,0 1 0,-1 1 0,0 2 0,-35-6 0,54 11 0,1 0 0,-1 0 0,0 0 0,1 0 0,-1 1 0,0 0 0,1-1 0,-1 1 0,1 0 0,-1 1 0,1-1 0,0 1 0,-1-1 0,1 1 0,0 0 0,0 0 0,0 0 0,0 1 0,1-1 0,-1 1 0,1 0 0,-1-1 0,1 1 0,0 0 0,0 0 0,0 1 0,0-1 0,1 0 0,-1 1 0,1-1 0,-2 7 0,-2 11 0,1 0 0,0 0 0,2 0 0,0 29 0,1-29 0,0-14 0,-1 32 0,4 53 0,-1-81 0,0 1 0,1-1 0,1 0 0,0 0 0,0 0 0,1-1 0,0 1 0,1-1 0,8 13 0,-13-22 0,0 0 0,1 0 0,-1-1 0,0 1 0,1 0 0,-1-1 0,1 1 0,-1 0 0,1-1 0,-1 1 0,1-1 0,-1 1 0,1-1 0,-1 1 0,1-1 0,0 1 0,-1-1 0,1 0 0,0 1 0,0-1 0,-1 0 0,1 1 0,0-1 0,0 0 0,-1 0 0,1 0 0,1 0 0,-1 0 0,0-1 0,-1 0 0,1 1 0,0-1 0,-1 0 0,1 0 0,0 0 0,-1 0 0,1 1 0,-1-1 0,0 0 0,1 0 0,-1 0 0,0 0 0,1 0 0,-1 0 0,0-2 0,3-48 0,-5 27 0,-1-1 0,0 1 0,-2 0 0,-14-39 0,14 48 0,-1 0 0,0 1 0,-1 0 0,-1 0 0,0 0 0,-1 1 0,-1 1 0,-14-17 0,18 25 0,1 0 0,-1 0 0,1 0 0,-1 1 0,0 0 0,-1 0 0,1 1 0,0-1 0,-1 1 0,0 0 0,1 1 0,-1 0 0,0 0 0,0 1 0,1-1 0,-1 1 0,0 1 0,0-1 0,0 1 0,1 0 0,-10 4 0,-6 1 0,1 1 0,0 1 0,1 1 0,-1 0 0,-21 16 0,28-16 0,0 1 0,1 1 0,1 0 0,0 1 0,0 0 0,1 1 0,1 0 0,0 1 0,1 0 0,0 0 0,1 1 0,1 0 0,0 1 0,1-1 0,1 1 0,0 0 0,1 1 0,1-1 0,1 1 0,0 0 0,1 0 0,1-1 0,3 34 0,0-40 0,0 0 0,0 0 0,1 0 0,0-1 0,1 1 0,0-1 0,0 0 0,1-1 0,1 1 0,-1-1 0,1 0 0,0-1 0,1 0 0,0 0 0,0 0 0,0-1 0,1-1 0,0 1 0,18 7 0,-9-5 0,0-1 0,1 0 0,0-1 0,0-1 0,0-1 0,1-1 0,-1-1 0,1 0 0,34-3 0,-45 0 0,0-1 0,-1 0 0,1-1 0,-1 0 0,1 0 0,-1-1 0,0 0 0,0-1 0,-1 1 0,0-2 0,1 1 0,-2-1 0,1 0 0,-1 0 0,1-1 0,-2 1 0,1-2 0,6-11 0,3-4 0,-1-2 0,-2 1 0,0-2 0,14-47 0,-20 51 0,0 1 0,-2-1 0,0 0 0,-2 0 0,0-1 0,-2 1 0,0 0 0,-7-44 0,5 58 0,1 1 0,-1-1 0,0 0 0,-1 0 0,0 1 0,0 0 0,-1 0 0,1 0 0,-2 0 0,1 0 0,-1 1 0,0-1 0,0 1 0,-1 1 0,1-1 0,-2 1 0,1 0 0,0 0 0,-1 1 0,0-1 0,0 2 0,0-1 0,0 1 0,-1 0 0,1 0 0,-1 1 0,0 0 0,-8-1 0,8 2 0,-1 1 0,1 0 0,-1 0 0,1 0 0,-1 1 0,1 0 0,0 1 0,0 0 0,-1 0 0,1 1 0,-13 5 0,8-1 0,0 1 0,0 0 0,1 1 0,0 0 0,-21 22 0,4 1 0,2 1 0,2 2 0,-33 57 0,40-60 0,0 1 0,3 0 0,0 1 0,3 0 0,0 1 0,3 1 0,0 0 0,3 0 0,-3 45 0,9-75 0,0-1 0,0 0 0,0 1 0,1-1 0,0 0 0,0 1 0,1-1 0,-1 0 0,1 0 0,0 0 0,0 0 0,1-1 0,0 1 0,-1 0 0,1-1 0,5 5 0,-3-4 0,1 1 0,0-2 0,0 1 0,0-1 0,1 1 0,-1-2 0,1 1 0,0-1 0,0 0 0,10 2 0,-1 0 0,1-2 0,0 0 0,0-1 0,0-1 0,0 0 0,0-2 0,0 1 0,0-2 0,25-6 0,-26 3 0,0-1 0,0 0 0,-1-2 0,0 0 0,0 0 0,-1-1 0,0-1 0,0-1 0,-1 0 0,-1 0 0,0-1 0,-1-1 0,0 0 0,0 0 0,-2-1 0,17-30 0,-15 21 0,0 0 0,-1-1 0,-2 0 0,0 0 0,-1-1 0,-2 0 0,0 0 0,-2-1 0,-1 1 0,-2-43 0,0 56 0,-2-1 0,0 1 0,0-1 0,-1 1 0,-1 0 0,0 0 0,-1 0 0,0 1 0,0-1 0,-2 1 0,1 0 0,-1 1 0,-1 0 0,0 0 0,-11-11 0,5 9 0,-1 0 0,0 1 0,0 1 0,-1 1 0,0 0 0,-1 1 0,0 1 0,0 0 0,-31-7 0,15 5 0,0 2 0,0 1 0,-1 2 0,1 1 0,-1 2 0,0 1 0,0 1 0,1 2 0,-1 2 0,1 0 0,-61 21 0,77-18 0,0 0 0,1 2 0,0 0 0,0 0 0,1 2 0,1 0 0,0 1 0,1 0 0,0 1 0,-20 28 0,21-25 0,0 2 0,1 0 0,0 0 0,2 1 0,1 0 0,0 1 0,1-1 0,1 1 0,-2 23 0,6-38 0,2 0 0,-1 0 0,1-1 0,0 1 0,0 0 0,1 0 0,-1 0 0,1-1 0,1 1 0,-1 0 0,1-1 0,0 1 0,0-1 0,0 0 0,5 7 0,-5-9 0,1 0 0,0-1 0,0 1 0,0-1 0,0 1 0,0-1 0,0 0 0,1 0 0,-1 0 0,1 0 0,0-1 0,-1 0 0,1 0 0,0 0 0,0 0 0,0 0 0,0-1 0,0 1 0,0-1 0,0 0 0,0 0 0,7-2 0,-4 0 0,1 1 0,0-2 0,-1 1 0,0-1 0,1 0 0,-1-1 0,0 0 0,-1 0 0,1 0 0,-1-1 0,0 0 0,0 0 0,0 0 0,-1-1 0,9-11 0,0-2 0,-1 0 0,0-1 0,-2 0 0,10-24 0,-10 17 0,-1 0 0,-1 0 0,7-43 0,-14 57 0,0 1 0,-1 0 0,0-1 0,-1 1 0,0 0 0,-1-1 0,-1 1 0,0 0 0,0-1 0,-7-17 0,5 22 0,-1 1 0,1 0 0,-1 0 0,-1 0 0,1 1 0,-1 0 0,0 0 0,-1 0 0,1 1 0,-1 0 0,0 0 0,-1 0 0,1 1 0,-13-5 0,-6-2 0,0 2 0,-1 0 0,-30-4 0,31 7 0,0 2 0,-1 1 0,0 1 0,0 1 0,0 2 0,1 1 0,-1 0 0,0 2 0,-28 9 0,43-9 0,0 2 0,0 0 0,0 0 0,1 1 0,0 1 0,1-1 0,-1 2 0,2-1 0,-1 2 0,1-1 0,0 1 0,1 1 0,1-1 0,-1 1 0,-7 17 0,-5 11 0,2 0 0,2 0 0,-14 54 0,15-42 0,2 1 0,-12 106 0,23-143 0,1 0 0,1-1 0,1 1 0,0 0 0,0-1 0,2 1 0,-1-1 0,2 1 0,0-1 0,1 0 0,0 0 0,1-1 0,1 0 0,0 0 0,16 22 0,-16-28 0,0 0 0,1 0 0,0 0 0,0-1 0,0 0 0,1-1 0,-1 0 0,1 0 0,1-1 0,-1 0 0,1-1 0,-1 0 0,1 0 0,0-1 0,0 0 0,0-1 0,0 0 0,0-1 0,0 0 0,1 0 0,-1-1 0,0 0 0,0-1 0,0 0 0,-1-1 0,1 0 0,0-1 0,-1 0 0,0 0 0,0-1 0,0 0 0,13-10 0,-4-2 0,-1-1 0,0-1 0,-1-1 0,-1 0 0,-1-1 0,-1-1 0,-1 0 0,-1 0 0,0-1 0,-2-1 0,8-33 0,-1-5 0,-3-1 0,-3 0 0,4-84 0,-13 116 0,0 1 0,-2 0 0,-1 0 0,-2 0 0,0 0 0,-2 0 0,-12-34 0,15 55 0,0 0 0,-1 1 0,0 0 0,0 0 0,-1 0 0,0 0 0,0 0 0,-1 1 0,0 0 0,0 1 0,-1-1 0,0 1 0,0 0 0,0 1 0,-1-1 0,0 2 0,0-1 0,0 1 0,0 0 0,-1 1 0,1 0 0,-1 0 0,0 1 0,0 0 0,0 0 0,0 1 0,-14 0 0,6 2 0,0 1 0,0 0 0,0 2 0,1 0 0,-1 1 0,1 0 0,0 1 0,1 1 0,-1 0 0,1 2 0,-19 13 0,10-6 0,1 2 0,1 0 0,1 2 0,0 1 0,-35 45 0,37-37 0,1 1 0,1 0 0,2 1 0,1 1 0,1 1 0,2 0 0,1 0 0,2 1 0,1 0 0,2 1 0,1 0 0,2-1 0,1 1 0,2 0 0,2 0 0,6 37 0,-7-64 0,0 0 0,1-1 0,0 0 0,0 0 0,1 1 0,-1-2 0,1 1 0,1 0 0,-1-1 0,1 0 0,0 0 0,1 0 0,0-1 0,-1 0 0,2 0 0,-1 0 0,9 4 0,-11-7 0,1 1 0,0-2 0,-1 1 0,1 0 0,0-1 0,0 0 0,0 0 0,0 0 0,0-1 0,0 0 0,0 0 0,0 0 0,0 0 0,0-1 0,0 0 0,0 0 0,-1 0 0,1-1 0,0 0 0,-1 0 0,1 0 0,-1 0 0,1 0 0,-1-1 0,0 0 0,0 0 0,6-6 0,2-4 0,0-1 0,-1 0 0,-1 0 0,0-1 0,-1 0 0,-1-1 0,0 0 0,-1 0 0,8-30 0,2-16 0,11-83 0,-21 100 0,-2 0 0,-2 0 0,-1 0 0,-3 0 0,-12-87 0,10 114 0,-1 0 0,-1 0 0,-1 0 0,0 0 0,-1 1 0,-1 0 0,-1 0 0,0 1 0,-1 0 0,-1 1 0,0 0 0,-1 1 0,-1 0 0,0 1 0,-1 0 0,-29-20 0,24 21 0,0 2 0,-1 0 0,-1 2 0,1 0 0,-1 1 0,-1 1 0,1 1 0,-1 1 0,0 1 0,0 1 0,0 0 0,0 2 0,0 1 0,0 0 0,0 2 0,-35 8 0,42-7 0,0 0 0,1 1 0,0 1 0,0 0 0,0 1 0,0 1 0,1-1 0,1 2 0,-1 0 0,1 1 0,1 0 0,0 1 0,0 0 0,1 0 0,1 1 0,0 1 0,0-1 0,1 1 0,1 1 0,0 0 0,1 0 0,0 0 0,2 1 0,-6 25 0,7-31 0,2 1 0,-1 0 0,1 0 0,1 0 0,0 0 0,0 0 0,1 0 0,0 0 0,1 0 0,4 13 0,-3-17 0,0 0 0,0 0 0,1 1 0,-1-2 0,1 1 0,1 0 0,-1-1 0,1 0 0,0 0 0,0-1 0,1 1 0,-1-1 0,1 0 0,0 0 0,10 4 0,-7-4 0,0 1 0,0-2 0,0 0 0,0 0 0,1 0 0,-1-1 0,1-1 0,0 1 0,-1-2 0,1 1 0,0-1 0,0-1 0,-1 0 0,1 0 0,-1-1 0,1 0 0,-1 0 0,1-1 0,-1-1 0,0 0 0,0 0 0,-1 0 0,13-9 0,-9 4 0,0-1 0,-1 0 0,0 0 0,0-1 0,-1-1 0,-1 1 0,0-2 0,-1 1 0,0-1 0,-1 0 0,0-1 0,-1 0 0,0 0 0,5-24 0,-6 14 0,0 0 0,-2 0 0,-1 0 0,-1-1 0,-1 1 0,-1-1 0,-6-33 0,6 49 0,-2 1 0,1-1 0,-1 0 0,0 0 0,-1 1 0,0 0 0,0 0 0,-1 0 0,0 0 0,-7-7 0,8 10 0,-1 1 0,1 0 0,-1 0 0,0 1 0,0-1 0,-1 1 0,1 0 0,-1 0 0,1 1 0,-1 0 0,0 0 0,0 0 0,0 1 0,0-1 0,0 1 0,-9 0 0,0 2 0,0 0 0,1 1 0,-1 0 0,0 1 0,1 1 0,0 0 0,0 1 0,0 1 0,1 0 0,-1 1 0,1 0 0,-16 13 0,-16 12 0,-76 74 0,69-56 0,2 3 0,3 2 0,-48 73 0,71-91 0,1 0 0,3 2 0,1 0 0,2 2 0,1-1 0,-15 67 0,27-87 0,0 1 0,2-1 0,0 1 0,1-1 0,1 1 0,1-1 0,1 1 0,1-1 0,0 1 0,9 25 0,-7-34 0,-1-1 0,2 1 0,0-1 0,0 0 0,1-1 0,0 1 0,0-1 0,1-1 0,1 1 0,0-2 0,0 1 0,1-1 0,0 0 0,0-1 0,0 0 0,1-1 0,0 0 0,14 4 0,-15-5 0,1-1 0,0 0 0,0-1 0,0-1 0,0 1 0,0-2 0,0 0 0,1 0 0,-1-1 0,1 0 0,-1-1 0,0 0 0,1-1 0,-1 0 0,0-1 0,0 0 0,0-1 0,-1 0 0,1-1 0,-1 0 0,0 0 0,0-1 0,-1-1 0,0 1 0,0-1 0,0-1 0,-1 0 0,0 0 0,-1-1 0,0 0 0,0 0 0,-1-1 0,7-12 0,6-15 0,-2 0 0,-1-1 0,-2 0 0,15-66 0,-16 44 0,-3 0 0,3-92 0,-13 141 0,0 0 0,0-1 0,-1 1 0,0 0 0,-1-1 0,-1 1 0,0 0 0,0 0 0,-8-17 0,8 23 0,0-1 0,-1 1 0,0 0 0,0 0 0,0 1 0,0-1 0,-1 1 0,1 0 0,-1 0 0,0 0 0,0 1 0,-1 0 0,1 0 0,-1 0 0,0 1 0,1-1 0,-1 1 0,-12-2 0,2 2 0,0 0 0,0 1 0,-1 1 0,1 0 0,0 1 0,0 1 0,0 1 0,0 0 0,0 1 0,0 1 0,1 0 0,0 1 0,-25 14 0,4 0 0,2 2 0,0 1 0,2 1 0,-41 39 0,43-33 0,2 1 0,1 1 0,1 2 0,2 0 0,1 1 0,-35 75 0,45-80 0,2-1 0,0 2 0,2-1 0,2 1 0,1 1 0,1-1 0,1 1 0,2 0 0,4 58 0,-2-81 0,1-1 0,1 1 0,0-1 0,0 1 0,0-1 0,1 0 0,0 1 0,1-1 0,0-1 0,0 1 0,0-1 0,1 1 0,1-1 0,-1-1 0,1 1 0,10 9 0,-7-10 0,0 0 0,0-1 0,1 0 0,-1-1 0,1 1 0,0-2 0,0 0 0,1 0 0,-1-1 0,1 0 0,-1 0 0,1-1 0,13-1 0,-6 0 0,-1-1 0,1 0 0,0-2 0,-1 0 0,0 0 0,0-2 0,0 0 0,0-1 0,-1-1 0,0-1 0,0 0 0,-1-1 0,0 0 0,0-1 0,-1-1 0,-1 0 0,15-17 0,-8 6 0,-1-2 0,-1 0 0,-1-1 0,-1-1 0,-1 0 0,-2-1 0,-1-1 0,-1 0 0,10-37 0,-4 1 0,14-93 0,-28 135 0,-1 0 0,-1 0 0,-1 0 0,0 0 0,-2 0 0,-1 0 0,-1 1 0,-8-28 0,8 38 0,-1 1 0,0 0 0,0 1 0,-1-1 0,-1 1 0,0 0 0,0 1 0,0-1 0,-1 1 0,-1 1 0,1 0 0,-1 0 0,0 1 0,-1 0 0,0 0 0,1 1 0,-2 0 0,1 1 0,-12-3 0,-10-3 0,0 2 0,0 2 0,-1 0 0,0 3 0,-39-1 0,49 4 0,-1 0 0,1 1 0,-1 2 0,1 0 0,0 2 0,-25 7 0,38-8 0,0 0 0,0 1 0,0-1 0,0 2 0,1 0 0,0 0 0,0 0 0,1 1 0,0 1 0,0-1 0,0 1 0,1 0 0,0 1 0,1 0 0,-10 18 0,-10 29 0,2 0 0,-28 99 0,-13 128 0,64-278 0,-30 174 0,29-157 0,1 0 0,0 0 0,2 0 0,0 1 0,9 40 0,-8-58 0,-1 0 0,1 0 0,0 0 0,1 0 0,-1 0 0,1 0 0,0 0 0,0-1 0,0 0 0,1 1 0,7 6 0,-9-10 0,-1 0 0,0 0 0,1 0 0,-1 0 0,1 0 0,-1 0 0,1-1 0,0 1 0,-1-1 0,1 1 0,0-1 0,-1 1 0,1-1 0,0 0 0,-1 0 0,1 0 0,0 0 0,-1 0 0,1 0 0,0-1 0,0 1 0,-1-1 0,1 1 0,-1-1 0,1 1 0,0-1 0,-1 0 0,1 0 0,-1 0 0,0 0 0,1 0 0,-1 0 0,0 0 0,1 0 0,-1 0 0,0-1 0,0 1 0,0 0 0,0-1 0,1-2 0,4-5 0,-1-1 0,0 1 0,-1-1 0,1-1 0,-2 1 0,0 0 0,0-1 0,-1 0 0,0 0 0,-1 0 0,0 0 0,-1 0 0,0 0 0,-2-14 0,-1-2 0,-2 0 0,0 0 0,-2 1 0,-17-41 0,18 53 0,0-1 0,-2 1 0,1 1 0,-2 0 0,0 0 0,-14-15 0,20 24 0,0 0 0,0 1 0,-1 0 0,1 0 0,-1 0 0,1 0 0,-1 1 0,0-1 0,0 1 0,0 0 0,-1 0 0,1 0 0,0 1 0,-1 0 0,1 0 0,-1 0 0,0 0 0,1 0 0,-1 1 0,1 0 0,-1 0 0,0 0 0,1 1 0,-1 0 0,-8 2 0,2 2 0,0 1 0,1 0 0,0 1 0,0 0 0,1 0 0,0 1 0,0 1 0,0-1 0,1 2 0,1-1 0,-8 12 0,-8 14 0,-35 71 0,46-80 0,2-1 0,0 2 0,2-1 0,1 1 0,1 1 0,2-1 0,0 1 0,1 35 0,3-50 0,1-1 0,0 1 0,1 0 0,1-1 0,0 0 0,0 0 0,1 0 0,11 22 0,-10-26 0,-1-1 0,1 0 0,1 0 0,-1 0 0,1 0 0,1-1 0,-1 0 0,1-1 0,0 1 0,0-1 0,1 0 0,-1-1 0,17 7 0,-17-9 0,-1 0 0,1 0 0,0 0 0,0-1 0,1 0 0,-1 0 0,0-1 0,0 0 0,0 0 0,0-1 0,0 0 0,0 0 0,0-1 0,0 0 0,0 0 0,0 0 0,0-1 0,-1 0 0,0-1 0,1 1 0,-1-1 0,-1 0 0,1-1 0,0 1 0,-1-1 0,6-6 0,7-10 0,0 0 0,-1 0 0,-2-2 0,0 0 0,17-36 0,-3-4 0,-3 0 0,-3-2 0,28-126 0,-30 80 0,9-175 0,-30 283 0,3-48 0,-5-78 0,1 116 0,-1 0 0,0 0 0,-1 0 0,0 1 0,-1-1 0,0 1 0,-1 0 0,0 0 0,-1 0 0,-1 0 0,-8-11 0,13 19 0,-1 1 0,1 0 0,-1-1 0,0 1 0,0 0 0,0 1 0,0-1 0,-1 0 0,1 1 0,-1 0 0,1 0 0,-1 0 0,0 0 0,0 0 0,0 1 0,0 0 0,0 0 0,0 0 0,0 0 0,0 1 0,-1-1 0,1 1 0,0 0 0,0 1 0,0-1 0,-1 1 0,1-1 0,0 1 0,0 0 0,0 1 0,0-1 0,0 1 0,0 0 0,1 0 0,-1 0 0,1 0 0,-7 6 0,-3 2 0,1 1 0,1 1 0,0 0 0,0 0 0,1 1 0,1 1 0,0-1 0,-10 23 0,3-1 0,1 1 0,2 1 0,1 0 0,3 0 0,1 1 0,1 0 0,2 1 0,2 0 0,3 70 0,1-100 0,0-1 0,0 1 0,1-1 0,0 1 0,1-1 0,-1 0 0,2 1 0,-1-2 0,1 1 0,0 0 0,1-1 0,0 0 0,0 0 0,12 13 0,-11-15 0,0 0 0,1-1 0,-1 1 0,1-1 0,0-1 0,0 0 0,0 1 0,1-2 0,-1 1 0,1-1 0,-1-1 0,1 1 0,0-1 0,0-1 0,-1 1 0,15-2 0,-16 0 0,1 0 0,-1 0 0,1-1 0,-1 0 0,0 0 0,0 0 0,0-1 0,0 0 0,0-1 0,-1 1 0,1-1 0,-1 0 0,0 0 0,0 0 0,0-1 0,-1 0 0,0 0 0,8-11 0,3-7 0,-1-1 0,-1-1 0,11-29 0,-22 49 0,23-55 0,-2-2 0,-4 0 0,-1-2 0,-4 0 0,-2-1 0,-4 0 0,2-99 0,-11 148 0,0 1 0,-1-1 0,0 1 0,-1 0 0,-1 0 0,0 0 0,-1 0 0,-1 1 0,0-1 0,-11-16 0,12 23 0,0 1 0,-1 0 0,0 0 0,0 1 0,-1-1 0,0 2 0,0-1 0,0 0 0,-1 1 0,1 1 0,-1-1 0,0 1 0,-1 1 0,1-1 0,-1 2 0,1-1 0,-1 1 0,-16-2 0,15 3 0,0 1 0,0 1 0,0-1 0,0 2 0,0-1 0,0 1 0,0 1 0,0 0 0,1 0 0,-1 1 0,1 0 0,0 1 0,0 0 0,-9 7 0,-2 2 0,1 1 0,0 2 0,1 0 0,-30 35 0,7 4 0,1 1 0,4 2 0,2 1 0,2 2 0,3 1 0,3 2 0,3 0 0,3 2 0,3 0 0,-15 118 0,30-166 0,1-1 0,0 1 0,2 0 0,0-1 0,1 1 0,1-1 0,1 0 0,7 23 0,-9-36 0,0-1 0,0 1 0,0 0 0,1-1 0,-1 1 0,1-1 0,0 0 0,1 0 0,-1 0 0,1 0 0,0-1 0,0 1 0,0-1 0,0 0 0,0 0 0,1 0 0,-1-1 0,1 0 0,0 0 0,0 0 0,0 0 0,0-1 0,0 1 0,0-2 0,0 1 0,0 0 0,0-1 0,1 0 0,-1 0 0,0 0 0,0-1 0,0 0 0,7-2 0,-7 2 0,1-1 0,-1 1 0,0-1 0,0-1 0,0 1 0,0-1 0,0 0 0,-1 0 0,1 0 0,-1 0 0,0-1 0,0 0 0,0 0 0,0 0 0,4-7 0,3-6 0,0 0 0,15-36 0,1-13 0,-3-2 0,23-96 0,8-148 0,-50 278 0,1 5 0,-2-1 0,-1 1 0,-1-1 0,-2 1 0,-1-1 0,-1 1 0,-7-37 0,8 61 0,0 1 0,-1 0 0,1-1 0,-1 1 0,0 0 0,0 0 0,0 0 0,-1 0 0,1 1 0,-1-1 0,0 1 0,0-1 0,0 1 0,-1 0 0,1 0 0,-1 0 0,1 1 0,-1-1 0,-5-1 0,4 2 0,-1 0 0,-1 0 0,1 1 0,0 0 0,0 0 0,0 1 0,-1 0 0,1 0 0,0 0 0,0 1 0,0 0 0,-9 2 0,-5 3 0,0 0 0,0 2 0,1 1 0,0 0 0,0 1 0,1 1 0,-18 15 0,12-6 0,1 1 0,1 1 0,2 1 0,0 1 0,1 1 0,2 0 0,0 2 0,2 0 0,-24 57 0,21-37 0,3 0 0,1 1 0,3 1 0,1 0 0,-4 74 0,13-81 0,2-33 0,2-27 0,3-37 0,8-139 0,-14 171 0,-1 0 0,-1 1 0,0-1 0,-2 1 0,-1 0 0,-11-32 0,15 50 0,-1 0 0,1 0 0,-1 1 0,0-1 0,0 1 0,0-1 0,0 1 0,-1 0 0,0 0 0,-3-4 0,5 7 0,0-1 0,-1 0 0,1 1 0,0-1 0,-1 1 0,1-1 0,-1 1 0,1 0 0,-1 0 0,1-1 0,-1 1 0,1 0 0,-1 0 0,1 0 0,-1 1 0,1-1 0,-1 0 0,1 0 0,0 1 0,-1-1 0,1 1 0,-1 0 0,1-1 0,0 1 0,-1 0 0,1 0 0,0 0 0,0-1 0,0 1 0,-1 2 0,-9 6 0,0 1 0,1 0 0,1 1 0,0 0 0,0 0 0,1 1 0,0 0 0,1 1 0,-8 20 0,8-16 0,1 0 0,0 1 0,2-1 0,0 1 0,1 0 0,0 0 0,1 23 0,4-25 0,1-18 0,5-29 0,-3-4 0,1 1 0,-1-1 0,-2 0 0,-1 0 0,-2-1 0,-8-65 0,7 96 0,-1-1 0,0 1 0,0 0 0,-1-1 0,1 1 0,-1 0 0,-1 1 0,1-1 0,0 0 0,-1 1 0,0 0 0,0 0 0,0 0 0,-1 0 0,1 1 0,-1-1 0,0 1 0,0 1 0,0-1 0,0 1 0,-1-1 0,1 1 0,-1 1 0,1-1 0,-1 1 0,1 0 0,-1 0 0,0 1 0,0 0 0,1 0 0,-1 0 0,0 1 0,1-1 0,-1 1 0,0 1 0,1-1 0,-1 1 0,1 0 0,0 0 0,-1 1 0,1-1 0,-9 8 0,8-6 0,1 1 0,0 0 0,0 0 0,0 1 0,1-1 0,0 1 0,0 0 0,0 0 0,1 1 0,0-1 0,-4 11 0,0 5 0,1-1 0,-5 34 0,2-6 0,3 0 0,2 1 0,1-1 0,3 1 0,8 63 0,-7-109 0,0 0 0,-1 0 0,1-1 0,0 1 0,1 0 0,-1-1 0,0 1 0,1-1 0,0 0 0,0 1 0,0-1 0,0 0 0,1 0 0,-1 0 0,1-1 0,0 1 0,0-1 0,0 1 0,0-1 0,0 0 0,0 0 0,0 0 0,1 0 0,-1-1 0,1 0 0,-1 1 0,1-1 0,0 0 0,0-1 0,-1 1 0,1-1 0,0 0 0,0 1 0,-1-2 0,1 1 0,0 0 0,0-1 0,-1 0 0,1 0 0,0 0 0,-1 0 0,1 0 0,-1-1 0,1 0 0,-1 1 0,0-1 0,1-1 0,-1 1 0,0 0 0,-1-1 0,1 1 0,0-1 0,3-5 0,4-4 0,-1-2 0,0 0 0,-1 0 0,0 0 0,-1-1 0,-1 0 0,8-28 0,-10 30 0,-1-1 0,0 1 0,-1-1 0,0 0 0,-1 0 0,-1 0 0,0 0 0,-1 0 0,-4-20 0,4 30 0,-1-1 0,1 1 0,-1 0 0,0 0 0,0 0 0,0 1 0,-1-1 0,1 0 0,-1 1 0,0 0 0,0-1 0,0 1 0,-1 0 0,1 1 0,-1-1 0,1 1 0,-1-1 0,0 1 0,0 0 0,0 0 0,0 1 0,0-1 0,-1 1 0,1 0 0,0 0 0,-1 0 0,1 1 0,0 0 0,-1 0 0,1 0 0,-1 0 0,-4 1 0,-4 0 0,1 1 0,0 1 0,-1-1 0,1 2 0,1 0 0,-1 0 0,0 1 0,1 0 0,0 1 0,-14 10 0,9-3 0,-1 2 0,2 0 0,0 1 0,1 0 0,0 1 0,2 1 0,-21 37 0,25-41 0,1 1 0,1 1 0,0-1 0,1 1 0,0 0 0,2 1 0,0-1 0,1 0 0,0 1 0,2 32 0,1-44 0,0-1 0,0 0 0,1 0 0,0 0 0,-1 0 0,1 0 0,1-1 0,-1 1 0,0 0 0,1-1 0,0 0 0,0 1 0,0-1 0,0 0 0,0-1 0,1 1 0,-1 0 0,1-1 0,0 0 0,0 0 0,0 0 0,0-1 0,0 1 0,0-1 0,6 2 0,10 2 0,0-1 0,0 0 0,40 1 0,-46-4 0,0-2 0,0 0 0,0 0 0,0-1 0,0-1 0,0-1 0,0 0 0,-1 0 0,0-1 0,0-1 0,0 0 0,-1-1 0,0 0 0,0-1 0,-1-1 0,0 0 0,0 0 0,-1-1 0,0 0 0,-1-1 0,0 0 0,-1 0 0,0-1 0,-1 0 0,0 0 0,-1-1 0,0 0 0,-1 0 0,4-17 0,-6 19 0,0 0 0,-1 0 0,0 0 0,-1 0 0,0 0 0,-1-1 0,0 1 0,-1 0 0,0 0 0,0-1 0,-6-16 0,5 22 0,0 0 0,-1 0 0,1 1 0,-1-1 0,-1 1 0,1 0 0,-1 0 0,0 0 0,0 0 0,0 1 0,0 0 0,-1-1 0,0 2 0,0-1 0,0 0 0,0 1 0,-1 0 0,1 0 0,-1 1 0,0 0 0,1 0 0,-12-3 0,-2 2 0,-1 0 0,0 1 0,1 1 0,-1 1 0,0 0 0,0 2 0,1 0 0,-1 2 0,1 0 0,0 1 0,0 0 0,0 2 0,1 0 0,-21 12 0,36-17 0,0 1 0,-1 0 0,1 0 0,0 0 0,0 0 0,1 0 0,-1 1 0,1-1 0,-1 1 0,1 0 0,0-1 0,0 1 0,1 0 0,-1 0 0,1 1 0,0-1 0,0 0 0,0 0 0,1 0 0,0 1 0,-1-1 0,2 0 0,-1 1 0,0-1 0,1 0 0,0 0 0,0 0 0,0 1 0,0-1 0,1 0 0,-1 0 0,1 0 0,0-1 0,0 1 0,1 0 0,-1-1 0,1 1 0,0-1 0,-1 0 0,2 0 0,-1 0 0,0 0 0,0-1 0,1 1 0,0-1 0,-1 0 0,7 3 0,0-1 0,0 1 0,0-2 0,0 1 0,0-1 0,0-1 0,1 0 0,-1 0 0,1-1 0,-1 0 0,1-1 0,0 0 0,19-4 0,-23 3 0,-1-1 0,1 0 0,-1-1 0,1 1 0,-1-1 0,0 0 0,0-1 0,0 0 0,-1 0 0,1 0 0,-1 0 0,0-1 0,0 0 0,-1 0 0,1 0 0,-1-1 0,0 0 0,-1 1 0,1-1 0,3-11 0,0 1 0,-1-1 0,-1 0 0,-1 0 0,0 0 0,-2-1 0,0 1 0,0-1 0,-2 1 0,0-1 0,-1 0 0,-1 1 0,-1-1 0,0 1 0,-1 0 0,-1 0 0,0 0 0,-2 0 0,0 1 0,0 0 0,-15-21 0,15 28 0,-1 2 0,0-1 0,0 1 0,0 0 0,-1 1 0,0 0 0,0 0 0,-1 1 0,1 0 0,-1 0 0,0 2 0,-1-1 0,1 1 0,-1 0 0,1 1 0,-1 1 0,0-1 0,-13 1 0,-16 1 0,-1 1 0,1 2 0,-58 11 0,80-11 0,-1 0 0,1 2 0,0 0 0,0 1 0,1 0 0,-23 12 0,36-15 0,0-1 0,1 1 0,-1 0 0,0 0 0,1 0 0,-1 0 0,1 1 0,0-1 0,0 1 0,1 0 0,-1 0 0,1 0 0,0 0 0,0 1 0,0-1 0,0 0 0,1 1 0,0-1 0,-1 1 0,2 0 0,-1-1 0,1 1 0,-1 0 0,1-1 0,1 1 0,-1 0 0,1 0 0,0-1 0,0 1 0,1 5 0,3 6 0,0-1 0,1 1 0,1-1 0,0 0 0,1-1 0,0 1 0,1-1 0,1-1 0,0 0 0,1-1 0,0 1 0,14 10 0,-24-22 0,0 0 0,-1-1 0,1 1 0,0 0 0,-1 0 0,1-1 0,0 1 0,0 0 0,0-1 0,0 1 0,0-1 0,-1 1 0,1-1 0,0 1 0,0-1 0,0 0 0,0 1 0,0-1 0,1 0 0,-1 0 0,0 0 0,0 0 0,0 0 0,0 0 0,0 0 0,0 0 0,0 0 0,0-1 0,0 1 0,0 0 0,0-1 0,0 1 0,0-1 0,0 1 0,0-1 0,0 1 0,-1-1 0,1 0 0,0 1 0,0-1 0,0 0 0,-1 1 0,1-1 0,-1 0 0,1 0 0,0 0 0,-1 0 0,1-1 0,2-6 0,0 0 0,-1-1 0,0 1 0,0 0 0,0-10 0,4-32 0,-2-1 0,-4-89 0,-2 116 0,-1 1 0,-1-1 0,-1 1 0,-1 0 0,-1 0 0,0 1 0,-2-1 0,-15-25 0,19 40 0,0-1 0,-1 1 0,0 1 0,-1-1 0,0 1 0,0 0 0,0 1 0,-1-1 0,0 2 0,0-1 0,-1 1 0,1 0 0,-1 1 0,0 0 0,0 0 0,-1 1 0,-16-4 0,19 6 0,0 0 0,0 1 0,0 0 0,-1 0 0,1 0 0,0 1 0,0 0 0,0 1 0,0-1 0,0 1 0,0 1 0,0-1 0,0 1 0,1 0 0,-1 1 0,1-1 0,0 1 0,0 1 0,0-1 0,1 1 0,0 0 0,0 0 0,0 1 0,-7 9 0,2 1 0,2 0 0,-1 0 0,2 1 0,0 0 0,1 0 0,1 0 0,0 1 0,1 0 0,-1 21 0,2-6 0,1 0 0,2 1 0,1-1 0,7 40 0,-4-50 0,2 1 0,0 0 0,2-1 0,0-1 0,1 1 0,2-1 0,0-1 0,1 0 0,16 20 0,-17-27 0,0 0 0,0-2 0,1 1 0,1-1 0,0-1 0,1 0 0,0-1 0,0-1 0,1 0 0,0-1 0,1-1 0,0 0 0,23 6 0,-36-11 0,0-1 0,1 0 0,-1-1 0,0 1 0,1-1 0,-1 1 0,1-1 0,-1 0 0,1 0 0,-1-1 0,0 1 0,1-1 0,-1 0 0,1 0 0,-1 0 0,0 0 0,0 0 0,0-1 0,4-1 0,-3-1 0,-1 0 0,1 1 0,-1-1 0,0-1 0,0 1 0,0 0 0,-1-1 0,1 0 0,-1 1 0,0-1 0,-1 0 0,3-8 0,9-42 0,-2 0 0,-3-1 0,-2 0 0,-3-1 0,-2 1 0,-10-89 0,7 127 0,-1 1 0,0-1 0,-1 1 0,-1 0 0,-1 0 0,0 1 0,-1 0 0,-11-18 0,13 26 0,0 1 0,0 0 0,-1 1 0,1-1 0,-2 1 0,1 0 0,-1 1 0,0-1 0,0 2 0,0-1 0,-1 1 0,1 0 0,-1 0 0,0 1 0,-1 0 0,1 0 0,0 1 0,-14-2 0,8 2 0,-1 1 0,0 0 0,1 1 0,-1 1 0,0 0 0,1 1 0,-1 0 0,1 2 0,0-1 0,0 2 0,0 0 0,0 0 0,1 2 0,0-1 0,0 2 0,1 0 0,0 0 0,0 1 0,1 1 0,0-1 0,0 2 0,1 0 0,1 0 0,0 1 0,1 0 0,0 0 0,0 1 0,2 0 0,-10 23 0,5-6 0,1 0 0,2 0 0,1 1 0,-4 35 0,9-52 0,1-1 0,1 1 0,0 0 0,0 0 0,2 0 0,0 0 0,0-1 0,1 1 0,1-1 0,0 1 0,10 20 0,-12-31 0,0 1 0,0-1 0,0 1 0,0-1 0,1 0 0,-1 0 0,1 0 0,0 0 0,0-1 0,0 1 0,0-1 0,0 1 0,1-1 0,-1 0 0,1 0 0,4 1 0,-4-2 0,-1-1 0,1 1 0,-1-1 0,0 0 0,1 0 0,-1 0 0,1 0 0,-1-1 0,1 1 0,-1-1 0,0 0 0,1 0 0,-1 0 0,0-1 0,4-1 0,6-5 0,1-1 0,-2-1 0,1 0 0,-2-1 0,1 0 0,16-23 0,6-7 0,-2-2 0,-2-2 0,-2-1 0,-2-1 0,-2-1 0,-2-1 0,-2-1 0,-3 0 0,20-93 0,-36 134 0,0-1 0,0 1 0,-1-1 0,0 0 0,-1 1 0,0-1 0,0 1 0,-1-1 0,-1 1 0,1 0 0,-5-10 0,4 14 0,1 1 0,0 0 0,-1-1 0,0 1 0,0 0 0,0 1 0,0-1 0,0 1 0,-1-1 0,0 1 0,0 0 0,0 0 0,0 1 0,0-1 0,0 1 0,-1 0 0,1 0 0,-1 0 0,0 1 0,1 0 0,-1 0 0,0 0 0,-9-1 0,0 2 0,1 1 0,0 1 0,0-1 0,0 2 0,0 0 0,0 0 0,1 2 0,-1-1 0,1 2 0,-16 8 0,4 0 0,1 0 0,1 2 0,0 1 0,-26 26 0,12-5 0,2 2 0,2 1 0,2 2 0,1 1 0,3 1 0,-33 75 0,28-45 0,4 0 0,3 2 0,-23 127 0,46-197 0,-6 33 0,-2 54 0,9-84 0,0 0 0,0 0 0,1 0 0,0 0 0,1-1 0,0 1 0,0 0 0,1-1 0,0 0 0,1 1 0,5 8 0,-7-15 0,-1 0 0,2 0 0,-1 0 0,0 0 0,0 0 0,1-1 0,0 1 0,-1-1 0,1 0 0,0 0 0,0 0 0,1 0 0,-1 0 0,0 0 0,0-1 0,1 0 0,-1 0 0,1 0 0,-1 0 0,1 0 0,0-1 0,-1 1 0,1-1 0,0 0 0,-1 0 0,1 0 0,0-1 0,-1 1 0,1-1 0,-1 0 0,5-2 0,0 0 0,0-1 0,0 1 0,0-2 0,-1 1 0,1-1 0,-1-1 0,0 1 0,-1-1 0,1 0 0,-1-1 0,-1 1 0,8-12 0,6-13 0,-1-2 0,-2 0 0,-1-1 0,-2-1 0,17-71 0,-13 25 0,10-134 0,-25 197 0,-1 0 0,0 0 0,-2 1 0,0-1 0,-8-35 0,9 49 0,-2 1 0,1-1 0,0 0 0,-1 1 0,1 0 0,-1-1 0,0 1 0,0 0 0,-1 0 0,1 0 0,-1 0 0,1 0 0,-1 0 0,0 1 0,0-1 0,0 1 0,0 0 0,-1 0 0,1 0 0,0 0 0,-1 1 0,1-1 0,-1 1 0,0 0 0,1 0 0,-1 0 0,0 1 0,0-1 0,0 1 0,0 0 0,1 0 0,-1 0 0,-6 2 0,0 0 0,-1 0 0,1 1 0,-1 0 0,1 1 0,0 0 0,0 1 0,0 0 0,1 1 0,0 0 0,0 0 0,0 1 0,1 0 0,0 0 0,-8 11 0,-8 9 0,1 2 0,-37 61 0,29-37 0,3 2 0,2 1 0,-20 62 0,33-78 0,2 1 0,2 0 0,1 0 0,2 1 0,0 58 0,6-79 0,2-1 0,0 1 0,2 0 0,0-1 0,1 1 0,1-1 0,16 36 0,-18-48 0,0-1 0,0 0 0,1 0 0,0 0 0,0-1 0,1 1 0,0-1 0,0-1 0,13 11 0,-15-13 0,1-1 0,0 1 0,0-1 0,1 0 0,-1 0 0,0-1 0,1 1 0,-1-1 0,1 0 0,-1-1 0,1 1 0,-1-1 0,1 0 0,-1 0 0,1-1 0,6-1 0,-3-1 0,1 0 0,-1-1 0,0 0 0,-1 0 0,1-1 0,-1 0 0,0 0 0,0-1 0,-1 0 0,1-1 0,-1 0 0,-1 0 0,1 0 0,9-15 0,-2 0 0,0 0 0,-2 0 0,0-1 0,12-35 0,-10 15 0,-2-1 0,-2-1 0,-1 0 0,2-56 0,-9 68 0,-1 0 0,-2 0 0,-2 0 0,0 0 0,-2 1 0,-15-51 0,15 70 0,0 0 0,-1 0 0,0 0 0,-1 1 0,-1 0 0,-14-18 0,19 26 0,0 1 0,1-1 0,-2 1 0,1 0 0,0 0 0,-1 0 0,1 1 0,-1-1 0,0 1 0,0 0 0,0 0 0,0 0 0,0 0 0,0 1 0,0 0 0,-1 0 0,1 0 0,0 0 0,-1 0 0,1 1 0,-1 0 0,1 0 0,-1 0 0,-7 2 0,9 0 0,1-1 0,0 0 0,0 0 0,-1 1 0,1-1 0,0 1 0,1 0 0,-1-1 0,0 1 0,0 0 0,1 0 0,-1 0 0,1 0 0,0 0 0,-1 1 0,1-1 0,0 0 0,0 1 0,1-1 0,-2 4 0,-9 56 0,9-49 0,-2 18 0,1 0 0,1 0 0,1 1 0,2-1 0,2 1 0,1-1 0,10 42 0,-11-61 0,1 0 0,0 0 0,1 0 0,0-1 0,1 0 0,0 0 0,0 0 0,2-1 0,-1 0 0,1-1 0,1 1 0,-1-2 0,1 1 0,1-1 0,0 0 0,0-1 0,1 0 0,-1-1 0,1 0 0,1-1 0,17 6 0,-14-6 0,1-2 0,0 1 0,0-2 0,1 0 0,-1-1 0,0-1 0,0 0 0,1-2 0,-1 1 0,0-2 0,0 0 0,-1-1 0,1-1 0,-1 0 0,1-1 0,-2-1 0,1 0 0,-1-1 0,27-19 0,-25 15 0,-1-1 0,0-1 0,0-1 0,-2 0 0,1 0 0,-2-1 0,0-1 0,-1 0 0,-1-1 0,-1 0 0,0 0 0,-1-1 0,-1 0 0,-1-1 0,5-29 0,-10 46 0,0 0 0,-1 0 0,1 1 0,-1-1 0,0 0 0,0 0 0,0 0 0,0 0 0,0 0 0,-1 1 0,1-1 0,-1 0 0,0 0 0,0 1 0,-2-6 0,2 7 0,0 0 0,0 1 0,0-1 0,0 0 0,0 1 0,0-1 0,0 1 0,0-1 0,0 1 0,0 0 0,0-1 0,0 1 0,0 0 0,0 0 0,0 0 0,0 0 0,0 0 0,-1 0 0,1 0 0,0 0 0,0 0 0,0 0 0,0 1 0,0-1 0,0 0 0,-2 1 0,-7 4 0,-1 1 0,1 0 0,0 0 0,1 1 0,-17 14 0,23-18 0,-32 26 0,1 2 0,2 1 0,1 2 0,1 1 0,-26 41 0,54-74 0,0 1 0,1-1 0,-1 0 0,1 1 0,-1-1 0,1 1 0,0 0 0,0 0 0,0-1 0,1 1 0,-1 0 0,1 0 0,-1 0 0,1 0 0,0-1 0,0 1 0,0 0 0,1 0 0,-1 0 0,1 0 0,-1 0 0,1-1 0,0 1 0,0 0 0,0 0 0,0-1 0,1 1 0,-1-1 0,1 1 0,0-1 0,-1 0 0,1 0 0,0 0 0,0 0 0,1 0 0,-1 0 0,0 0 0,0 0 0,6 2 0,2 0 0,0 1 0,1-2 0,-1 1 0,1-1 0,0-1 0,0 0 0,0-1 0,0 0 0,15 0 0,8-3 0,0-2 0,0-2 0,-1 0 0,1-3 0,-2 0 0,1-2 0,-1-2 0,-1-1 0,0-1 0,-1-1 0,-1-2 0,-1-1 0,38-33 0,-52 38 0,-1-1 0,0-1 0,-1 0 0,0-1 0,-2 0 0,17-34 0,-24 44 0,0-2 0,0 1 0,-1 0 0,0 0 0,-1-1 0,0 1 0,0-1 0,0-11 0,-2 15 0,1 1 0,-1-1 0,0 1 0,0-1 0,0 1 0,-1-1 0,0 1 0,1 0 0,-2 0 0,1 0 0,0 0 0,-1 0 0,0 0 0,1 1 0,-1-1 0,-6-3 0,3 2 0,0 1 0,-1 0 0,0 0 0,0 1 0,0 0 0,-1 0 0,1 1 0,-1 0 0,1 0 0,-1 0 0,0 1 0,1 1 0,-1-1 0,0 1 0,-11 2 0,-5 0 0,0 1 0,1 1 0,-41 13 0,49-11 0,0 0 0,0 1 0,0 1 0,1 0 0,1 1 0,-1 0 0,2 1 0,-1 1 0,1 0 0,1 0 0,0 2 0,-15 20 0,15-16 0,0 0 0,1 0 0,2 1 0,-1 0 0,2 1 0,0-1 0,2 2 0,0-1 0,-5 39 0,10-53 0,-1 0 0,1 0 0,0 0 0,0 1 0,1-1 0,-1 0 0,1 0 0,0 1 0,1-1 0,-1 0 0,1 0 0,0 0 0,0-1 0,0 1 0,1 0 0,0-1 0,0 0 0,0 1 0,0-1 0,1-1 0,0 1 0,0 0 0,0-1 0,8 6 0,-3-4 0,0-1 0,0 0 0,1-1 0,0 1 0,-1-2 0,1 0 0,0 0 0,0 0 0,1-1 0,-1-1 0,0 0 0,11-1 0,-8-1-54,0 1-1,0-2 0,-1 0 1,1 0-1,-1-1 1,1-1-1,-1 0 0,-1 0 1,1-2-1,-1 1 1,0-1-1,0-1 0,-1 0 1,0 0-1,-1-1 0,1-1 1,-2 1-1,1-1 1,-2-1-1,1 1 0,-1-1 1,-1-1-1,0 1 1,8-24-1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8:24.830"/>
    </inkml:context>
    <inkml:brush xml:id="br0">
      <inkml:brushProperty name="width" value="0.35" units="cm"/>
      <inkml:brushProperty name="height" value="0.35" units="cm"/>
      <inkml:brushProperty name="color" value="#FFFFFF"/>
    </inkml:brush>
  </inkml:definitions>
  <inkml:trace contextRef="#ctx0" brushRef="#br0">3405 583 24575,'61'0'0,"1"-3"0,110-21 0,-144 18 0,0-1 0,0-2 0,-1 0 0,0-2 0,-1-1 0,0-2 0,-1 0 0,27-20 0,-46 29 0,1 0 0,-1 0 0,0 0 0,0-1 0,-1 0 0,0 0 0,0-1 0,0 0 0,-1 1 0,0-1 0,0-1 0,-1 1 0,0 0 0,0-1 0,0 0 0,-1 0 0,1-11 0,-3 12 0,0-1 0,0 0 0,-1 0 0,-1 0 0,1 1 0,-1-1 0,0 1 0,-1-1 0,0 1 0,0 0 0,0 0 0,-1 0 0,0 1 0,-1-1 0,1 1 0,-1 0 0,-11-11 0,-5-3 0,-1 1 0,-1 0 0,0 2 0,-33-18 0,39 25 0,0 1 0,-1 1 0,0 1 0,-1 0 0,1 1 0,-1 1 0,-27-3 0,41 8 0,1 0 0,0 0 0,0 1 0,0 0 0,0-1 0,0 1 0,0 1 0,0-1 0,0 1 0,1-1 0,-1 1 0,0 0 0,1 0 0,0 1 0,-1-1 0,1 1 0,0 0 0,0 0 0,0 0 0,1 0 0,-5 5 0,-4 9 0,1-1 0,0 2 0,-9 21 0,12-24 0,5-11 0,-15 30 0,2 1 0,-15 51 0,27-78 0,1 0 0,0 0 0,1 0 0,-1 0 0,1 0 0,1 0 0,0 0 0,0 0 0,0 0 0,1 0 0,1 0 0,-1 0 0,1 0 0,0 0 0,1 0 0,0-1 0,8 15 0,-8-18 0,1 0 0,0-1 0,0 1 0,1-1 0,-1 0 0,1 0 0,-1-1 0,1 0 0,0 1 0,0-1 0,0-1 0,0 1 0,0-1 0,7 1 0,20 2 0,-25-4 0,-9 0 0,-31-3 0,7 1 0,1 0 0,-1 1 0,0 1 0,1 2 0,-32 5 0,52-5 0,1 0 0,-1 0 0,1 0 0,0 1 0,0 0 0,0-1 0,0 1 0,1 0 0,-1 1 0,1-1 0,0 1 0,0 0 0,0-1 0,0 1 0,0 1 0,1-1 0,0 0 0,0 0 0,0 1 0,0-1 0,1 1 0,0 0 0,-1 7 0,-3 13 0,2 1 0,1 0 0,1 30 0,1-30 0,-1-8 0,2 1 0,0 0 0,1-1 0,1 1 0,1-1 0,0 1 0,1-1 0,2-1 0,15 34 0,-17-41 0,1-1 0,0 1 0,1-1 0,0-1 0,0 1 0,1-1 0,0-1 0,1 1 0,-1-2 0,1 1 0,1-1 0,-1 0 0,1-1 0,0 0 0,0 0 0,1-1 0,-1-1 0,12 3 0,-16-5 0,1 0 0,0 0 0,-1-1 0,1 1 0,0-1 0,0-1 0,-1 1 0,1-1 0,-1-1 0,1 1 0,-1-1 0,1 0 0,-1-1 0,0 1 0,0-1 0,0 0 0,0-1 0,0 1 0,-1-1 0,0 0 0,0-1 0,0 1 0,6-8 0,-4 4 0,-1-1 0,1 0 0,-2-1 0,1 1 0,-1-1 0,-1 0 0,0-1 0,0 1 0,-1-1 0,0 1 0,-1-1 0,0 0 0,0-17 0,-2 23 0,0 0 0,0 0 0,-1 0 0,0 0 0,0 0 0,0 0 0,0 0 0,-1 0 0,0 1 0,0-1 0,0 1 0,0-1 0,-1 1 0,0 0 0,-5-6 0,2 3 0,-1 1 0,1 0 0,-1 1 0,0 0 0,-1 0 0,1 1 0,-1-1 0,-11-3 0,1 1 0,-1 1 0,0 1 0,0 1 0,0 1 0,0 0 0,0 1 0,-29 2 0,46-1 0,0 1 0,0 0 0,0 0 0,1 0 0,-1 1 0,0-1 0,0 0 0,0 1 0,0 0 0,0-1 0,0 1 0,0 0 0,0 0 0,1 0 0,-1 0 0,0 0 0,1 0 0,-1 0 0,1 1 0,-1-1 0,1 1 0,-2 1 0,2-1 0,1 0 0,-1 0 0,1 0 0,0 0 0,0 0 0,-1 0 0,1 0 0,0 0 0,1 0 0,-1 0 0,0 0 0,1 0 0,-1 0 0,1 0 0,-1 0 0,1-1 0,2 5 0,3 5 0,1 1 0,1-1 0,0 0 0,0 0 0,11 9 0,-1-1 0,0-1 0,2-2 0,40 29 0,-53-41 0,0 0 0,0 0 0,0 0 0,0-1 0,1 0 0,-1-1 0,1 0 0,0 0 0,0 0 0,0-1 0,0 0 0,-1-1 0,1 0 0,0 0 0,0-1 0,14-2 0,-18 2 0,-1 0 0,0-1 0,0 1 0,1-1 0,-1 1 0,0-1 0,0 0 0,0 0 0,-1-1 0,1 1 0,0 0 0,-1-1 0,0 0 0,1 1 0,-1-1 0,0 0 0,-1 0 0,1 0 0,0-1 0,-1 1 0,0 0 0,0-1 0,0 1 0,0-1 0,0 1 0,-1-1 0,1 1 0,-1-1 0,0-5 0,0 4 0,-1 0 0,1-1 0,-1 1 0,0 0 0,0 0 0,-1-1 0,1 1 0,-1 0 0,0 0 0,-1 1 0,1-1 0,-1 0 0,0 1 0,0 0 0,0-1 0,-1 1 0,1 1 0,-1-1 0,-5-4 0,-4 1 0,0 0 0,-1 1 0,0 0 0,0 1 0,0 1 0,0 0 0,-1 1 0,1 0 0,-19 0 0,-5 0 0,0 3 0,-54 5 0,63-2 0,0 2 0,0 1 0,1 1 0,-37 14 0,56-18 0,-1 1 0,1 0 0,1 1 0,-1 0 0,0 0 0,1 1 0,0 0 0,1 0 0,-1 1 0,1 0 0,0 0 0,1 1 0,0-1 0,0 2 0,1-1 0,-7 12 0,11-17 0,0-1 0,0 1 0,0-1 0,1 1 0,-1-1 0,1 1 0,-1 0 0,1-1 0,0 1 0,0 0 0,0-1 0,0 1 0,0 0 0,1-1 0,-1 1 0,2 3 0,-1-4 0,0 0 0,0-1 0,0 1 0,0-1 0,0 0 0,0 1 0,1-1 0,-1 0 0,1 1 0,-1-1 0,0 0 0,1 0 0,0 0 0,-1 0 0,1-1 0,0 1 0,-1 0 0,4 0 0,-1 0 0,1 0 0,-1-1 0,0 0 0,1 0 0,-1 0 0,0 0 0,1 0 0,-1-1 0,0 0 0,0 0 0,1 0 0,-1-1 0,0 1 0,0-1 0,0 0 0,0 0 0,-1 0 0,7-6 0,-4 4 0,-1-1 0,0 0 0,0-1 0,0 1 0,-1-1 0,0 0 0,0 0 0,0 0 0,-1-1 0,0 1 0,0-1 0,-1 0 0,0 0 0,0 0 0,0 0 0,0-11 0,-2 12 0,0 1 0,0 0 0,-1 0 0,0-1 0,0 1 0,0 0 0,-1 0 0,0 0 0,0 0 0,0 0 0,0 1 0,-1-1 0,0 0 0,0 1 0,0 0 0,0 0 0,-1 0 0,1 0 0,-1 0 0,0 1 0,0 0 0,-1 0 0,-5-4 0,-7-2 0,0 1 0,-1 0 0,0 1 0,0 1 0,-1 1 0,0 1 0,1 0 0,-1 1 0,-1 1 0,-31 1 0,19 2 0,-1 2 0,1 1 0,0 1 0,0 2 0,-46 17 0,54-16 0,1 2 0,1 1 0,0 1 0,1 1 0,0 0 0,1 2 0,-28 25 0,40-32 0,0 1 0,1-1 0,0 1 0,0 1 0,1-1 0,0 1 0,1 0 0,-5 14 0,8-17 0,0 0 0,0 0 0,1 0 0,-1 0 0,2 0 0,-1 0 0,1 1 0,0-1 0,1 0 0,0 0 0,0 0 0,0 1 0,5 12 0,-3-13 0,-1 0 0,1-1 0,1 1 0,-1-1 0,1 1 0,0-1 0,0-1 0,1 1 0,0-1 0,0 1 0,0-1 0,1-1 0,-1 1 0,1-1 0,0 0 0,1 0 0,-1-1 0,1 1 0,-1-2 0,1 1 0,0-1 0,0 0 0,0 0 0,0-1 0,0 0 0,1 0 0,-1 0 0,0-1 0,11-1 0,0-1 0,1-1 0,-1 0 0,0-1 0,0-1 0,0-1 0,-1 0 0,0-1 0,0-1 0,-1-1 0,22-14 0,-21 10 0,0 0 0,0 0 0,-2-2 0,1 0 0,-2-1 0,0 0 0,-1-1 0,-1 0 0,-1-1 0,0-1 0,-1 0 0,-1 0 0,-1-1 0,-1 0 0,7-29 0,-12 44 0,-2 1 0,1-1 0,0 1 0,-1-1 0,0 1 0,0-1 0,0 1 0,-1-1 0,1 1 0,-1-1 0,0 1 0,-1 0 0,1-1 0,-1 1 0,1 0 0,-1 0 0,-5-7 0,3 7 0,0 0 0,0 0 0,0 0 0,-1 0 0,0 1 0,0 0 0,0 0 0,0 0 0,0 0 0,-1 1 0,1 0 0,-1 0 0,-7-1 0,-13-3 0,0 2 0,0 0 0,0 2 0,0 1 0,0 2 0,-46 5 0,52-4 0,1 2 0,1 0 0,-1 1 0,0 1 0,1 0 0,0 2 0,1 0 0,0 1 0,-31 21 0,39-22 0,1 1 0,0 0 0,1 0 0,0 0 0,0 1 0,1 0 0,0 1 0,1-1 0,0 1 0,1 0 0,0 0 0,1 1 0,0-1 0,1 1 0,0-1 0,0 21 0,1-24 0,1 1 0,0 0 0,0 0 0,1 0 0,0 0 0,0 0 0,1 0 0,1 0 0,-1-1 0,1 1 0,1-1 0,-1 0 0,2 0 0,-1 0 0,1-1 0,0 1 0,0-1 0,1 0 0,0 0 0,0-1 0,15 11 0,-17-14 0,1 0 0,-1 0 0,1-1 0,0 0 0,0 0 0,1 0 0,-1 0 0,0-1 0,0 0 0,1 0 0,-1-1 0,1 1 0,-1-1 0,1 0 0,-1 0 0,0-1 0,1 0 0,-1 0 0,7-2 0,-5 0 0,-1 0 0,1-1 0,-1 1 0,0-1 0,0 0 0,0-1 0,-1 0 0,0 0 0,0 0 0,0 0 0,0-1 0,-1 0 0,0 1 0,5-12 0,-2 5 0,-1-1 0,-1 0 0,0 0 0,-1-1 0,0 1 0,-1-1 0,-1 0 0,0 0 0,0 0 0,-2 0 0,0-1 0,0 1 0,-5-20 0,4 27 0,0 0 0,-1 0 0,0-1 0,-1 1 0,1 1 0,-2-1 0,1 0 0,0 1 0,-1 0 0,-1-1 0,1 1 0,-1 1 0,0-1 0,0 1 0,0 0 0,-1 0 0,0 0 0,0 1 0,0 0 0,0 0 0,-1 1 0,1 0 0,-1 0 0,0 0 0,0 1 0,0 0 0,-11-2 0,-13 1 0,1 1 0,0 2 0,-1 0 0,1 3 0,-1 0 0,1 2 0,0 1 0,1 1 0,0 2 0,0 1 0,-44 21 0,57-22 0,1 1 0,0 0 0,1 0 0,-20 19 0,29-23 0,0-1 0,0 0 0,0 1 0,1 0 0,-1 0 0,1 0 0,1 1 0,-1-1 0,1 1 0,1 0 0,-1 0 0,1 0 0,-2 10 0,4-14 0,-1 0 0,1 0 0,0 0 0,1 0 0,-1 1 0,0-1 0,1 0 0,0-1 0,0 1 0,0 0 0,0 0 0,0 0 0,0 0 0,1-1 0,-1 1 0,1 0 0,0-1 0,4 5 0,-2-3 0,1 0 0,0-1 0,0 1 0,0-1 0,0 0 0,0-1 0,1 1 0,-1-1 0,8 2 0,2 0 0,-1-1 0,1-1 0,0 0 0,0-1 0,0 0 0,0-1 0,17-3 0,-16 0 0,0-1 0,-1 0 0,0-1 0,0 0 0,0-2 0,-1 0 0,0 0 0,0-1 0,0-1 0,-1 0 0,-1-1 0,15-15 0,-18 16 0,0 0 0,-1-1 0,0 0 0,-1 0 0,0-1 0,-1 0 0,0 0 0,0 0 0,-1-1 0,-1 0 0,0 0 0,-1 0 0,0 0 0,-1-1 0,2-24 0,-4 31 0,0 1 0,-1 0 0,0 0 0,0-1 0,0 1 0,0 0 0,-1 0 0,0 0 0,0 0 0,0 1 0,-1-1 0,1 0 0,-1 1 0,0 0 0,-1 0 0,1 0 0,-1 0 0,1 0 0,-1 1 0,0-1 0,-1 1 0,1 0 0,0 0 0,-1 1 0,0-1 0,0 1 0,-9-3 0,-8-2 0,-1 1 0,1 1 0,-1 2 0,-44-3 0,26 4 0,-1 1 0,1 3 0,-46 7 0,71-7 0,1 1 0,-1 0 0,1 2 0,0 0 0,0 0 0,1 1 0,0 1 0,0 1 0,0 0 0,1 0 0,-18 16 0,26-19 0,0 0 0,1 0 0,0 0 0,-1 1 0,2 0 0,-1 0 0,1 0 0,0 0 0,0 1 0,1-1 0,0 1 0,0-1 0,0 1 0,1 0 0,0 0 0,0 0 0,1-1 0,0 1 0,0 0 0,2 9 0,-1-11 0,0-1 0,0 1 0,0-1 0,1 0 0,0 0 0,0 0 0,0 0 0,0 0 0,1 0 0,0 0 0,0-1 0,0 0 0,0 1 0,0-1 0,0 0 0,1 0 0,0-1 0,-1 1 0,1-1 0,0 0 0,0 0 0,1 0 0,-1 0 0,0-1 0,0 1 0,1-1 0,-1-1 0,1 1 0,-1 0 0,1-1 0,6 0 0,-1-1 0,0 0 0,0 0 0,0-1 0,0 0 0,0 0 0,-1-1 0,1-1 0,-1 0 0,1 0 0,-1-1 0,-1 0 0,1 0 0,-1-1 0,0 0 0,0 0 0,-1-1 0,1 0 0,-2-1 0,1 0 0,-1 0 0,7-12 0,-2 3 0,-1 0 0,-1-1 0,-1 0 0,0-1 0,-1 1 0,-1-1 0,-1-1 0,-1 1 0,-1-1 0,1-20 0,-3 35 0,0 1 0,-1-1 0,0 1 0,0-1 0,0 0 0,-1 1 0,0-1 0,0 1 0,0-1 0,0 1 0,0 0 0,-1 0 0,0-1 0,0 1 0,0 0 0,-1 0 0,1 1 0,-1-1 0,0 0 0,0 1 0,0 0 0,0-1 0,-1 1 0,1 1 0,-1-1 0,0 0 0,0 1 0,0 0 0,0 0 0,0 0 0,0 0 0,-1 1 0,1 0 0,-1 0 0,-5-1 0,-30-6 0,0 3 0,-1 0 0,-61 3 0,73 3 0,-1 1 0,1 2 0,0 1 0,0 1 0,-47 17 0,63-18 0,0 0 0,0 2 0,1-1 0,0 2 0,0-1 0,1 2 0,0 0 0,-14 14 0,21-19 0,1 0 0,0 0 0,-1 1 0,1-1 0,1 1 0,-1 0 0,1 0 0,0 0 0,0 0 0,0 0 0,1 0 0,-1 1 0,1-1 0,0 0 0,1 1 0,0-1 0,0 1 0,0-1 0,0 1 0,1-1 0,0 0 0,0 1 0,0-1 0,3 7 0,0-3 0,1 1 0,0-1 0,0 0 0,1 0 0,0-1 0,1 1 0,0-1 0,0-1 0,1 1 0,0-1 0,0-1 0,18 12 0,-20-14 0,1-1 0,-1 1 0,1-1 0,0 0 0,0-1 0,0 0 0,0 0 0,0 0 0,0-1 0,0 0 0,1-1 0,-1 1 0,0-1 0,1-1 0,-1 1 0,0-1 0,1-1 0,-1 1 0,11-5 0,-5-1 0,0 0 0,-1 0 0,1-2 0,-1 1 0,-1-2 0,0 0 0,0 0 0,-1-1 0,-1 0 0,1 0 0,-2-1 0,0 0 0,0-1 0,-1 0 0,-1 0 0,0-1 0,0 0 0,-2 0 0,0 0 0,0 0 0,-2-1 0,3-25 0,-5 35 0,0-1 0,0 1 0,-1 0 0,0 0 0,0 0 0,0 0 0,0 0 0,-1 0 0,0 0 0,0 0 0,0 1 0,-1-1 0,1 1 0,-1-1 0,0 1 0,0 0 0,-6-5 0,2 3 0,0 0 0,0 1 0,0 0 0,-1 1 0,0-1 0,0 1 0,-1 1 0,1-1 0,-12-2 0,-4 1 0,-1 0 0,0 2 0,1 1 0,-1 0 0,0 2 0,-32 4 0,22 0 0,0 2 0,1 1 0,0 2 0,0 1 0,1 2 0,0 1 0,1 2 0,1 1 0,-37 25 0,54-32 0,1 0 0,1 2 0,0-1 0,0 2 0,1-1 0,0 2 0,1-1 0,1 2 0,0-1 0,0 1 0,2 0 0,-1 1 0,2 0 0,0 0 0,1 0 0,1 1 0,0 0 0,1-1 0,0 2 0,2-1 0,0 0 0,1 19 0,0-27 0,1-1 0,-1 1 0,1-1 0,1 1 0,0-1 0,0 0 0,0 0 0,1 0 0,0 0 0,0 0 0,1-1 0,0 1 0,0-1 0,0 0 0,1 0 0,10 10 0,-8-11 0,1 0 0,-1 0 0,1-1 0,-1 0 0,1-1 0,0 0 0,1 0 0,-1-1 0,0 1 0,1-2 0,0 1 0,-1-1 0,1-1 0,11 0 0,3-1 0,-1-1 0,0-1 0,0 0 0,0-2 0,0-1 0,-1 0 0,0-2 0,0 0 0,-1-2 0,0 0 0,0-1 0,-1-1 0,26-22 0,-22 15 0,-1-2 0,-1 0 0,-1-1 0,-1-1 0,-1-1 0,-1-1 0,-1 0 0,-1-1 0,19-46 0,-31 64 0,0 0 0,0 0 0,-1 0 0,0-1 0,0 1 0,-1 0 0,0-1 0,-1 1 0,0-15 0,-1 20 0,1-1 0,-1 1 0,0-1 0,-1 1 0,1 0 0,0 0 0,-1-1 0,0 1 0,0 0 0,0 0 0,0 0 0,0 1 0,-1-1 0,1 1 0,-1-1 0,0 1 0,1 0 0,-1 0 0,0 0 0,-1 0 0,1 0 0,0 1 0,0-1 0,-1 1 0,-3-1 0,-8-2 0,0 1 0,-1 0 0,1 1 0,-1 1 0,1 0 0,-1 1 0,0 1 0,-28 5 0,4 2 0,1 1 0,-49 19 0,52-14 0,0 1 0,1 2 0,1 2 0,1 1 0,-52 40 0,68-47 0,1 1 0,1 1 0,0 0 0,1 1 0,1 1 0,0 0 0,1 0 0,1 2 0,1-1 0,1 1 0,-14 40 0,21-52 0,0 1 0,1-1 0,1 1 0,-1-1 0,1 1 0,0-1 0,1 1 0,-1 0 0,2-1 0,2 12 0,-3-17 0,-1 1 0,1-1 0,0 0 0,0 0 0,0 1 0,0-1 0,0 0 0,1 0 0,-1 0 0,1-1 0,-1 1 0,1 0 0,-1 0 0,1-1 0,0 1 0,0-1 0,0 1 0,0-1 0,0 0 0,0 0 0,0 0 0,1 0 0,-1 0 0,0-1 0,0 1 0,1-1 0,-1 1 0,1-1 0,-1 0 0,0 0 0,1 0 0,-1 0 0,0 0 0,1-1 0,-1 1 0,4-2 0,4-1 0,-1 0 0,1-2 0,-1 1 0,0-1 0,0 0 0,0-1 0,-1 0 0,1 0 0,-2-1 0,1 0 0,-1-1 0,10-11 0,5-11 0,-1 0 0,20-39 0,-11 15 0,-2-1 0,39-112 0,-65 160 0,0 0 0,0-1 0,-1 1 0,1 0 0,-2-1 0,1 1 0,-1-1 0,0 1 0,-1-1 0,-1-9 0,1 14 0,0 0 0,-1 0 0,1 0 0,-1 0 0,1 0 0,-1 1 0,0-1 0,0 0 0,0 1 0,0 0 0,-1-1 0,1 1 0,-1 0 0,1 0 0,-1 0 0,0 1 0,1-1 0,-1 1 0,0-1 0,0 1 0,0 0 0,-1 0 0,1 0 0,0 1 0,0-1 0,-6 1 0,-6-2 0,1 2 0,-1 0 0,0 0 0,0 2 0,-28 5 0,-81 29 0,40-6 0,0 5 0,3 2 0,1 5 0,2 3 0,-84 63 0,74-40 0,3 4 0,4 3 0,-131 156 0,195-211 0,-41 56 0,54-70 0,-1 1 0,2 0 0,-1 1 0,1-1 0,0 1 0,0-1 0,1 1 0,-2 15 0,3-21 0,1 0 0,0 0 0,0 0 0,0 1 0,0-1 0,0 0 0,1 0 0,-1 0 0,1 0 0,-1 1 0,1-1 0,0 0 0,0 0 0,0 0 0,0 0 0,0-1 0,0 1 0,1 0 0,-1 0 0,1-1 0,2 3 0,-1-1 0,1-1 0,-1 0 0,1 0 0,0-1 0,-1 1 0,1-1 0,0 0 0,0 0 0,0 0 0,8 0 0,4 0 0,0-1 0,0-1 0,0 0 0,28-7 0,-19 3 0,1-2 0,-1-1 0,0 0 0,-1-2 0,0-1 0,25-16 0,-39 21 0,-1 0 0,0-1 0,-1 0 0,0-1 0,0 1 0,0-2 0,-1 1 0,-1-1 0,1 0 0,-1-1 0,-1 1 0,0-1 0,0 0 0,-1 0 0,0-1 0,4-20 0,-7 26 0,0 0 0,0 0 0,0 0 0,-1 0 0,0 1 0,0-1 0,0 0 0,-1 0 0,0 0 0,0 0 0,0 1 0,0-1 0,-1 0 0,0 1 0,0-1 0,0 1 0,0 0 0,-4-5 0,2 4 0,-1 0 0,1 1 0,-1-1 0,0 1 0,-1 0 0,1 1 0,-1-1 0,1 1 0,-1 0 0,0 0 0,0 1 0,-7-2 0,-6-1 0,0 1 0,0 1 0,-1 1 0,1 1 0,-1 0 0,1 2 0,-1 0 0,-22 4 0,33-2 0,1-1 0,-1 1 0,1 0 0,-1 1 0,1 0 0,1 0 0,-1 1 0,1 0 0,-1 0 0,1 1 0,1 0 0,-1 0 0,1 0 0,0 1 0,1 0 0,-1 0 0,1 1 0,1 0 0,-1-1 0,1 2 0,1-1 0,0 0 0,0 1 0,0-1 0,1 1 0,0 0 0,1 0 0,0 0 0,1-1 0,-1 1 0,2 0 0,-1 0 0,1 0 0,1 0 0,-1 0 0,2 0 0,-1-1 0,8 17 0,-2-10 0,1-1 0,0-1 0,1 1 0,1-1 0,0-1 0,0 0 0,1-1 0,1 0 0,0-1 0,1 0 0,0-1 0,0 0 0,16 6 0,-21-11 0,0 0 0,0-1 0,1 0 0,-1-1 0,1 0 0,-1 0 0,1-1 0,0-1 0,0 1 0,13-2 0,-16 0 0,0-1 0,0 1 0,0-1 0,0-1 0,-1 1 0,1-1 0,-1 0 0,0-1 0,0 1 0,0-1 0,0-1 0,-1 1 0,1-1 0,-1 0 0,7-9 0,-6 6 0,0 0 0,-1-1 0,-1 0 0,1 0 0,-1 0 0,-1 0 0,0-1 0,0 1 0,-1-1 0,0 0 0,0 0 0,-2 0 0,1-11 0,-1 18 0,1-1 0,-1 0 0,-1 0 0,1 1 0,0-1 0,-1 0 0,0 1 0,0-1 0,0 1 0,0-1 0,-1 1 0,1-1 0,-1 1 0,0 0 0,0 0 0,0 0 0,0 0 0,-1 0 0,1 0 0,-1 0 0,0 1 0,0 0 0,0-1 0,0 1 0,0 0 0,0 0 0,0 1 0,-1-1 0,1 1 0,-1-1 0,1 1 0,-1 0 0,1 1 0,-1-1 0,0 0 0,0 1 0,-4 0 0,1 0 0,1 1 0,-1 0 0,0 0 0,1 1 0,-1 0 0,1 0 0,-1 0 0,1 1 0,0 0 0,0 0 0,0 0 0,0 1 0,0 0 0,1 0 0,0 1 0,0-1 0,0 1 0,1 0 0,-1 1 0,1-1 0,0 1 0,-4 8 0,2-4 0,1-1 0,1 1 0,0 0 0,0 0 0,1 0 0,1 0 0,-1 0 0,2 1 0,-1-1 0,1 1 0,1 0 0,0-1 0,3 22 0,-2-28 0,0 0 0,1 0 0,-1 0 0,1 0 0,0-1 0,0 1 0,1 0 0,-1-1 0,1 0 0,-1 1 0,1-1 0,0 0 0,0-1 0,1 1 0,-1 0 0,0-1 0,1 0 0,0 0 0,-1 0 0,1 0 0,0 0 0,0-1 0,0 0 0,0 1 0,0-2 0,1 1 0,-1 0 0,8-1 0,2 1 0,0-1 0,0 0 0,0-1 0,0-1 0,0 0 0,0-1 0,21-7 0,-13 1 0,0-1 0,-1-2 0,-1 0 0,0-1 0,0 0 0,-1-2 0,-1 0 0,-1-1 0,19-23 0,-17 17 0,-1 0 0,-1-2 0,-2 0 0,0-1 0,-1-1 0,-2 0 0,12-35 0,-22 55 0,0 0 0,0-1 0,0 1 0,-1 0 0,0-1 0,-1 0 0,0 1 0,0-1 0,0 1 0,0-1 0,-1 1 0,0-1 0,-4-9 0,3 11 0,0 0 0,-1 0 0,0 1 0,0-1 0,0 1 0,-1 0 0,1-1 0,-1 1 0,0 1 0,0-1 0,-1 1 0,1-1 0,-1 1 0,1 1 0,-1-1 0,-6-2 0,-10-3 0,1 1 0,-2 1 0,1 1 0,0 0 0,-1 2 0,0 0 0,0 2 0,0 0 0,1 2 0,-1 0 0,0 2 0,0 0 0,1 1 0,-1 1 0,1 1 0,1 1 0,-23 11 0,37-15 0,0 0 0,0 1 0,1-1 0,-1 1 0,1 0 0,0 1 0,0-1 0,1 1 0,-1 0 0,1 0 0,0 1 0,0-1 0,1 1 0,0-1 0,0 1 0,0 0 0,1 1 0,-3 6 0,4-5 0,-1 0 0,1 1 0,1-1 0,0 0 0,0 0 0,0 0 0,1 1 0,0-1 0,1 0 0,0 0 0,0 0 0,1 0 0,0-1 0,5 10 0,0-3 0,0 0 0,1-2 0,0 1 0,1-1 0,1 0 0,0-1 0,0 0 0,1-1 0,0 0 0,1-1 0,0-1 0,1 0 0,0 0 0,0-1 0,0-1 0,1-1 0,0 0 0,0-1 0,23 4 0,-20-5 0,0-1 0,0 0 0,0-2 0,0 0 0,0 0 0,0-2 0,0-1 0,0 0 0,-1-1 0,1-1 0,-1 0 0,0-1 0,-1-1 0,1-1 0,-1 0 0,25-19 0,-33 21 0,-1 0 0,-1-1 0,1 0 0,-1 0 0,0 0 0,-1-1 0,0 0 0,0 0 0,0 0 0,-1-1 0,-1 1 0,1-1 0,-1 0 0,-1 0 0,0 0 0,2-13 0,-4 17 0,0 0 0,0 0 0,0 1 0,0-1 0,-1 0 0,1 0 0,-1 0 0,-1 1 0,1-1 0,-1 0 0,1 1 0,-1-1 0,-1 1 0,1 0 0,0-1 0,-1 1 0,0 1 0,0-1 0,0 0 0,-1 1 0,1-1 0,-1 1 0,0 0 0,0 0 0,0 1 0,0-1 0,0 1 0,-1 0 0,1 0 0,-1 0 0,0 0 0,-6 0 0,-6-2 0,-1 1 0,0 1 0,0 1 0,1 1 0,-1 0 0,0 1 0,0 1 0,0 1 0,-31 9 0,19-4 0,0 3 0,1 0 0,0 2 0,-47 29 0,68-38-97,0 1-1,1 0 1,0 0-1,0 1 1,1 0-1,-1 0 1,1 0-1,0 1 1,1 0-1,0 0 1,0 0-1,0 1 0,-4 11 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30T15:38:28.526"/>
    </inkml:context>
    <inkml:brush xml:id="br0">
      <inkml:brushProperty name="width" value="0.35" units="cm"/>
      <inkml:brushProperty name="height" value="0.35" units="cm"/>
      <inkml:brushProperty name="color" value="#FFFFFF"/>
    </inkml:brush>
  </inkml:definitions>
  <inkml:trace contextRef="#ctx0" brushRef="#br0">733 479 24575,'29'-1'0,"1"-2"0,0-1 0,-1-2 0,36-11 0,-1 1 0,-64 16 0,278-74 0,-240 61 0,-1-1 0,-1-2 0,0-2 0,-1-1 0,36-26 0,-64 40 0,0 0 0,-1-1 0,1 0 0,10-13 0,-16 18 0,0 0 0,0 0 0,-1 0 0,1 0 0,0 0 0,-1 0 0,1 0 0,-1 0 0,1 0 0,-1 0 0,0-1 0,1 1 0,-1 0 0,0 0 0,0 0 0,0 0 0,0-1 0,0 1 0,0 0 0,0 0 0,0 0 0,0 0 0,-1-1 0,1 1 0,0 0 0,-1 0 0,1 0 0,-1 0 0,1 0 0,-1 0 0,0 0 0,1 0 0,-1 0 0,0 0 0,0 0 0,1 0 0,-1 1 0,0-1 0,0 0 0,0 1 0,0-1 0,0 0 0,0 1 0,0-1 0,0 1 0,-2-1 0,-9-3 0,1 0 0,0 1 0,-1 0 0,1 1 0,-1 0 0,0 1 0,-19 0 0,-89 10 0,86-6 0,11-1 0,-79 11 0,91-11 0,0 0 0,0 1 0,0 0 0,1 1 0,-1 0 0,-16 11 0,25-15 0,1 1 0,-1 0 0,0 0 0,1 1 0,0-1 0,-1 0 0,1 0 0,0 1 0,-1-1 0,1 0 0,0 1 0,0 0 0,0-1 0,0 1 0,0-1 0,0 3 0,1-3 0,0 0 0,0-1 0,0 1 0,0 0 0,0 0 0,1-1 0,-1 1 0,0 0 0,0 0 0,1-1 0,-1 1 0,0 0 0,1-1 0,-1 1 0,1 0 0,-1-1 0,0 1 0,1-1 0,0 1 0,-1-1 0,1 1 0,-1-1 0,1 1 0,0-1 0,1 1 0,3 2 0,1-1 0,0 1 0,0-1 0,1-1 0,-1 1 0,0-1 0,11 0 0,22 1 0,1-3 0,-1-1 0,0-1 0,0-3 0,0-1 0,-1-2 0,0-1 0,0-3 0,-1 0 0,35-20 0,-51 19 0,-21 14 0,0 0 0,0 0 0,0 0 0,0-1 0,0 1 0,0 0 0,0 0 0,0 0 0,0 0 0,0-1 0,0 1 0,0 0 0,0 0 0,0 0 0,0 0 0,0-1 0,0 1 0,0 0 0,0 0 0,0 0 0,0 0 0,-1 0 0,1-1 0,0 1 0,0 0 0,0 0 0,0 0 0,0 0 0,0 0 0,-1 0 0,1 0 0,0-1 0,0 1 0,0 0 0,0 0 0,0 0 0,-1 0 0,1 0 0,0 0 0,0 0 0,0 0 0,0 0 0,-1 0 0,1 0 0,0 0 0,0 0 0,0 0 0,0 0 0,-1 0 0,1 0 0,0 0 0,0 0 0,0 0 0,0 0 0,-1 0 0,1 1 0,-46 6 0,8 4 0,2 1 0,0 2 0,0 1 0,1 2 0,1 2 0,-43 30 0,70-44 0,1-1 0,0 1 0,1 1 0,-1-1 0,-5 9 0,10-13 0,0 0 0,0 0 0,1 0 0,-1 0 0,1 0 0,-1 0 0,1 0 0,-1 0 0,1 0 0,0 0 0,-1 1 0,1-1 0,0 0 0,0 0 0,0 0 0,0 0 0,0 1 0,0-1 0,0 0 0,0 0 0,1 0 0,-1 0 0,0 0 0,1 0 0,-1 1 0,1-1 0,-1 0 0,1 0 0,-1 0 0,1 0 0,0 0 0,0-1 0,-1 1 0,1 0 0,0 0 0,0 0 0,0-1 0,0 1 0,0 0 0,0-1 0,0 1 0,0-1 0,0 1 0,2 0 0,9 3 0,0 1 0,0-2 0,1 0 0,-1 0 0,1-1 0,0-1 0,0 0 0,-1 0 0,1-2 0,0 1 0,0-2 0,20-4 0,2-2 0,0-1 0,-1-2 0,42-20 0,13-8 0,144-89 0,-232 128 0,6-4 0,0 0 0,-1-1 0,1 0 0,-1 0 0,0 0 0,0-1 0,-1 0 0,10-13 0,-15 19 0,1-1 0,-1 1 0,0-1 0,1 1 0,-1-1 0,0 0 0,0 1 0,0-1 0,0 0 0,0 1 0,0-1 0,0 1 0,0-1 0,0 0 0,0 1 0,0-1 0,0 0 0,0 1 0,0-1 0,-1 1 0,1-1 0,0 0 0,0 1 0,-1-1 0,1 1 0,0-1 0,-1 1 0,1-1 0,-1 1 0,1-1 0,-1 0 0,-23-8 0,-30 5 0,12 6 0,1 2 0,0 2 0,0 2 0,0 2 0,1 1 0,0 2 0,1 2 0,1 2 0,-72 42 0,75-37 0,1 1 0,1 2 0,1 1 0,1 2 0,2 1 0,0 1 0,3 1 0,0 2 0,2 1 0,-22 40 0,33-48 0,0 1 0,-9 30 0,19-49 0,1 0 0,0 0 0,0 0 0,0 1 0,1-1 0,1 0 0,-1 1 0,1-1 0,1 0 0,0 1 0,3 14 0,-3-20 0,0-1 0,1 1 0,-1 0 0,1-1 0,-1 1 0,1-1 0,0 0 0,0 0 0,0 0 0,0 0 0,1 0 0,-1 0 0,0 0 0,1-1 0,-1 1 0,1-1 0,0 0 0,-1 1 0,1-1 0,0-1 0,0 1 0,4 1 0,7 0 0,-1-1 0,1 0 0,21-1 0,-34 0 0,34-3 0,-1-1 0,0-1 0,0-2 0,0-2 0,-1-1 0,-1-2 0,0-1 0,0-1 0,53-34 0,-7-3 0,-3-3 0,99-92 0,-137 115 0,-2-2 0,-1-2 0,-2-1 0,-1-1 0,37-58 0,-65 89 0,0 1 0,-1-1 0,1 0 0,-1 0 0,0 0 0,0 0 0,1-11 0,-3 15 0,0 0 0,0 1 0,0-1 0,0 0 0,-1 1 0,1-1 0,0 0 0,-1 0 0,1 1 0,-1-1 0,0 1 0,1-1 0,-1 0 0,0 1 0,0-1 0,0 1 0,0 0 0,0-1 0,-1 1 0,1 0 0,0 0 0,-1 0 0,1 0 0,0 0 0,-1 0 0,1 0 0,-1 0 0,0 0 0,1 1 0,-1-1 0,0 1 0,-2-1 0,-4-1 0,-1 1 0,1-1 0,-1 2 0,0 0 0,1 0 0,-1 0 0,-14 3 0,-65 18 0,86-21 0,-81 24 0,2 4 0,0 3 0,2 4 0,2 3 0,1 3 0,-80 59 0,150-95 0,-50 41 0,53-43 0,0 1 0,-1-1 0,1 1 0,0 0 0,1 0 0,-1 0 0,1 0 0,0 0 0,0 1 0,0-1 0,-2 10 0,3-13 0,1 0 0,0 0 0,0 1 0,1-1 0,-1 0 0,0 0 0,0 0 0,0 0 0,1 0 0,-1 0 0,1 0 0,-1 1 0,1-1 0,-1 0 0,1 0 0,-1-1 0,1 1 0,0 0 0,0 0 0,0 0 0,-1 0 0,1-1 0,0 1 0,0 0 0,0-1 0,0 1 0,0 0 0,0-1 0,0 1 0,0-1 0,0 0 0,0 1 0,1-1 0,1 0 0,42 4 0,-24-5 0,0-2 0,-1 0 0,1-2 0,-1 0 0,0-1 0,0-1 0,-1-1 0,0 0 0,-1-2 0,1 0 0,17-14 0,-16 9 0,-1 0 0,0-1 0,-1-1 0,-1 0 0,0-2 0,-2 0 0,0-1 0,-1 0 0,12-25 0,-20 33 0,-1 0 0,0 0 0,0 0 0,-1-1 0,-1 1 0,0-1 0,1-17 0,-4 25 0,0 1 0,0 0 0,0 0 0,0 0 0,-1 0 0,1 0 0,-1 0 0,0 0 0,0 0 0,-1 0 0,1 0 0,-1 1 0,0-1 0,0 1 0,0-1 0,0 1 0,-1-1 0,1 1 0,-1 0 0,0 0 0,0 0 0,0 1 0,0-1 0,-1 1 0,1 0 0,-1 0 0,-6-3 0,-9-2 0,0 1 0,0 1 0,0 1 0,-1 1 0,0 1 0,0 0 0,1 1 0,-1 2 0,0 0 0,-22 4 0,-35 8 0,-90 27 0,160-37 0,-111 29 0,1 7 0,3 4 0,1 5 0,-188 111 0,283-148 0,0 0 0,1 2 0,1 0 0,-28 27 0,44-39 0,-1-1 0,0 1 0,0 0 0,1-1 0,-1 1 0,0 0 0,1 0 0,-1-1 0,1 1 0,-1 0 0,1 0 0,-1 0 0,1 0 0,-1 0 0,1-1 0,0 1 0,-1 0 0,1 0 0,0 0 0,0 0 0,0 0 0,0 0 0,0 0 0,0 0 0,0 0 0,0 0 0,0 0 0,1 0 0,-1 0 0,0 0 0,1 0 0,-1 0 0,1 1 0,1-1 0,0 0 0,0 0 0,0 0 0,0 0 0,0 0 0,0-1 0,0 1 0,0-1 0,0 1 0,0-1 0,0 0 0,1 1 0,3-2 0,11 1 0,-1-1 0,0-1 0,18-5 0,-7 0 0,0-2 0,-1-1 0,0-1 0,-1-1 0,0-1 0,-1-2 0,-1 0 0,0-2 0,-1 0 0,-1-1 0,0-1 0,-2-2 0,0 0 0,-1 0 0,-1-2 0,-2 0 0,21-38 0,-33 54 0,0 1 0,0-1 0,-1 0 0,0 0 0,0 0 0,-1 0 0,0-1 0,1-10 0,-2 15 0,-1 0 0,1 0 0,-1 0 0,0 1 0,1-1 0,-1 0 0,0 1 0,-1-1 0,1 1 0,0-1 0,-1 1 0,1-1 0,-1 1 0,0 0 0,0 0 0,0 0 0,0 0 0,0 0 0,0 0 0,-1 1 0,1-1 0,0 1 0,-1-1 0,-2 0 0,-6-3 0,1 1 0,-1 1 0,-1-1 0,1 2 0,0-1 0,0 2 0,-1-1 0,-19 2 0,-8 2 0,-47 8 0,72-8 0,-42 7 0,1 2 0,0 3 0,0 3 0,1 1 0,2 3 0,-72 40 0,111-54 0,0 1 0,1 1 0,-16 14 0,26-21 0,0-1 0,0 1 0,1 0 0,-1 0 0,1-1 0,0 1 0,-1 0 0,1 1 0,0-1 0,0 0 0,1 0 0,-1 0 0,-1 3 0,2-3 0,1-1 0,-1 0 0,0 0 0,0 0 0,0 0 0,1 1 0,-1-1 0,1 0 0,-1 0 0,1 0 0,-1 0 0,1 0 0,0 0 0,-1 0 0,1 0 0,0 0 0,0-1 0,0 1 0,0 0 0,-1 0 0,1-1 0,0 1 0,0 0 0,1-1 0,-1 1 0,0-1 0,0 1 0,1-1 0,9 4 0,0-1 0,1 0 0,-1 0 0,1-2 0,0 1 0,-1-1 0,1-1 0,23-2 0,7-3 0,46-11 0,-74 14 0,1-1 0,-1-1 0,1 0 0,-1-1 0,0 0 0,-1-1 0,1-1 0,-1 0 0,-1 0 0,23-18 0,-34 23 0,1 1 0,-1 0 0,1-1 0,-1 0 0,1 1 0,-1-1 0,0 0 0,0 1 0,0-1 0,0 0 0,0 0 0,0 0 0,-1 0 0,1 0 0,0 0 0,-1 0 0,0 0 0,1 0 0,-1-3 0,-1 3 0,1 1 0,-1 0 0,1-1 0,-1 1 0,0 0 0,0 0 0,1 0 0,-1-1 0,0 1 0,0 0 0,0 0 0,0 0 0,0 0 0,-1 0 0,1 1 0,0-1 0,0 0 0,-1 0 0,1 1 0,-3-2 0,-4 0 0,-1 0 0,1 0 0,-1 0 0,0 1 0,0 0 0,1 1 0,-17 1 0,-1 3 0,0 0 0,0 2 0,1 1 0,0 1 0,0 2 0,1 0 0,0 1 0,1 1 0,-41 30 0,60-39-65,0-1 0,0 1 0,1 0 0,-1 1 0,1-1 0,0 1 0,0-1 0,0 1 0,1 0 0,-1 0 0,1 0 0,0 0 0,0 0 0,0 1 0,1-1 0,-1 1 0,1-1 0,0 1 0,1-1 0,-1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9C00D-FD42-4E4A-B86B-0F50901FA32A}" type="datetimeFigureOut">
              <a:rPr lang="vi-VN" smtClean="0"/>
              <a:t>04/10/2023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4CC34-1B93-4B4A-90B9-1DD34F98AC80}" type="slidenum">
              <a:rPr lang="vi-VN" smtClean="0"/>
              <a:t>‹#›</a:t>
            </a:fld>
            <a:endParaRPr lang="vi-VN"/>
          </a:p>
        </p:txBody>
      </p:sp>
    </p:spTree>
    <p:extLst>
      <p:ext uri="{BB962C8B-B14F-4D97-AF65-F5344CB8AC3E}">
        <p14:creationId xmlns:p14="http://schemas.microsoft.com/office/powerpoint/2010/main" val="139820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4E59-CFDD-487C-DDB3-34C4AFAD12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F678C89A-6BBA-9C9F-2387-4D7224B3DC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1600520-CD15-01F5-8E2F-51EA32B786CD}"/>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9E2F7C1E-AE57-06C6-0A1B-652E0BEAEA3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180BC6E-AC6B-E822-AECA-BE03E73A81E9}"/>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1455540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21F1-45C7-D7F6-E188-60A39614DD44}"/>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087AD7AE-6251-0802-0134-F9F8F9E087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E0540FA-E842-E3DC-F0BA-B32E287A06F9}"/>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410A60A8-5924-6173-AF68-3F4E3842041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02E3242-42EB-331B-BFC0-9A32B070509F}"/>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300739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873C-3F87-A591-12A4-3E7564C962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33CC28D5-F76A-C923-3A76-FAF080B45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016AC2A-F512-38E9-8CA3-F90F4546FD46}"/>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C0F9937B-CFD9-B328-0E0E-02E57167BDC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53AB215-256E-25A5-EAE2-CDB06B33AB25}"/>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138137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1821-44DA-5A0B-B63D-74B84297A53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27DAD68-E4A3-B68F-1E1C-9A9860DA41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DA4226B-3A5C-F4AC-4149-781BA926BBBD}"/>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81C5A755-584F-EAA7-6C39-8212476F767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985E344-7EB2-C722-A1AC-40B83891B1FA}"/>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95897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F7E1-1423-112A-1536-EE1588960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72A9929D-C917-FC97-F533-17BCCAD19A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D7BAA3-BF1F-20DE-20B4-0AD22A56E0FE}"/>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D59C1D1F-306B-29EA-462F-6779055FDF6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E01FD18-F7F0-F47D-4800-D878807276AE}"/>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4185518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9E1E-19A8-BA6D-FB1E-F5212B18C4B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2C228FF0-462C-833C-BCD7-558AA1BF8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C334B601-2FED-9F31-4A93-C38B365672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7E2B10F-5691-CBF1-F042-D37A9C488C19}"/>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6" name="Footer Placeholder 5">
            <a:extLst>
              <a:ext uri="{FF2B5EF4-FFF2-40B4-BE49-F238E27FC236}">
                <a16:creationId xmlns:a16="http://schemas.microsoft.com/office/drawing/2014/main" id="{2CD82423-C738-AD77-7AB6-B1FFB020897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702E0952-0542-D3C7-99E5-EC709A254523}"/>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2800011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2614-F851-C75D-5A64-69EA6D0A222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5391BACA-E627-838A-65DC-2BDD2EAE2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28A2EB-9F7A-2620-0F07-2890505C68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1320D3B-891C-6B46-CEED-29C669E2B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CF28A-F79C-0397-273B-3D9F6B8F49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13CCD4B-017F-10B9-4F45-46A57F4D9E64}"/>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8" name="Footer Placeholder 7">
            <a:extLst>
              <a:ext uri="{FF2B5EF4-FFF2-40B4-BE49-F238E27FC236}">
                <a16:creationId xmlns:a16="http://schemas.microsoft.com/office/drawing/2014/main" id="{518EB595-1D0E-554D-DF32-D9F6CB5457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DD33063-E2C1-5364-6931-4114320043ED}"/>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266423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81C2-AA63-2D30-EF8E-9DC64F9AF5FA}"/>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908B6E25-2361-517C-582F-65D70851C8AC}"/>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4" name="Footer Placeholder 3">
            <a:extLst>
              <a:ext uri="{FF2B5EF4-FFF2-40B4-BE49-F238E27FC236}">
                <a16:creationId xmlns:a16="http://schemas.microsoft.com/office/drawing/2014/main" id="{AB96D259-A334-4B4C-253D-E9DB75A629E4}"/>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901738B3-2883-EC16-C33B-96C01078BB7A}"/>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80795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FE792-F641-300F-AB34-46D4BC3D33DD}"/>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3" name="Footer Placeholder 2">
            <a:extLst>
              <a:ext uri="{FF2B5EF4-FFF2-40B4-BE49-F238E27FC236}">
                <a16:creationId xmlns:a16="http://schemas.microsoft.com/office/drawing/2014/main" id="{60AE6157-B269-371E-D979-CF9DB167826F}"/>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EA328DDC-669E-9A39-AEB5-F3BC24CF214D}"/>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21155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8466-C8D1-7189-3FD2-345F824D5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02FA6907-72A6-92CB-4BB4-B76E06CEBC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9E496ED-017D-B70F-6535-08C2D5685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FD2D1-4559-4680-43EE-F7FF3AE31E4F}"/>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6" name="Footer Placeholder 5">
            <a:extLst>
              <a:ext uri="{FF2B5EF4-FFF2-40B4-BE49-F238E27FC236}">
                <a16:creationId xmlns:a16="http://schemas.microsoft.com/office/drawing/2014/main" id="{AC64053C-4C7C-960A-43BC-EF97FEE1225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C2921CC-2600-5211-07C4-E2058D960615}"/>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15423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90E1-2351-0B00-3EC8-803936805C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D1153580-479A-DB72-3A25-0796AE8CBA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DC775A3-B938-A216-9041-D0A1DB36C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C4015-E081-4ACD-37EF-E84AC2294A0C}"/>
              </a:ext>
            </a:extLst>
          </p:cNvPr>
          <p:cNvSpPr>
            <a:spLocks noGrp="1"/>
          </p:cNvSpPr>
          <p:nvPr>
            <p:ph type="dt" sz="half" idx="10"/>
          </p:nvPr>
        </p:nvSpPr>
        <p:spPr/>
        <p:txBody>
          <a:bodyPr/>
          <a:lstStyle/>
          <a:p>
            <a:fld id="{9FD323AA-4819-4ED5-854E-4C78A93FFAD6}" type="datetimeFigureOut">
              <a:rPr lang="vi-VN" smtClean="0"/>
              <a:t>04/10/2023</a:t>
            </a:fld>
            <a:endParaRPr lang="vi-VN"/>
          </a:p>
        </p:txBody>
      </p:sp>
      <p:sp>
        <p:nvSpPr>
          <p:cNvPr id="6" name="Footer Placeholder 5">
            <a:extLst>
              <a:ext uri="{FF2B5EF4-FFF2-40B4-BE49-F238E27FC236}">
                <a16:creationId xmlns:a16="http://schemas.microsoft.com/office/drawing/2014/main" id="{BC64094C-9A11-30C5-2AB5-2CE4683703E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A1A2756-80A9-B816-0325-81813EEAB2DD}"/>
              </a:ext>
            </a:extLst>
          </p:cNvPr>
          <p:cNvSpPr>
            <a:spLocks noGrp="1"/>
          </p:cNvSpPr>
          <p:nvPr>
            <p:ph type="sldNum" sz="quarter" idx="12"/>
          </p:nvPr>
        </p:nvSpPr>
        <p:spPr/>
        <p:txBody>
          <a:bodyPr/>
          <a:lstStyle/>
          <a:p>
            <a:fld id="{3281898C-75B2-4FDF-8FA8-028EB0D9E4B2}" type="slidenum">
              <a:rPr lang="vi-VN" smtClean="0"/>
              <a:t>‹#›</a:t>
            </a:fld>
            <a:endParaRPr lang="vi-VN"/>
          </a:p>
        </p:txBody>
      </p:sp>
    </p:spTree>
    <p:extLst>
      <p:ext uri="{BB962C8B-B14F-4D97-AF65-F5344CB8AC3E}">
        <p14:creationId xmlns:p14="http://schemas.microsoft.com/office/powerpoint/2010/main" val="85288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FE484-B071-AE8D-7575-009B574C9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F60EAEB4-D7FE-1595-A292-C0D79895F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D6B72E7-CCD1-FC27-5065-7F8395A6DE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323AA-4819-4ED5-854E-4C78A93FFAD6}" type="datetimeFigureOut">
              <a:rPr lang="vi-VN" smtClean="0"/>
              <a:t>04/10/2023</a:t>
            </a:fld>
            <a:endParaRPr lang="vi-VN"/>
          </a:p>
        </p:txBody>
      </p:sp>
      <p:sp>
        <p:nvSpPr>
          <p:cNvPr id="5" name="Footer Placeholder 4">
            <a:extLst>
              <a:ext uri="{FF2B5EF4-FFF2-40B4-BE49-F238E27FC236}">
                <a16:creationId xmlns:a16="http://schemas.microsoft.com/office/drawing/2014/main" id="{1A649B45-76D7-9816-5E5C-38928742A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DC24D7C6-F3D2-DF74-EBDA-D82B4A56C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1898C-75B2-4FDF-8FA8-028EB0D9E4B2}" type="slidenum">
              <a:rPr lang="vi-VN" smtClean="0"/>
              <a:t>‹#›</a:t>
            </a:fld>
            <a:endParaRPr lang="vi-VN"/>
          </a:p>
        </p:txBody>
      </p:sp>
    </p:spTree>
    <p:extLst>
      <p:ext uri="{BB962C8B-B14F-4D97-AF65-F5344CB8AC3E}">
        <p14:creationId xmlns:p14="http://schemas.microsoft.com/office/powerpoint/2010/main" val="4124366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customXml" Target="../ink/ink6.xml"/><Relationship Id="rId18" Type="http://schemas.openxmlformats.org/officeDocument/2006/relationships/image" Target="../media/image95.png"/><Relationship Id="rId26" Type="http://schemas.openxmlformats.org/officeDocument/2006/relationships/image" Target="../media/image1311.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13.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45.jpg"/><Relationship Id="rId16" Type="http://schemas.openxmlformats.org/officeDocument/2006/relationships/image" Target="../media/image813.png"/><Relationship Id="rId20" Type="http://schemas.openxmlformats.org/officeDocument/2006/relationships/image" Target="../media/image1012.png"/><Relationship Id="rId29" Type="http://schemas.openxmlformats.org/officeDocument/2006/relationships/customXml" Target="../ink/ink14.xml"/><Relationship Id="rId1" Type="http://schemas.openxmlformats.org/officeDocument/2006/relationships/slideLayout" Target="../slideLayouts/slideLayout7.xml"/><Relationship Id="rId6" Type="http://schemas.openxmlformats.org/officeDocument/2006/relationships/image" Target="../media/image311.png"/><Relationship Id="rId11" Type="http://schemas.openxmlformats.org/officeDocument/2006/relationships/customXml" Target="../ink/ink5.xml"/><Relationship Id="rId24" Type="http://schemas.openxmlformats.org/officeDocument/2006/relationships/image" Target="../media/image1212.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43.png"/><Relationship Id="rId10" Type="http://schemas.openxmlformats.org/officeDocument/2006/relationships/image" Target="../media/image512.png"/><Relationship Id="rId19" Type="http://schemas.openxmlformats.org/officeDocument/2006/relationships/customXml" Target="../ink/ink9.xml"/><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13.png"/><Relationship Id="rId22" Type="http://schemas.openxmlformats.org/officeDocument/2006/relationships/image" Target="../media/image1110.png"/><Relationship Id="rId27" Type="http://schemas.openxmlformats.org/officeDocument/2006/relationships/customXml" Target="../ink/ink13.xml"/><Relationship Id="rId30" Type="http://schemas.openxmlformats.org/officeDocument/2006/relationships/image" Target="../media/image153.png"/></Relationships>
</file>

<file path=ppt/slides/_rels/slide3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customXml" Target="../ink/ink16.xml"/><Relationship Id="rId4" Type="http://schemas.openxmlformats.org/officeDocument/2006/relationships/image" Target="../media/image172.png"/></Relationships>
</file>

<file path=ppt/slides/_rels/slide3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3" Type="http://schemas.openxmlformats.org/officeDocument/2006/relationships/customXml" Target="../ink/ink23.xml"/><Relationship Id="rId18" Type="http://schemas.openxmlformats.org/officeDocument/2006/relationships/image" Target="../media/image99.png"/><Relationship Id="rId26" Type="http://schemas.openxmlformats.org/officeDocument/2006/relationships/image" Target="../media/image1310.png"/><Relationship Id="rId3" Type="http://schemas.openxmlformats.org/officeDocument/2006/relationships/customXml" Target="../ink/ink18.xml"/><Relationship Id="rId21" Type="http://schemas.openxmlformats.org/officeDocument/2006/relationships/customXml" Target="../ink/ink27.xml"/><Relationship Id="rId34" Type="http://schemas.openxmlformats.org/officeDocument/2006/relationships/customXml" Target="../ink/ink34.xml"/><Relationship Id="rId7" Type="http://schemas.openxmlformats.org/officeDocument/2006/relationships/customXml" Target="../ink/ink20.xml"/><Relationship Id="rId12" Type="http://schemas.openxmlformats.org/officeDocument/2006/relationships/image" Target="../media/image612.png"/><Relationship Id="rId17" Type="http://schemas.openxmlformats.org/officeDocument/2006/relationships/customXml" Target="../ink/ink25.xml"/><Relationship Id="rId25" Type="http://schemas.openxmlformats.org/officeDocument/2006/relationships/customXml" Target="../ink/ink29.xml"/><Relationship Id="rId33" Type="http://schemas.openxmlformats.org/officeDocument/2006/relationships/customXml" Target="../ink/ink33.xml"/><Relationship Id="rId2" Type="http://schemas.openxmlformats.org/officeDocument/2006/relationships/image" Target="../media/image77.jpg"/><Relationship Id="rId16" Type="http://schemas.openxmlformats.org/officeDocument/2006/relationships/image" Target="../media/image812.png"/><Relationship Id="rId20" Type="http://schemas.openxmlformats.org/officeDocument/2006/relationships/image" Target="../media/image1011.png"/><Relationship Id="rId29"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customXml" Target="../ink/ink22.xml"/><Relationship Id="rId24" Type="http://schemas.openxmlformats.org/officeDocument/2006/relationships/image" Target="../media/image1211.png"/><Relationship Id="rId32" Type="http://schemas.openxmlformats.org/officeDocument/2006/relationships/image" Target="../media/image162.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28" Type="http://schemas.openxmlformats.org/officeDocument/2006/relationships/image" Target="../media/image142.png"/><Relationship Id="rId10" Type="http://schemas.openxmlformats.org/officeDocument/2006/relationships/image" Target="../media/image511.png"/><Relationship Id="rId19" Type="http://schemas.openxmlformats.org/officeDocument/2006/relationships/customXml" Target="../ink/ink26.xml"/><Relationship Id="rId31" Type="http://schemas.openxmlformats.org/officeDocument/2006/relationships/customXml" Target="../ink/ink32.xml"/><Relationship Id="rId4" Type="http://schemas.openxmlformats.org/officeDocument/2006/relationships/image" Target="../media/image211.png"/><Relationship Id="rId9" Type="http://schemas.openxmlformats.org/officeDocument/2006/relationships/customXml" Target="../ink/ink21.xml"/><Relationship Id="rId14" Type="http://schemas.openxmlformats.org/officeDocument/2006/relationships/image" Target="../media/image712.png"/><Relationship Id="rId22" Type="http://schemas.openxmlformats.org/officeDocument/2006/relationships/image" Target="../media/image118.png"/><Relationship Id="rId27" Type="http://schemas.openxmlformats.org/officeDocument/2006/relationships/customXml" Target="../ink/ink30.xml"/><Relationship Id="rId30" Type="http://schemas.openxmlformats.org/officeDocument/2006/relationships/image" Target="../media/image152.png"/><Relationship Id="rId35" Type="http://schemas.openxmlformats.org/officeDocument/2006/relationships/image" Target="../media/image171.png"/><Relationship Id="rId8" Type="http://schemas.openxmlformats.org/officeDocument/2006/relationships/image" Target="../media/image4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3" Type="http://schemas.openxmlformats.org/officeDocument/2006/relationships/customXml" Target="../ink/ink40.xml"/><Relationship Id="rId18" Type="http://schemas.openxmlformats.org/officeDocument/2006/relationships/image" Target="../media/image97.png"/><Relationship Id="rId26" Type="http://schemas.openxmlformats.org/officeDocument/2006/relationships/image" Target="../media/image139.png"/><Relationship Id="rId39" Type="http://schemas.openxmlformats.org/officeDocument/2006/relationships/customXml" Target="../ink/ink53.xml"/><Relationship Id="rId21" Type="http://schemas.openxmlformats.org/officeDocument/2006/relationships/customXml" Target="../ink/ink44.xml"/><Relationship Id="rId34" Type="http://schemas.openxmlformats.org/officeDocument/2006/relationships/image" Target="../media/image170.png"/><Relationship Id="rId42" Type="http://schemas.openxmlformats.org/officeDocument/2006/relationships/image" Target="../media/image212.png"/><Relationship Id="rId47" Type="http://schemas.openxmlformats.org/officeDocument/2006/relationships/customXml" Target="../ink/ink57.xml"/><Relationship Id="rId7" Type="http://schemas.openxmlformats.org/officeDocument/2006/relationships/customXml" Target="../ink/ink37.xml"/><Relationship Id="rId2" Type="http://schemas.openxmlformats.org/officeDocument/2006/relationships/image" Target="../media/image80.jpg"/><Relationship Id="rId16" Type="http://schemas.openxmlformats.org/officeDocument/2006/relationships/image" Target="../media/image811.png"/><Relationship Id="rId29" Type="http://schemas.openxmlformats.org/officeDocument/2006/relationships/customXml" Target="../ink/ink48.xml"/><Relationship Id="rId1" Type="http://schemas.openxmlformats.org/officeDocument/2006/relationships/slideLayout" Target="../slideLayouts/slideLayout1.xml"/><Relationship Id="rId6" Type="http://schemas.openxmlformats.org/officeDocument/2006/relationships/image" Target="../media/image340.png"/><Relationship Id="rId11" Type="http://schemas.openxmlformats.org/officeDocument/2006/relationships/customXml" Target="../ink/ink39.xml"/><Relationship Id="rId24" Type="http://schemas.openxmlformats.org/officeDocument/2006/relationships/image" Target="../media/image1210.png"/><Relationship Id="rId32" Type="http://schemas.openxmlformats.org/officeDocument/2006/relationships/image" Target="../media/image161.png"/><Relationship Id="rId37" Type="http://schemas.openxmlformats.org/officeDocument/2006/relationships/customXml" Target="../ink/ink52.xml"/><Relationship Id="rId40" Type="http://schemas.openxmlformats.org/officeDocument/2006/relationships/image" Target="../media/image201.png"/><Relationship Id="rId45" Type="http://schemas.openxmlformats.org/officeDocument/2006/relationships/customXml" Target="../ink/ink56.xml"/><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141.png"/><Relationship Id="rId36" Type="http://schemas.openxmlformats.org/officeDocument/2006/relationships/image" Target="../media/image181.png"/><Relationship Id="rId10" Type="http://schemas.openxmlformats.org/officeDocument/2006/relationships/image" Target="../media/image510.png"/><Relationship Id="rId19" Type="http://schemas.openxmlformats.org/officeDocument/2006/relationships/customXml" Target="../ink/ink43.xml"/><Relationship Id="rId31" Type="http://schemas.openxmlformats.org/officeDocument/2006/relationships/customXml" Target="../ink/ink49.xml"/><Relationship Id="rId44" Type="http://schemas.openxmlformats.org/officeDocument/2006/relationships/image" Target="../media/image221.png"/><Relationship Id="rId4" Type="http://schemas.openxmlformats.org/officeDocument/2006/relationships/image" Target="../media/image290.png"/><Relationship Id="rId9" Type="http://schemas.openxmlformats.org/officeDocument/2006/relationships/customXml" Target="../ink/ink38.xml"/><Relationship Id="rId14" Type="http://schemas.openxmlformats.org/officeDocument/2006/relationships/image" Target="../media/image711.png"/><Relationship Id="rId22" Type="http://schemas.openxmlformats.org/officeDocument/2006/relationships/image" Target="../media/image117.png"/><Relationship Id="rId27" Type="http://schemas.openxmlformats.org/officeDocument/2006/relationships/customXml" Target="../ink/ink47.xml"/><Relationship Id="rId30" Type="http://schemas.openxmlformats.org/officeDocument/2006/relationships/image" Target="../media/image151.png"/><Relationship Id="rId35" Type="http://schemas.openxmlformats.org/officeDocument/2006/relationships/customXml" Target="../ink/ink51.xml"/><Relationship Id="rId43" Type="http://schemas.openxmlformats.org/officeDocument/2006/relationships/customXml" Target="../ink/ink55.xml"/><Relationship Id="rId8" Type="http://schemas.openxmlformats.org/officeDocument/2006/relationships/image" Target="../media/image410.png"/><Relationship Id="rId3" Type="http://schemas.openxmlformats.org/officeDocument/2006/relationships/customXml" Target="../ink/ink35.xml"/><Relationship Id="rId12" Type="http://schemas.openxmlformats.org/officeDocument/2006/relationships/image" Target="../media/image611.png"/><Relationship Id="rId17" Type="http://schemas.openxmlformats.org/officeDocument/2006/relationships/customXml" Target="../ink/ink42.xml"/><Relationship Id="rId25" Type="http://schemas.openxmlformats.org/officeDocument/2006/relationships/customXml" Target="../ink/ink46.xml"/><Relationship Id="rId33" Type="http://schemas.openxmlformats.org/officeDocument/2006/relationships/customXml" Target="../ink/ink50.xml"/><Relationship Id="rId38" Type="http://schemas.openxmlformats.org/officeDocument/2006/relationships/image" Target="../media/image191.png"/><Relationship Id="rId46" Type="http://schemas.openxmlformats.org/officeDocument/2006/relationships/image" Target="../media/image231.png"/><Relationship Id="rId20" Type="http://schemas.openxmlformats.org/officeDocument/2006/relationships/image" Target="../media/image1010.png"/><Relationship Id="rId41" Type="http://schemas.openxmlformats.org/officeDocument/2006/relationships/customXml" Target="../ink/ink54.xml"/></Relationships>
</file>

<file path=ppt/slides/_rels/slide73.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customXml" Target="../ink/ink63.xml"/><Relationship Id="rId18" Type="http://schemas.openxmlformats.org/officeDocument/2006/relationships/image" Target="../media/image130.png"/><Relationship Id="rId3" Type="http://schemas.openxmlformats.org/officeDocument/2006/relationships/customXml" Target="../ink/ink58.xml"/><Relationship Id="rId21" Type="http://schemas.openxmlformats.org/officeDocument/2006/relationships/customXml" Target="../ink/ink67.xml"/><Relationship Id="rId7" Type="http://schemas.openxmlformats.org/officeDocument/2006/relationships/customXml" Target="../ink/ink60.xml"/><Relationship Id="rId12" Type="http://schemas.openxmlformats.org/officeDocument/2006/relationships/image" Target="../media/image107.png"/><Relationship Id="rId17" Type="http://schemas.openxmlformats.org/officeDocument/2006/relationships/customXml" Target="../ink/ink65.xml"/><Relationship Id="rId25" Type="http://schemas.openxmlformats.org/officeDocument/2006/relationships/image" Target="../media/image160.png"/><Relationship Id="rId2" Type="http://schemas.openxmlformats.org/officeDocument/2006/relationships/image" Target="../media/image81.jpg"/><Relationship Id="rId16" Type="http://schemas.openxmlformats.org/officeDocument/2006/relationships/image" Target="../media/image127.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customXml" Target="../ink/ink62.xml"/><Relationship Id="rId24" Type="http://schemas.openxmlformats.org/officeDocument/2006/relationships/customXml" Target="../ink/ink69.xml"/><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image" Target="../media/image150.png"/><Relationship Id="rId10" Type="http://schemas.openxmlformats.org/officeDocument/2006/relationships/image" Target="../media/image92.png"/><Relationship Id="rId19" Type="http://schemas.openxmlformats.org/officeDocument/2006/relationships/customXml" Target="../ink/ink66.xml"/><Relationship Id="rId4" Type="http://schemas.openxmlformats.org/officeDocument/2006/relationships/image" Target="../media/image610.png"/><Relationship Id="rId9" Type="http://schemas.openxmlformats.org/officeDocument/2006/relationships/customXml" Target="../ink/ink61.xml"/><Relationship Id="rId14" Type="http://schemas.openxmlformats.org/officeDocument/2006/relationships/image" Target="../media/image113.png"/><Relationship Id="rId22" Type="http://schemas.openxmlformats.org/officeDocument/2006/relationships/customXml" Target="../ink/ink68.xml"/></Relationships>
</file>

<file path=ppt/slides/_rels/slide7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75.xml"/><Relationship Id="rId18" Type="http://schemas.openxmlformats.org/officeDocument/2006/relationships/image" Target="../media/image240.png"/><Relationship Id="rId26" Type="http://schemas.openxmlformats.org/officeDocument/2006/relationships/customXml" Target="../ink/ink82.xml"/><Relationship Id="rId3" Type="http://schemas.openxmlformats.org/officeDocument/2006/relationships/customXml" Target="../ink/ink70.xml"/><Relationship Id="rId21" Type="http://schemas.openxmlformats.org/officeDocument/2006/relationships/customXml" Target="../ink/ink79.xml"/><Relationship Id="rId7" Type="http://schemas.openxmlformats.org/officeDocument/2006/relationships/customXml" Target="../ink/ink72.xml"/><Relationship Id="rId12" Type="http://schemas.openxmlformats.org/officeDocument/2006/relationships/image" Target="../media/image210.png"/><Relationship Id="rId17" Type="http://schemas.openxmlformats.org/officeDocument/2006/relationships/customXml" Target="../ink/ink77.xml"/><Relationship Id="rId25" Type="http://schemas.openxmlformats.org/officeDocument/2006/relationships/image" Target="../media/image270.png"/><Relationship Id="rId2" Type="http://schemas.openxmlformats.org/officeDocument/2006/relationships/image" Target="../media/image82.jpg"/><Relationship Id="rId16" Type="http://schemas.openxmlformats.org/officeDocument/2006/relationships/image" Target="../media/image230.png"/><Relationship Id="rId20"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customXml" Target="../ink/ink74.xml"/><Relationship Id="rId24" Type="http://schemas.openxmlformats.org/officeDocument/2006/relationships/customXml" Target="../ink/ink81.xml"/><Relationship Id="rId5" Type="http://schemas.openxmlformats.org/officeDocument/2006/relationships/customXml" Target="../ink/ink71.xml"/><Relationship Id="rId15" Type="http://schemas.openxmlformats.org/officeDocument/2006/relationships/customXml" Target="../ink/ink76.xml"/><Relationship Id="rId23" Type="http://schemas.openxmlformats.org/officeDocument/2006/relationships/customXml" Target="../ink/ink80.xml"/><Relationship Id="rId10" Type="http://schemas.openxmlformats.org/officeDocument/2006/relationships/image" Target="../media/image200.png"/><Relationship Id="rId19" Type="http://schemas.openxmlformats.org/officeDocument/2006/relationships/customXml" Target="../ink/ink78.xml"/><Relationship Id="rId4" Type="http://schemas.openxmlformats.org/officeDocument/2006/relationships/image" Target="../media/image610.png"/><Relationship Id="rId9" Type="http://schemas.openxmlformats.org/officeDocument/2006/relationships/customXml" Target="../ink/ink73.xml"/><Relationship Id="rId14" Type="http://schemas.openxmlformats.org/officeDocument/2006/relationships/image" Target="../media/image220.png"/><Relationship Id="rId22" Type="http://schemas.openxmlformats.org/officeDocument/2006/relationships/image" Target="../media/image260.png"/><Relationship Id="rId27" Type="http://schemas.openxmlformats.org/officeDocument/2006/relationships/image" Target="../media/image280.png"/></Relationships>
</file>

<file path=ppt/slides/_rels/slide75.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89.xml"/><Relationship Id="rId3" Type="http://schemas.openxmlformats.org/officeDocument/2006/relationships/customXml" Target="../ink/ink83.xml"/><Relationship Id="rId7" Type="http://schemas.openxmlformats.org/officeDocument/2006/relationships/customXml" Target="../ink/ink85.xml"/><Relationship Id="rId12" Type="http://schemas.openxmlformats.org/officeDocument/2006/relationships/customXml" Target="../ink/ink88.xml"/><Relationship Id="rId2" Type="http://schemas.openxmlformats.org/officeDocument/2006/relationships/image" Target="../media/image83.jpg"/><Relationship Id="rId1" Type="http://schemas.openxmlformats.org/officeDocument/2006/relationships/slideLayout" Target="../slideLayouts/slideLayout7.xml"/><Relationship Id="rId6" Type="http://schemas.openxmlformats.org/officeDocument/2006/relationships/image" Target="../media/image312.png"/><Relationship Id="rId11" Type="http://schemas.openxmlformats.org/officeDocument/2006/relationships/customXml" Target="../ink/ink87.xml"/><Relationship Id="rId5" Type="http://schemas.openxmlformats.org/officeDocument/2006/relationships/customXml" Target="../ink/ink84.xml"/><Relationship Id="rId10" Type="http://schemas.openxmlformats.org/officeDocument/2006/relationships/image" Target="../media/image610.png"/><Relationship Id="rId4" Type="http://schemas.openxmlformats.org/officeDocument/2006/relationships/image" Target="../media/image300.png"/><Relationship Id="rId9" Type="http://schemas.openxmlformats.org/officeDocument/2006/relationships/customXml" Target="../ink/ink86.xml"/><Relationship Id="rId14" Type="http://schemas.openxmlformats.org/officeDocument/2006/relationships/image" Target="../media/image330.png"/></Relationships>
</file>

<file path=ppt/slides/_rels/slide76.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95.xml"/><Relationship Id="rId18" Type="http://schemas.openxmlformats.org/officeDocument/2006/relationships/customXml" Target="../ink/ink98.xml"/><Relationship Id="rId26" Type="http://schemas.openxmlformats.org/officeDocument/2006/relationships/customXml" Target="../ink/ink102.xml"/><Relationship Id="rId3" Type="http://schemas.openxmlformats.org/officeDocument/2006/relationships/customXml" Target="../ink/ink90.xml"/><Relationship Id="rId21" Type="http://schemas.openxmlformats.org/officeDocument/2006/relationships/image" Target="../media/image420.png"/><Relationship Id="rId7" Type="http://schemas.openxmlformats.org/officeDocument/2006/relationships/customXml" Target="../ink/ink92.xml"/><Relationship Id="rId12" Type="http://schemas.openxmlformats.org/officeDocument/2006/relationships/image" Target="../media/image390.png"/><Relationship Id="rId17" Type="http://schemas.openxmlformats.org/officeDocument/2006/relationships/image" Target="../media/image400.png"/><Relationship Id="rId25" Type="http://schemas.openxmlformats.org/officeDocument/2006/relationships/image" Target="../media/image440.png"/><Relationship Id="rId2" Type="http://schemas.openxmlformats.org/officeDocument/2006/relationships/image" Target="../media/image84.jpg"/><Relationship Id="rId16" Type="http://schemas.openxmlformats.org/officeDocument/2006/relationships/customXml" Target="../ink/ink97.xml"/><Relationship Id="rId20" Type="http://schemas.openxmlformats.org/officeDocument/2006/relationships/customXml" Target="../ink/ink99.xml"/><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60.png"/><Relationship Id="rId11" Type="http://schemas.openxmlformats.org/officeDocument/2006/relationships/customXml" Target="../ink/ink94.xml"/><Relationship Id="rId24" Type="http://schemas.openxmlformats.org/officeDocument/2006/relationships/customXml" Target="../ink/ink101.xml"/><Relationship Id="rId5" Type="http://schemas.openxmlformats.org/officeDocument/2006/relationships/customXml" Target="../ink/ink91.xml"/><Relationship Id="rId15" Type="http://schemas.openxmlformats.org/officeDocument/2006/relationships/customXml" Target="../ink/ink96.xml"/><Relationship Id="rId23" Type="http://schemas.openxmlformats.org/officeDocument/2006/relationships/image" Target="../media/image430.png"/><Relationship Id="rId28" Type="http://schemas.openxmlformats.org/officeDocument/2006/relationships/customXml" Target="../ink/ink103.xml"/><Relationship Id="rId10" Type="http://schemas.openxmlformats.org/officeDocument/2006/relationships/image" Target="../media/image380.png"/><Relationship Id="rId19" Type="http://schemas.openxmlformats.org/officeDocument/2006/relationships/image" Target="../media/image413.png"/><Relationship Id="rId4" Type="http://schemas.openxmlformats.org/officeDocument/2006/relationships/image" Target="../media/image350.png"/><Relationship Id="rId9" Type="http://schemas.openxmlformats.org/officeDocument/2006/relationships/customXml" Target="../ink/ink93.xml"/><Relationship Id="rId14" Type="http://schemas.openxmlformats.org/officeDocument/2006/relationships/image" Target="../media/image610.png"/><Relationship Id="rId22" Type="http://schemas.openxmlformats.org/officeDocument/2006/relationships/customXml" Target="../ink/ink100.xml"/><Relationship Id="rId27"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109.xml"/><Relationship Id="rId18" Type="http://schemas.openxmlformats.org/officeDocument/2006/relationships/image" Target="../media/image56.png"/><Relationship Id="rId3" Type="http://schemas.openxmlformats.org/officeDocument/2006/relationships/customXml" Target="../ink/ink104.xml"/><Relationship Id="rId7" Type="http://schemas.openxmlformats.org/officeDocument/2006/relationships/customXml" Target="../ink/ink106.xml"/><Relationship Id="rId12" Type="http://schemas.openxmlformats.org/officeDocument/2006/relationships/image" Target="../media/image53.png"/><Relationship Id="rId17" Type="http://schemas.openxmlformats.org/officeDocument/2006/relationships/customXml" Target="../ink/ink111.xml"/><Relationship Id="rId2" Type="http://schemas.openxmlformats.org/officeDocument/2006/relationships/image" Target="../media/image86.jp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00.png"/><Relationship Id="rId11" Type="http://schemas.openxmlformats.org/officeDocument/2006/relationships/customXml" Target="../ink/ink108.xml"/><Relationship Id="rId5" Type="http://schemas.openxmlformats.org/officeDocument/2006/relationships/customXml" Target="../ink/ink105.xml"/><Relationship Id="rId15" Type="http://schemas.openxmlformats.org/officeDocument/2006/relationships/customXml" Target="../ink/ink110.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107.xml"/><Relationship Id="rId14" Type="http://schemas.openxmlformats.org/officeDocument/2006/relationships/image" Target="../media/image54.png"/></Relationships>
</file>

<file path=ppt/slides/_rels/slide7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ustomXml" Target="../ink/ink112.xml"/><Relationship Id="rId7" Type="http://schemas.openxmlformats.org/officeDocument/2006/relationships/customXml" Target="../ink/ink114.xml"/><Relationship Id="rId2" Type="http://schemas.openxmlformats.org/officeDocument/2006/relationships/image" Target="../media/image87.jp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customXml" Target="../ink/ink113.xml"/><Relationship Id="rId10" Type="http://schemas.openxmlformats.org/officeDocument/2006/relationships/image" Target="../media/image60.png"/><Relationship Id="rId4" Type="http://schemas.openxmlformats.org/officeDocument/2006/relationships/image" Target="../media/image610.png"/><Relationship Id="rId9" Type="http://schemas.openxmlformats.org/officeDocument/2006/relationships/customXml" Target="../ink/ink1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customXml" Target="../ink/ink121.xml"/><Relationship Id="rId3" Type="http://schemas.openxmlformats.org/officeDocument/2006/relationships/customXml" Target="../ink/ink116.xml"/><Relationship Id="rId7" Type="http://schemas.openxmlformats.org/officeDocument/2006/relationships/customXml" Target="../ink/ink118.xml"/><Relationship Id="rId12" Type="http://schemas.openxmlformats.org/officeDocument/2006/relationships/image" Target="../media/image610.png"/><Relationship Id="rId2" Type="http://schemas.openxmlformats.org/officeDocument/2006/relationships/image" Target="../media/image88.jp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customXml" Target="../ink/ink120.xml"/><Relationship Id="rId5" Type="http://schemas.openxmlformats.org/officeDocument/2006/relationships/customXml" Target="../ink/ink117.xml"/><Relationship Id="rId10" Type="http://schemas.openxmlformats.org/officeDocument/2006/relationships/image" Target="../media/image650.png"/><Relationship Id="rId4" Type="http://schemas.openxmlformats.org/officeDocument/2006/relationships/image" Target="../media/image62.png"/><Relationship Id="rId9" Type="http://schemas.openxmlformats.org/officeDocument/2006/relationships/customXml" Target="../ink/ink119.xml"/><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13" Type="http://schemas.openxmlformats.org/officeDocument/2006/relationships/customXml" Target="../ink/ink127.xml"/><Relationship Id="rId18" Type="http://schemas.openxmlformats.org/officeDocument/2006/relationships/image" Target="../media/image75.png"/><Relationship Id="rId26" Type="http://schemas.openxmlformats.org/officeDocument/2006/relationships/image" Target="../media/image790.png"/><Relationship Id="rId21" Type="http://schemas.openxmlformats.org/officeDocument/2006/relationships/customXml" Target="../ink/ink131.xml"/><Relationship Id="rId34" Type="http://schemas.openxmlformats.org/officeDocument/2006/relationships/image" Target="../media/image82.png"/><Relationship Id="rId7" Type="http://schemas.openxmlformats.org/officeDocument/2006/relationships/customXml" Target="../ink/ink124.xml"/><Relationship Id="rId12" Type="http://schemas.openxmlformats.org/officeDocument/2006/relationships/image" Target="../media/image72.png"/><Relationship Id="rId17" Type="http://schemas.openxmlformats.org/officeDocument/2006/relationships/customXml" Target="../ink/ink129.xml"/><Relationship Id="rId25" Type="http://schemas.openxmlformats.org/officeDocument/2006/relationships/customXml" Target="../ink/ink133.xml"/><Relationship Id="rId33" Type="http://schemas.openxmlformats.org/officeDocument/2006/relationships/customXml" Target="../ink/ink137.xml"/><Relationship Id="rId38" Type="http://schemas.openxmlformats.org/officeDocument/2006/relationships/image" Target="../media/image84.png"/><Relationship Id="rId2" Type="http://schemas.openxmlformats.org/officeDocument/2006/relationships/image" Target="../media/image89.jpg"/><Relationship Id="rId16" Type="http://schemas.openxmlformats.org/officeDocument/2006/relationships/image" Target="../media/image74.png"/><Relationship Id="rId20" Type="http://schemas.openxmlformats.org/officeDocument/2006/relationships/image" Target="../media/image760.png"/><Relationship Id="rId29" Type="http://schemas.openxmlformats.org/officeDocument/2006/relationships/customXml" Target="../ink/ink135.xm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customXml" Target="../ink/ink126.xml"/><Relationship Id="rId24" Type="http://schemas.openxmlformats.org/officeDocument/2006/relationships/image" Target="../media/image780.png"/><Relationship Id="rId32" Type="http://schemas.openxmlformats.org/officeDocument/2006/relationships/image" Target="../media/image81.png"/><Relationship Id="rId37" Type="http://schemas.openxmlformats.org/officeDocument/2006/relationships/customXml" Target="../ink/ink139.xml"/><Relationship Id="rId5" Type="http://schemas.openxmlformats.org/officeDocument/2006/relationships/customXml" Target="../ink/ink123.xml"/><Relationship Id="rId15" Type="http://schemas.openxmlformats.org/officeDocument/2006/relationships/customXml" Target="../ink/ink128.xml"/><Relationship Id="rId23" Type="http://schemas.openxmlformats.org/officeDocument/2006/relationships/customXml" Target="../ink/ink132.xml"/><Relationship Id="rId28" Type="http://schemas.openxmlformats.org/officeDocument/2006/relationships/image" Target="../media/image80.png"/><Relationship Id="rId36" Type="http://schemas.openxmlformats.org/officeDocument/2006/relationships/image" Target="../media/image83.png"/><Relationship Id="rId10" Type="http://schemas.openxmlformats.org/officeDocument/2006/relationships/image" Target="../media/image71.png"/><Relationship Id="rId19" Type="http://schemas.openxmlformats.org/officeDocument/2006/relationships/customXml" Target="../ink/ink130.xml"/><Relationship Id="rId31" Type="http://schemas.openxmlformats.org/officeDocument/2006/relationships/customXml" Target="../ink/ink136.xml"/><Relationship Id="rId4" Type="http://schemas.openxmlformats.org/officeDocument/2006/relationships/image" Target="../media/image68.png"/><Relationship Id="rId9" Type="http://schemas.openxmlformats.org/officeDocument/2006/relationships/customXml" Target="../ink/ink125.xml"/><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customXml" Target="../ink/ink134.xml"/><Relationship Id="rId30" Type="http://schemas.openxmlformats.org/officeDocument/2006/relationships/image" Target="../media/image610.png"/><Relationship Id="rId35" Type="http://schemas.openxmlformats.org/officeDocument/2006/relationships/customXml" Target="../ink/ink138.xml"/><Relationship Id="rId8" Type="http://schemas.openxmlformats.org/officeDocument/2006/relationships/image" Target="../media/image70.png"/><Relationship Id="rId3" Type="http://schemas.openxmlformats.org/officeDocument/2006/relationships/customXml" Target="../ink/ink122.xml"/></Relationships>
</file>

<file path=ppt/slides/_rels/slide8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customXml" Target="../ink/ink140.xml"/><Relationship Id="rId7" Type="http://schemas.openxmlformats.org/officeDocument/2006/relationships/customXml" Target="../ink/ink142.xml"/><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customXml" Target="../ink/ink141.xml"/><Relationship Id="rId4" Type="http://schemas.openxmlformats.org/officeDocument/2006/relationships/image" Target="../media/image610.png"/></Relationships>
</file>

<file path=ppt/slides/_rels/slide83.xml.rels><?xml version="1.0" encoding="UTF-8" standalone="yes"?>
<Relationships xmlns="http://schemas.openxmlformats.org/package/2006/relationships"><Relationship Id="rId3" Type="http://schemas.openxmlformats.org/officeDocument/2006/relationships/customXml" Target="../ink/ink143.xml"/><Relationship Id="rId7" Type="http://schemas.openxmlformats.org/officeDocument/2006/relationships/image" Target="../media/image89.png"/><Relationship Id="rId2" Type="http://schemas.openxmlformats.org/officeDocument/2006/relationships/image" Target="../media/image91.jpg"/><Relationship Id="rId1" Type="http://schemas.openxmlformats.org/officeDocument/2006/relationships/slideLayout" Target="../slideLayouts/slideLayout7.xml"/><Relationship Id="rId6" Type="http://schemas.openxmlformats.org/officeDocument/2006/relationships/customXml" Target="../ink/ink145.xml"/><Relationship Id="rId5" Type="http://schemas.openxmlformats.org/officeDocument/2006/relationships/customXml" Target="../ink/ink144.xml"/><Relationship Id="rId4" Type="http://schemas.openxmlformats.org/officeDocument/2006/relationships/image" Target="../media/image610.png"/></Relationships>
</file>

<file path=ppt/slides/_rels/slide84.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customXml" Target="../ink/ink146.xml"/><Relationship Id="rId7" Type="http://schemas.openxmlformats.org/officeDocument/2006/relationships/customXml" Target="../ink/ink148.xml"/><Relationship Id="rId2" Type="http://schemas.openxmlformats.org/officeDocument/2006/relationships/image" Target="../media/image92.jp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customXml" Target="../ink/ink147.xml"/><Relationship Id="rId10"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customXml" Target="../ink/ink149.xml"/></Relationships>
</file>

<file path=ppt/slides/_rels/slide8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customXml" Target="../ink/ink150.xml"/><Relationship Id="rId7" Type="http://schemas.openxmlformats.org/officeDocument/2006/relationships/customXml" Target="../ink/ink152.xml"/><Relationship Id="rId12" Type="http://schemas.openxmlformats.org/officeDocument/2006/relationships/image" Target="../media/image91.png"/><Relationship Id="rId2" Type="http://schemas.openxmlformats.org/officeDocument/2006/relationships/image" Target="../media/image93.jp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customXml" Target="../ink/ink154.xml"/><Relationship Id="rId5" Type="http://schemas.openxmlformats.org/officeDocument/2006/relationships/customXml" Target="../ink/ink151.xml"/><Relationship Id="rId10" Type="http://schemas.openxmlformats.org/officeDocument/2006/relationships/image" Target="../media/image90.png"/><Relationship Id="rId4" Type="http://schemas.openxmlformats.org/officeDocument/2006/relationships/image" Target="../media/image67.png"/><Relationship Id="rId9" Type="http://schemas.openxmlformats.org/officeDocument/2006/relationships/customXml" Target="../ink/ink153.xml"/></Relationships>
</file>

<file path=ppt/slides/_rels/slide86.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94.jp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customXml" Target="../ink/ink156.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95.jp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96.jp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customXml" Target="../ink/ink164.xml"/><Relationship Id="rId18" Type="http://schemas.openxmlformats.org/officeDocument/2006/relationships/image" Target="../media/image141.png"/><Relationship Id="rId3" Type="http://schemas.openxmlformats.org/officeDocument/2006/relationships/customXml" Target="../ink/ink159.xml"/><Relationship Id="rId7" Type="http://schemas.openxmlformats.org/officeDocument/2006/relationships/customXml" Target="../ink/ink161.xml"/><Relationship Id="rId12" Type="http://schemas.openxmlformats.org/officeDocument/2006/relationships/image" Target="../media/image104.png"/><Relationship Id="rId17" Type="http://schemas.openxmlformats.org/officeDocument/2006/relationships/customXml" Target="../ink/ink166.xml"/><Relationship Id="rId2" Type="http://schemas.openxmlformats.org/officeDocument/2006/relationships/image" Target="../media/image97.jpg"/><Relationship Id="rId16"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customXml" Target="../ink/ink162.xml"/><Relationship Id="rId1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customXml" Target="../ink/ink167.xml"/><Relationship Id="rId7" Type="http://schemas.openxmlformats.org/officeDocument/2006/relationships/customXml" Target="../ink/ink169.xml"/><Relationship Id="rId12" Type="http://schemas.openxmlformats.org/officeDocument/2006/relationships/image" Target="../media/image112.png"/><Relationship Id="rId2" Type="http://schemas.openxmlformats.org/officeDocument/2006/relationships/image" Target="../media/image98.jp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customXml" Target="../ink/ink171.xml"/><Relationship Id="rId5" Type="http://schemas.openxmlformats.org/officeDocument/2006/relationships/customXml" Target="../ink/ink168.xml"/><Relationship Id="rId10" Type="http://schemas.openxmlformats.org/officeDocument/2006/relationships/image" Target="../media/image111.png"/><Relationship Id="rId4" Type="http://schemas.openxmlformats.org/officeDocument/2006/relationships/image" Target="../media/image108.png"/><Relationship Id="rId9" Type="http://schemas.openxmlformats.org/officeDocument/2006/relationships/customXml" Target="../ink/ink170.xml"/></Relationships>
</file>

<file path=ppt/slides/_rels/slide9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customXml" Target="../ink/ink172.xml"/><Relationship Id="rId7" Type="http://schemas.openxmlformats.org/officeDocument/2006/relationships/customXml" Target="../ink/ink174.xml"/><Relationship Id="rId2" Type="http://schemas.openxmlformats.org/officeDocument/2006/relationships/image" Target="../media/image99.jp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customXml" Target="../ink/ink173.xml"/><Relationship Id="rId10" Type="http://schemas.openxmlformats.org/officeDocument/2006/relationships/image" Target="../media/image116.png"/><Relationship Id="rId4" Type="http://schemas.openxmlformats.org/officeDocument/2006/relationships/image" Target="../media/image141.png"/><Relationship Id="rId9" Type="http://schemas.openxmlformats.org/officeDocument/2006/relationships/customXml" Target="../ink/ink175.xml"/></Relationships>
</file>

<file path=ppt/slides/_rels/slide9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30.png"/><Relationship Id="rId18" Type="http://schemas.openxmlformats.org/officeDocument/2006/relationships/customXml" Target="../ink/ink183.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customXml" Target="../ink/ink180.xml"/><Relationship Id="rId17" Type="http://schemas.openxmlformats.org/officeDocument/2006/relationships/image" Target="../media/image125.png"/><Relationship Id="rId2" Type="http://schemas.openxmlformats.org/officeDocument/2006/relationships/image" Target="../media/image120.jpg"/><Relationship Id="rId16" Type="http://schemas.openxmlformats.org/officeDocument/2006/relationships/customXml" Target="../ink/ink182.xml"/><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20.png"/><Relationship Id="rId5" Type="http://schemas.openxmlformats.org/officeDocument/2006/relationships/customXml" Target="../ink/ink177.xml"/><Relationship Id="rId15" Type="http://schemas.openxmlformats.org/officeDocument/2006/relationships/image" Target="../media/image124.png"/><Relationship Id="rId10" Type="http://schemas.openxmlformats.org/officeDocument/2006/relationships/customXml" Target="../ink/ink179.xml"/><Relationship Id="rId19"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2.png"/><Relationship Id="rId14" Type="http://schemas.openxmlformats.org/officeDocument/2006/relationships/customXml" Target="../ink/ink181.xml"/></Relationships>
</file>

<file path=ppt/slides/_rels/slide93.xml.rels><?xml version="1.0" encoding="UTF-8" standalone="yes"?>
<Relationships xmlns="http://schemas.openxmlformats.org/package/2006/relationships"><Relationship Id="rId3" Type="http://schemas.openxmlformats.org/officeDocument/2006/relationships/customXml" Target="../ink/ink184.xml"/><Relationship Id="rId2" Type="http://schemas.openxmlformats.org/officeDocument/2006/relationships/image" Target="../media/image123.jp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customXml" Target="../ink/ink185.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customXml" Target="../ink/ink191.xml"/><Relationship Id="rId18" Type="http://schemas.openxmlformats.org/officeDocument/2006/relationships/image" Target="../media/image138.png"/><Relationship Id="rId3" Type="http://schemas.openxmlformats.org/officeDocument/2006/relationships/customXml" Target="../ink/ink186.xml"/><Relationship Id="rId7" Type="http://schemas.openxmlformats.org/officeDocument/2006/relationships/customXml" Target="../ink/ink188.xml"/><Relationship Id="rId12" Type="http://schemas.openxmlformats.org/officeDocument/2006/relationships/image" Target="../media/image135.png"/><Relationship Id="rId17" Type="http://schemas.openxmlformats.org/officeDocument/2006/relationships/customXml" Target="../ink/ink193.xml"/><Relationship Id="rId2" Type="http://schemas.openxmlformats.org/officeDocument/2006/relationships/image" Target="../media/image124.jpg"/><Relationship Id="rId16"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customXml" Target="../ink/ink190.xml"/><Relationship Id="rId5" Type="http://schemas.openxmlformats.org/officeDocument/2006/relationships/customXml" Target="../ink/ink187.xml"/><Relationship Id="rId15" Type="http://schemas.openxmlformats.org/officeDocument/2006/relationships/customXml" Target="../ink/ink192.xml"/><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customXml" Target="../ink/ink189.xml"/><Relationship Id="rId14" Type="http://schemas.openxmlformats.org/officeDocument/2006/relationships/image" Target="../media/image136.png"/></Relationships>
</file>

<file path=ppt/slides/_rels/slide95.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ig data là gì? Ứng dụng Big data trong các lĩnh vực">
            <a:extLst>
              <a:ext uri="{FF2B5EF4-FFF2-40B4-BE49-F238E27FC236}">
                <a16:creationId xmlns:a16="http://schemas.microsoft.com/office/drawing/2014/main" id="{B4012C6A-A99C-9A5D-1E82-3EC3D92F92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 t="2153" r="74" b="3521"/>
          <a:stretch/>
        </p:blipFill>
        <p:spPr bwMode="auto">
          <a:xfrm>
            <a:off x="0" y="0"/>
            <a:ext cx="13861535" cy="6858000"/>
          </a:xfrm>
          <a:prstGeom prst="rect">
            <a:avLst/>
          </a:prstGeom>
          <a:blipFill>
            <a:blip r:embed="rId3"/>
            <a:tile tx="0" ty="0" sx="100000" sy="100000" flip="none" algn="tl"/>
          </a:blipFill>
        </p:spPr>
      </p:pic>
      <p:sp>
        <p:nvSpPr>
          <p:cNvPr id="8" name="TextBox 7">
            <a:extLst>
              <a:ext uri="{FF2B5EF4-FFF2-40B4-BE49-F238E27FC236}">
                <a16:creationId xmlns:a16="http://schemas.microsoft.com/office/drawing/2014/main" id="{43B66F7E-8568-1EBE-D0A1-656762D7396F}"/>
              </a:ext>
            </a:extLst>
          </p:cNvPr>
          <p:cNvSpPr txBox="1"/>
          <p:nvPr/>
        </p:nvSpPr>
        <p:spPr>
          <a:xfrm>
            <a:off x="3252757" y="4970112"/>
            <a:ext cx="7356020" cy="584775"/>
          </a:xfrm>
          <a:prstGeom prst="rect">
            <a:avLst/>
          </a:prstGeom>
          <a:noFill/>
        </p:spPr>
        <p:txBody>
          <a:bodyPr wrap="square">
            <a:spAutoFit/>
          </a:bodyPr>
          <a:lstStyle/>
          <a:p>
            <a:pPr algn="ctr"/>
            <a:r>
              <a:rPr lang="en-GB" sz="3200" b="0" i="0" dirty="0">
                <a:effectLst/>
                <a:latin typeface="Arial-Black"/>
              </a:rPr>
              <a:t>(Hadoop)</a:t>
            </a:r>
          </a:p>
        </p:txBody>
      </p:sp>
      <p:sp>
        <p:nvSpPr>
          <p:cNvPr id="16" name="TextBox 15">
            <a:extLst>
              <a:ext uri="{FF2B5EF4-FFF2-40B4-BE49-F238E27FC236}">
                <a16:creationId xmlns:a16="http://schemas.microsoft.com/office/drawing/2014/main" id="{86D1E9D8-47A9-D4EF-9FD3-F1FFD5BD9776}"/>
              </a:ext>
            </a:extLst>
          </p:cNvPr>
          <p:cNvSpPr txBox="1"/>
          <p:nvPr/>
        </p:nvSpPr>
        <p:spPr>
          <a:xfrm>
            <a:off x="6364061" y="5800049"/>
            <a:ext cx="6931478" cy="646331"/>
          </a:xfrm>
          <a:prstGeom prst="rect">
            <a:avLst/>
          </a:prstGeom>
          <a:noFill/>
        </p:spPr>
        <p:txBody>
          <a:bodyPr wrap="square">
            <a:spAutoFit/>
          </a:bodyPr>
          <a:lstStyle/>
          <a:p>
            <a:pPr algn="r"/>
            <a:r>
              <a:rPr lang="en-GB" sz="1800" b="0" i="0" dirty="0">
                <a:solidFill>
                  <a:srgbClr val="5E85B9"/>
                </a:solidFill>
                <a:effectLst/>
                <a:latin typeface="Arial-Black"/>
              </a:rPr>
              <a:t>Instructor: Trong-Hop Do</a:t>
            </a:r>
          </a:p>
          <a:p>
            <a:pPr algn="r"/>
            <a:r>
              <a:rPr lang="en-GB" sz="1800" b="0" i="0" dirty="0">
                <a:solidFill>
                  <a:srgbClr val="5E85B9"/>
                </a:solidFill>
                <a:effectLst/>
                <a:latin typeface="Arial-Black"/>
              </a:rPr>
              <a:t>July 4th, 2021</a:t>
            </a:r>
          </a:p>
        </p:txBody>
      </p:sp>
    </p:spTree>
    <p:extLst>
      <p:ext uri="{BB962C8B-B14F-4D97-AF65-F5344CB8AC3E}">
        <p14:creationId xmlns:p14="http://schemas.microsoft.com/office/powerpoint/2010/main" val="17909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1C75-08AE-349F-F820-3011477F8E56}"/>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Xem xét thiết kế GFS: Tệp lớn</a:t>
            </a:r>
            <a:endParaRPr lang="en-GB" sz="8000" dirty="0"/>
          </a:p>
        </p:txBody>
      </p:sp>
      <p:pic>
        <p:nvPicPr>
          <p:cNvPr id="5" name="Content Placeholder 4">
            <a:extLst>
              <a:ext uri="{FF2B5EF4-FFF2-40B4-BE49-F238E27FC236}">
                <a16:creationId xmlns:a16="http://schemas.microsoft.com/office/drawing/2014/main" id="{974EB872-C739-953C-DE27-10C289956D57}"/>
              </a:ext>
            </a:extLst>
          </p:cNvPr>
          <p:cNvPicPr>
            <a:picLocks noGrp="1" noChangeAspect="1"/>
          </p:cNvPicPr>
          <p:nvPr>
            <p:ph idx="1"/>
          </p:nvPr>
        </p:nvPicPr>
        <p:blipFill>
          <a:blip r:embed="rId2"/>
          <a:stretch>
            <a:fillRect/>
          </a:stretch>
        </p:blipFill>
        <p:spPr>
          <a:xfrm>
            <a:off x="1503447" y="1690688"/>
            <a:ext cx="9185106" cy="4351338"/>
          </a:xfrm>
        </p:spPr>
      </p:pic>
      <p:pic>
        <p:nvPicPr>
          <p:cNvPr id="4" name="Picture 3">
            <a:extLst>
              <a:ext uri="{FF2B5EF4-FFF2-40B4-BE49-F238E27FC236}">
                <a16:creationId xmlns:a16="http://schemas.microsoft.com/office/drawing/2014/main" id="{5257A4FE-90DC-B343-BCFC-A8C8D08DE469}"/>
              </a:ext>
            </a:extLst>
          </p:cNvPr>
          <p:cNvPicPr>
            <a:picLocks noChangeAspect="1"/>
          </p:cNvPicPr>
          <p:nvPr/>
        </p:nvPicPr>
        <p:blipFill>
          <a:blip r:embed="rId3"/>
          <a:stretch>
            <a:fillRect/>
          </a:stretch>
        </p:blipFill>
        <p:spPr>
          <a:xfrm>
            <a:off x="664595" y="3304381"/>
            <a:ext cx="4445787" cy="1461170"/>
          </a:xfrm>
          <a:prstGeom prst="rect">
            <a:avLst/>
          </a:prstGeom>
        </p:spPr>
      </p:pic>
      <p:sp>
        <p:nvSpPr>
          <p:cNvPr id="7" name="TextBox 6">
            <a:extLst>
              <a:ext uri="{FF2B5EF4-FFF2-40B4-BE49-F238E27FC236}">
                <a16:creationId xmlns:a16="http://schemas.microsoft.com/office/drawing/2014/main" id="{8F7621B2-4263-B061-D6DE-35250A97DDD3}"/>
              </a:ext>
            </a:extLst>
          </p:cNvPr>
          <p:cNvSpPr txBox="1"/>
          <p:nvPr/>
        </p:nvSpPr>
        <p:spPr>
          <a:xfrm>
            <a:off x="1390905" y="3016251"/>
            <a:ext cx="6094674" cy="470000"/>
          </a:xfrm>
          <a:prstGeom prst="rect">
            <a:avLst/>
          </a:prstGeom>
          <a:noFill/>
        </p:spPr>
        <p:txBody>
          <a:bodyPr wrap="square">
            <a:spAutoFit/>
          </a:bodyPr>
          <a:lstStyle/>
          <a:p>
            <a:pPr>
              <a:lnSpc>
                <a:spcPct val="107000"/>
              </a:lnSpc>
              <a:spcAft>
                <a:spcPts val="800"/>
              </a:spcAft>
            </a:pPr>
            <a:r>
              <a:rPr lang="vi-VN" sz="2400" kern="100" dirty="0">
                <a:effectLst/>
                <a:latin typeface="Calibri" panose="020F0502020204030204" pitchFamily="34" charset="0"/>
                <a:ea typeface="Calibri" panose="020F0502020204030204" pitchFamily="34" charset="0"/>
                <a:cs typeface="Times New Roman" panose="02020603050405020304" pitchFamily="18" charset="0"/>
              </a:rPr>
              <a:t>Tệp 100 MB đến nhiều GB</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830D1F9-EAAF-51DD-7BD4-CA69B8341632}"/>
              </a:ext>
            </a:extLst>
          </p:cNvPr>
          <p:cNvSpPr txBox="1"/>
          <p:nvPr/>
        </p:nvSpPr>
        <p:spPr>
          <a:xfrm>
            <a:off x="1503447" y="3573312"/>
            <a:ext cx="3606935" cy="774507"/>
          </a:xfrm>
          <a:prstGeom prst="rect">
            <a:avLst/>
          </a:prstGeom>
          <a:noFill/>
        </p:spPr>
        <p:txBody>
          <a:bodyPr wrap="square">
            <a:spAutoFit/>
          </a:bodyPr>
          <a:lstStyle/>
          <a:p>
            <a:pPr>
              <a:lnSpc>
                <a:spcPct val="107000"/>
              </a:lnSpc>
              <a:spcAft>
                <a:spcPts val="800"/>
              </a:spcAft>
            </a:pPr>
            <a:r>
              <a:rPr lang="vi-VN" kern="100" dirty="0">
                <a:effectLst/>
                <a:latin typeface="Calibri" panose="020F0502020204030204" pitchFamily="34" charset="0"/>
                <a:ea typeface="Calibri" panose="020F0502020204030204" pitchFamily="34" charset="0"/>
                <a:cs typeface="Times New Roman" panose="02020603050405020304" pitchFamily="18" charset="0"/>
              </a:rPr>
              <a:t>Tài liệu web được thu thập thông tin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kern="100" dirty="0">
                <a:effectLst/>
                <a:latin typeface="Calibri" panose="020F0502020204030204" pitchFamily="34" charset="0"/>
                <a:ea typeface="Calibri" panose="020F0502020204030204" pitchFamily="34" charset="0"/>
                <a:cs typeface="Times New Roman" panose="02020603050405020304" pitchFamily="18" charset="0"/>
              </a:rPr>
              <a:t>Xử lý hàng loạt</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2FCBBDB-DF1C-3B3C-63CD-C2D47D0680AF}"/>
              </a:ext>
            </a:extLst>
          </p:cNvPr>
          <p:cNvPicPr>
            <a:picLocks noChangeAspect="1"/>
          </p:cNvPicPr>
          <p:nvPr/>
        </p:nvPicPr>
        <p:blipFill>
          <a:blip r:embed="rId3"/>
          <a:stretch>
            <a:fillRect/>
          </a:stretch>
        </p:blipFill>
        <p:spPr>
          <a:xfrm>
            <a:off x="6265692" y="5370707"/>
            <a:ext cx="5372100" cy="671319"/>
          </a:xfrm>
          <a:prstGeom prst="rect">
            <a:avLst/>
          </a:prstGeom>
        </p:spPr>
      </p:pic>
      <p:sp>
        <p:nvSpPr>
          <p:cNvPr id="11" name="TextBox 10">
            <a:extLst>
              <a:ext uri="{FF2B5EF4-FFF2-40B4-BE49-F238E27FC236}">
                <a16:creationId xmlns:a16="http://schemas.microsoft.com/office/drawing/2014/main" id="{44461D20-E9DE-F062-D752-AA1CFCC9B5A8}"/>
              </a:ext>
            </a:extLst>
          </p:cNvPr>
          <p:cNvSpPr txBox="1"/>
          <p:nvPr/>
        </p:nvSpPr>
        <p:spPr>
          <a:xfrm>
            <a:off x="5432731" y="5413641"/>
            <a:ext cx="6094674" cy="671915"/>
          </a:xfrm>
          <a:prstGeom prst="rect">
            <a:avLst/>
          </a:prstGeom>
          <a:noFill/>
        </p:spPr>
        <p:txBody>
          <a:bodyPr wrap="square">
            <a:spAutoFit/>
          </a:bodyPr>
          <a:lstStyle/>
          <a:p>
            <a:pPr algn="ctr">
              <a:lnSpc>
                <a:spcPct val="107000"/>
              </a:lnSpc>
              <a:spcAft>
                <a:spcPts val="800"/>
              </a:spcAft>
            </a:pPr>
            <a:r>
              <a:rPr lang="vi-VN" kern="100" dirty="0">
                <a:effectLst/>
                <a:latin typeface="Calibri" panose="020F0502020204030204" pitchFamily="34" charset="0"/>
                <a:ea typeface="Calibri" panose="020F0502020204030204" pitchFamily="34" charset="0"/>
                <a:cs typeface="Times New Roman" panose="02020603050405020304" pitchFamily="18" charset="0"/>
              </a:rPr>
              <a:t>Máy chủ hàng hóa có giá rẻ và có thể mở rộng quy mô theo chiều ngang bằng phần mềm phù hợp</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041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AB14-3B82-7C19-C085-DB5A4A58C0BE}"/>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Xem xét thiết kế GFS: Thao tác với tệp</a:t>
            </a:r>
            <a:endParaRPr lang="en-GB" sz="8000" dirty="0"/>
          </a:p>
        </p:txBody>
      </p:sp>
      <p:pic>
        <p:nvPicPr>
          <p:cNvPr id="5" name="Content Placeholder 4">
            <a:extLst>
              <a:ext uri="{FF2B5EF4-FFF2-40B4-BE49-F238E27FC236}">
                <a16:creationId xmlns:a16="http://schemas.microsoft.com/office/drawing/2014/main" id="{E4F1F727-3287-912A-E1B1-F4DD991327D0}"/>
              </a:ext>
            </a:extLst>
          </p:cNvPr>
          <p:cNvPicPr>
            <a:picLocks noGrp="1" noChangeAspect="1"/>
          </p:cNvPicPr>
          <p:nvPr>
            <p:ph idx="1"/>
          </p:nvPr>
        </p:nvPicPr>
        <p:blipFill>
          <a:blip r:embed="rId2"/>
          <a:stretch>
            <a:fillRect/>
          </a:stretch>
        </p:blipFill>
        <p:spPr>
          <a:xfrm>
            <a:off x="1480372" y="1825625"/>
            <a:ext cx="9231255" cy="4351338"/>
          </a:xfrm>
        </p:spPr>
      </p:pic>
      <p:sp>
        <p:nvSpPr>
          <p:cNvPr id="13" name="TextBox 12">
            <a:extLst>
              <a:ext uri="{FF2B5EF4-FFF2-40B4-BE49-F238E27FC236}">
                <a16:creationId xmlns:a16="http://schemas.microsoft.com/office/drawing/2014/main" id="{CC0791BC-A2A9-3D01-3903-61F638F95B76}"/>
              </a:ext>
            </a:extLst>
          </p:cNvPr>
          <p:cNvSpPr txBox="1"/>
          <p:nvPr/>
        </p:nvSpPr>
        <p:spPr>
          <a:xfrm>
            <a:off x="7436458" y="2342661"/>
            <a:ext cx="570505"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đọc</a:t>
            </a:r>
            <a:endParaRPr lang="en-GB" dirty="0"/>
          </a:p>
        </p:txBody>
      </p:sp>
      <p:sp>
        <p:nvSpPr>
          <p:cNvPr id="15" name="TextBox 14">
            <a:extLst>
              <a:ext uri="{FF2B5EF4-FFF2-40B4-BE49-F238E27FC236}">
                <a16:creationId xmlns:a16="http://schemas.microsoft.com/office/drawing/2014/main" id="{B0EFA144-0983-F64E-84AC-F350A4F68EAD}"/>
              </a:ext>
            </a:extLst>
          </p:cNvPr>
          <p:cNvSpPr txBox="1"/>
          <p:nvPr/>
        </p:nvSpPr>
        <p:spPr>
          <a:xfrm>
            <a:off x="7197918" y="3349775"/>
            <a:ext cx="1047584"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nối thêm </a:t>
            </a:r>
            <a:endParaRPr lang="en-GB" dirty="0"/>
          </a:p>
        </p:txBody>
      </p:sp>
      <p:pic>
        <p:nvPicPr>
          <p:cNvPr id="4" name="Picture 3">
            <a:extLst>
              <a:ext uri="{FF2B5EF4-FFF2-40B4-BE49-F238E27FC236}">
                <a16:creationId xmlns:a16="http://schemas.microsoft.com/office/drawing/2014/main" id="{2FDB693E-54E5-61B5-2328-A47184D79C09}"/>
              </a:ext>
            </a:extLst>
          </p:cNvPr>
          <p:cNvPicPr>
            <a:picLocks noChangeAspect="1"/>
          </p:cNvPicPr>
          <p:nvPr/>
        </p:nvPicPr>
        <p:blipFill>
          <a:blip r:embed="rId3"/>
          <a:stretch>
            <a:fillRect/>
          </a:stretch>
        </p:blipFill>
        <p:spPr>
          <a:xfrm>
            <a:off x="1195753" y="3364268"/>
            <a:ext cx="3536040" cy="1617560"/>
          </a:xfrm>
          <a:prstGeom prst="rect">
            <a:avLst/>
          </a:prstGeom>
        </p:spPr>
      </p:pic>
      <p:sp>
        <p:nvSpPr>
          <p:cNvPr id="7" name="TextBox 6">
            <a:extLst>
              <a:ext uri="{FF2B5EF4-FFF2-40B4-BE49-F238E27FC236}">
                <a16:creationId xmlns:a16="http://schemas.microsoft.com/office/drawing/2014/main" id="{2CA96D43-B045-A382-4659-64EDBB937E5F}"/>
              </a:ext>
            </a:extLst>
          </p:cNvPr>
          <p:cNvSpPr txBox="1"/>
          <p:nvPr/>
        </p:nvSpPr>
        <p:spPr>
          <a:xfrm>
            <a:off x="1465667" y="3065190"/>
            <a:ext cx="2996212" cy="523220"/>
          </a:xfrm>
          <a:prstGeom prst="rect">
            <a:avLst/>
          </a:prstGeom>
          <a:noFill/>
        </p:spPr>
        <p:txBody>
          <a:bodyPr wrap="square">
            <a:spAutoFit/>
          </a:bodyPr>
          <a:lstStyle/>
          <a:p>
            <a:r>
              <a:rPr lang="en-GB" sz="2800" dirty="0" err="1">
                <a:latin typeface="Calibri" panose="020F0502020204030204" pitchFamily="34" charset="0"/>
                <a:ea typeface="Calibri" panose="020F0502020204030204" pitchFamily="34" charset="0"/>
                <a:cs typeface="Times New Roman" panose="02020603050405020304" pitchFamily="18" charset="0"/>
              </a:rPr>
              <a:t>Chỉ</a:t>
            </a:r>
            <a:r>
              <a:rPr lang="en-GB" sz="2800" dirty="0">
                <a:latin typeface="Calibri" panose="020F0502020204030204" pitchFamily="34" charset="0"/>
                <a:ea typeface="Calibri" panose="020F0502020204030204" pitchFamily="34" charset="0"/>
                <a:cs typeface="Times New Roman" panose="02020603050405020304" pitchFamily="18" charset="0"/>
              </a:rPr>
              <a:t> </a:t>
            </a:r>
            <a:r>
              <a:rPr lang="en-GB" sz="2800" dirty="0" err="1">
                <a:latin typeface="Calibri" panose="020F0502020204030204" pitchFamily="34" charset="0"/>
                <a:ea typeface="Calibri" panose="020F0502020204030204" pitchFamily="34" charset="0"/>
                <a:cs typeface="Times New Roman" panose="02020603050405020304" pitchFamily="18" charset="0"/>
              </a:rPr>
              <a:t>đọc</a:t>
            </a:r>
            <a:r>
              <a:rPr lang="en-GB" sz="2800" dirty="0">
                <a:latin typeface="Calibri" panose="020F0502020204030204" pitchFamily="34" charset="0"/>
                <a:ea typeface="Calibri" panose="020F0502020204030204" pitchFamily="34" charset="0"/>
                <a:cs typeface="Times New Roman" panose="02020603050405020304" pitchFamily="18" charset="0"/>
              </a:rPr>
              <a:t> + </a:t>
            </a:r>
            <a:r>
              <a:rPr lang="en-GB" sz="2800" dirty="0" err="1">
                <a:latin typeface="Calibri" panose="020F0502020204030204" pitchFamily="34" charset="0"/>
                <a:ea typeface="Calibri" panose="020F0502020204030204" pitchFamily="34" charset="0"/>
                <a:cs typeface="Times New Roman" panose="02020603050405020304" pitchFamily="18" charset="0"/>
              </a:rPr>
              <a:t>Nối</a:t>
            </a:r>
            <a:r>
              <a:rPr lang="en-GB" sz="2800" dirty="0">
                <a:latin typeface="Calibri" panose="020F0502020204030204" pitchFamily="34" charset="0"/>
                <a:ea typeface="Calibri" panose="020F0502020204030204" pitchFamily="34" charset="0"/>
                <a:cs typeface="Times New Roman" panose="02020603050405020304" pitchFamily="18" charset="0"/>
              </a:rPr>
              <a:t> </a:t>
            </a:r>
            <a:r>
              <a:rPr lang="en-GB" sz="2800" dirty="0" err="1">
                <a:latin typeface="Calibri" panose="020F0502020204030204" pitchFamily="34" charset="0"/>
                <a:ea typeface="Calibri" panose="020F0502020204030204" pitchFamily="34" charset="0"/>
                <a:cs typeface="Times New Roman" panose="02020603050405020304" pitchFamily="18" charset="0"/>
              </a:rPr>
              <a:t>thêm</a:t>
            </a:r>
            <a:r>
              <a:rPr lang="en-GB" sz="2800" dirty="0">
                <a:latin typeface="Calibri" panose="020F0502020204030204" pitchFamily="34" charset="0"/>
                <a:ea typeface="Calibri" panose="020F0502020204030204" pitchFamily="34" charset="0"/>
                <a:cs typeface="Times New Roman" panose="02020603050405020304" pitchFamily="18" charset="0"/>
              </a:rPr>
              <a:t> </a:t>
            </a:r>
            <a:endParaRPr lang="en-GB" sz="2800" dirty="0"/>
          </a:p>
        </p:txBody>
      </p:sp>
      <p:sp>
        <p:nvSpPr>
          <p:cNvPr id="9" name="TextBox 8">
            <a:extLst>
              <a:ext uri="{FF2B5EF4-FFF2-40B4-BE49-F238E27FC236}">
                <a16:creationId xmlns:a16="http://schemas.microsoft.com/office/drawing/2014/main" id="{961F0D8A-A081-83B3-57AF-B1C835D88E9B}"/>
              </a:ext>
            </a:extLst>
          </p:cNvPr>
          <p:cNvSpPr txBox="1"/>
          <p:nvPr/>
        </p:nvSpPr>
        <p:spPr>
          <a:xfrm>
            <a:off x="1414542" y="3935675"/>
            <a:ext cx="6094674" cy="736355"/>
          </a:xfrm>
          <a:prstGeom prst="rect">
            <a:avLst/>
          </a:prstGeom>
          <a:noFill/>
        </p:spPr>
        <p:txBody>
          <a:bodyPr wrap="square">
            <a:spAutoFit/>
          </a:bodyPr>
          <a:lstStyle/>
          <a:p>
            <a:pPr marL="342900" lvl="0" indent="-342900">
              <a:lnSpc>
                <a:spcPct val="107000"/>
              </a:lnSpc>
              <a:buFont typeface="Calibri" panose="020F0502020204030204" pitchFamily="34" charset="0"/>
              <a:buChar char="-"/>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Không ghi ngẫu nhiên 	</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Chủ yếu là đọc tuần tự </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452D39F-813D-2E96-11F8-8A7849C5DD41}"/>
              </a:ext>
            </a:extLst>
          </p:cNvPr>
          <p:cNvPicPr>
            <a:picLocks noChangeAspect="1"/>
          </p:cNvPicPr>
          <p:nvPr/>
        </p:nvPicPr>
        <p:blipFill>
          <a:blip r:embed="rId3"/>
          <a:stretch>
            <a:fillRect/>
          </a:stretch>
        </p:blipFill>
        <p:spPr>
          <a:xfrm>
            <a:off x="6096000" y="5104805"/>
            <a:ext cx="5372100" cy="1005024"/>
          </a:xfrm>
          <a:prstGeom prst="rect">
            <a:avLst/>
          </a:prstGeom>
        </p:spPr>
      </p:pic>
      <p:sp>
        <p:nvSpPr>
          <p:cNvPr id="11" name="TextBox 10">
            <a:extLst>
              <a:ext uri="{FF2B5EF4-FFF2-40B4-BE49-F238E27FC236}">
                <a16:creationId xmlns:a16="http://schemas.microsoft.com/office/drawing/2014/main" id="{0BB58671-FDF8-3D80-DFB3-5E2C5161EFAB}"/>
              </a:ext>
            </a:extLst>
          </p:cNvPr>
          <p:cNvSpPr txBox="1"/>
          <p:nvPr/>
        </p:nvSpPr>
        <p:spPr>
          <a:xfrm>
            <a:off x="5259126" y="5089917"/>
            <a:ext cx="6094674" cy="968278"/>
          </a:xfrm>
          <a:prstGeom prst="rect">
            <a:avLst/>
          </a:prstGeom>
          <a:noFill/>
        </p:spPr>
        <p:txBody>
          <a:bodyPr wrap="square">
            <a:spAutoFit/>
          </a:bodyPr>
          <a:lstStyle/>
          <a:p>
            <a:pPr algn="ctr">
              <a:lnSpc>
                <a:spcPct val="107000"/>
              </a:lnSpc>
              <a:spcAft>
                <a:spcPts val="800"/>
              </a:spcAft>
            </a:pPr>
            <a:r>
              <a:rPr lang="vi-VN" kern="100" dirty="0">
                <a:effectLst/>
                <a:latin typeface="Calibri" panose="020F0502020204030204" pitchFamily="34" charset="0"/>
                <a:ea typeface="Calibri" panose="020F0502020204030204" pitchFamily="34" charset="0"/>
                <a:cs typeface="Times New Roman" panose="02020603050405020304" pitchFamily="18" charset="0"/>
              </a:rPr>
              <a:t>Hãy nghĩ đến việc thu thập thông tin trên web - Tiếp tục nối thêm nội dung được thu thập thông tin &amp; Sử dụng xử lý hàng loạt (đọc) để tạo chỉ mục</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61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0B2D-ECF4-1916-0DC6-ED6F873ACDAE}"/>
              </a:ext>
            </a:extLst>
          </p:cNvPr>
          <p:cNvSpPr>
            <a:spLocks noGrp="1"/>
          </p:cNvSpPr>
          <p:nvPr>
            <p:ph type="title"/>
          </p:nvPr>
        </p:nvSpPr>
        <p:spPr>
          <a:xfrm>
            <a:off x="838200" y="1013911"/>
            <a:ext cx="10515600" cy="779463"/>
          </a:xfrm>
        </p:spPr>
        <p:txBody>
          <a:bodyPr>
            <a:normAutofit fontScale="90000"/>
          </a:bodyPr>
          <a:lstStyle/>
          <a:p>
            <a:r>
              <a:rPr lang="vi-VN" b="1" kern="100" dirty="0">
                <a:effectLst/>
                <a:latin typeface="Calibri" panose="020F0502020204030204" pitchFamily="34" charset="0"/>
                <a:ea typeface="Calibri" panose="020F0502020204030204" pitchFamily="34" charset="0"/>
                <a:cs typeface="Times New Roman" panose="02020603050405020304" pitchFamily="18" charset="0"/>
              </a:rPr>
              <a:t>Xem xét thiết kế GFS: Chunks </a:t>
            </a:r>
            <a:br>
              <a:rPr lang="en-GB"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GB" sz="6000" dirty="0"/>
          </a:p>
        </p:txBody>
      </p:sp>
      <p:pic>
        <p:nvPicPr>
          <p:cNvPr id="5" name="Content Placeholder 4">
            <a:extLst>
              <a:ext uri="{FF2B5EF4-FFF2-40B4-BE49-F238E27FC236}">
                <a16:creationId xmlns:a16="http://schemas.microsoft.com/office/drawing/2014/main" id="{F11F57D1-039C-5832-0112-3D2AB3862E9A}"/>
              </a:ext>
            </a:extLst>
          </p:cNvPr>
          <p:cNvPicPr>
            <a:picLocks noGrp="1" noChangeAspect="1"/>
          </p:cNvPicPr>
          <p:nvPr>
            <p:ph idx="1"/>
          </p:nvPr>
        </p:nvPicPr>
        <p:blipFill>
          <a:blip r:embed="rId2"/>
          <a:stretch>
            <a:fillRect/>
          </a:stretch>
        </p:blipFill>
        <p:spPr>
          <a:xfrm>
            <a:off x="1892523" y="1825625"/>
            <a:ext cx="8406954" cy="4351338"/>
          </a:xfrm>
        </p:spPr>
      </p:pic>
      <p:sp>
        <p:nvSpPr>
          <p:cNvPr id="7" name="TextBox 6">
            <a:extLst>
              <a:ext uri="{FF2B5EF4-FFF2-40B4-BE49-F238E27FC236}">
                <a16:creationId xmlns:a16="http://schemas.microsoft.com/office/drawing/2014/main" id="{3FFBF982-9EDB-59F7-58E0-BB2163207D95}"/>
              </a:ext>
            </a:extLst>
          </p:cNvPr>
          <p:cNvSpPr txBox="1"/>
          <p:nvPr/>
        </p:nvSpPr>
        <p:spPr>
          <a:xfrm>
            <a:off x="1544542" y="3217259"/>
            <a:ext cx="3806685" cy="671915"/>
          </a:xfrm>
          <a:prstGeom prst="rect">
            <a:avLst/>
          </a:prstGeom>
          <a:noFill/>
        </p:spPr>
        <p:txBody>
          <a:bodyPr wrap="square">
            <a:spAutoFit/>
          </a:bodyPr>
          <a:lstStyle/>
          <a:p>
            <a:pPr algn="ct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 Chucks có nghĩa là Khối – Miếng, mảnh nhỏ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A896E17-774A-865E-5B89-80CFA038CD5D}"/>
              </a:ext>
            </a:extLst>
          </p:cNvPr>
          <p:cNvSpPr txBox="1"/>
          <p:nvPr/>
        </p:nvSpPr>
        <p:spPr>
          <a:xfrm>
            <a:off x="1892523" y="5415746"/>
            <a:ext cx="6094674" cy="1442254"/>
          </a:xfrm>
          <a:prstGeom prst="rect">
            <a:avLst/>
          </a:prstGeom>
          <a:noFill/>
        </p:spPr>
        <p:txBody>
          <a:bodyPr wrap="square">
            <a:spAutoFit/>
          </a:bodyPr>
          <a:lstStyle/>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Các tệp được chia thành các khối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 Mỗi khối có dung lượng 64 MB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 Được xác định bằng ID 64 bit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 Được lưu trữ trong Chunkservers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229142C-40B6-F5C7-182B-395B517B6D59}"/>
              </a:ext>
            </a:extLst>
          </p:cNvPr>
          <p:cNvSpPr txBox="1"/>
          <p:nvPr/>
        </p:nvSpPr>
        <p:spPr>
          <a:xfrm>
            <a:off x="6137193" y="6176963"/>
            <a:ext cx="3700007" cy="543162"/>
          </a:xfrm>
          <a:prstGeom prst="rect">
            <a:avLst/>
          </a:prstGeom>
          <a:noFill/>
        </p:spPr>
        <p:txBody>
          <a:bodyPr wrap="square">
            <a:spAutoFit/>
          </a:bodyPr>
          <a:lstStyle/>
          <a:p>
            <a:pPr algn="ctr">
              <a:lnSpc>
                <a:spcPct val="107000"/>
              </a:lnSpc>
              <a:spcAft>
                <a:spcPts val="800"/>
              </a:spcAft>
            </a:pPr>
            <a:r>
              <a:rPr lang="vi-VN" sz="1400" kern="100" dirty="0">
                <a:effectLst/>
                <a:latin typeface="Calibri" panose="020F0502020204030204" pitchFamily="34" charset="0"/>
                <a:ea typeface="Calibri" panose="020F0502020204030204" pitchFamily="34" charset="0"/>
                <a:cs typeface="Times New Roman" panose="02020603050405020304" pitchFamily="18" charset="0"/>
              </a:rPr>
              <a:t>Chunkservers -</a:t>
            </a:r>
            <a:r>
              <a:rPr lang="en-GB" sz="1400" kern="100" dirty="0">
                <a:latin typeface="Calibri" panose="020F0502020204030204" pitchFamily="34" charset="0"/>
                <a:ea typeface="Calibri" panose="020F0502020204030204" pitchFamily="34" charset="0"/>
                <a:cs typeface="Times New Roman" panose="02020603050405020304" pitchFamily="18" charset="0"/>
              </a:rPr>
              <a:t> </a:t>
            </a:r>
            <a:r>
              <a:rPr lang="vi-VN" sz="1400" kern="100" dirty="0">
                <a:effectLst/>
                <a:latin typeface="Calibri" panose="020F0502020204030204" pitchFamily="34" charset="0"/>
                <a:ea typeface="Calibri" panose="020F0502020204030204" pitchFamily="34" charset="0"/>
                <a:cs typeface="Times New Roman" panose="02020603050405020304" pitchFamily="18" charset="0"/>
              </a:rPr>
              <a:t>Các khối của một tệp được phân phối trên nhiều máy</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2873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B2328-F53E-59E7-27D4-D532F5E1C2BF}"/>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Xem xét thiết kế GFS: Bản sao</a:t>
            </a:r>
            <a:endParaRPr lang="en-GB" sz="8000" dirty="0"/>
          </a:p>
        </p:txBody>
      </p:sp>
      <p:pic>
        <p:nvPicPr>
          <p:cNvPr id="5" name="Content Placeholder 4">
            <a:extLst>
              <a:ext uri="{FF2B5EF4-FFF2-40B4-BE49-F238E27FC236}">
                <a16:creationId xmlns:a16="http://schemas.microsoft.com/office/drawing/2014/main" id="{5AFCB2AB-2049-3D0A-812E-81374875F972}"/>
              </a:ext>
            </a:extLst>
          </p:cNvPr>
          <p:cNvPicPr>
            <a:picLocks noGrp="1" noChangeAspect="1"/>
          </p:cNvPicPr>
          <p:nvPr>
            <p:ph idx="1"/>
          </p:nvPr>
        </p:nvPicPr>
        <p:blipFill>
          <a:blip r:embed="rId2"/>
          <a:stretch>
            <a:fillRect/>
          </a:stretch>
        </p:blipFill>
        <p:spPr>
          <a:xfrm>
            <a:off x="1925968" y="1825625"/>
            <a:ext cx="8340064" cy="4351338"/>
          </a:xfrm>
        </p:spPr>
      </p:pic>
      <p:pic>
        <p:nvPicPr>
          <p:cNvPr id="4" name="Picture 3">
            <a:extLst>
              <a:ext uri="{FF2B5EF4-FFF2-40B4-BE49-F238E27FC236}">
                <a16:creationId xmlns:a16="http://schemas.microsoft.com/office/drawing/2014/main" id="{58F6249F-2000-3679-907E-25A92A78E7C1}"/>
              </a:ext>
            </a:extLst>
          </p:cNvPr>
          <p:cNvPicPr>
            <a:picLocks noChangeAspect="1"/>
          </p:cNvPicPr>
          <p:nvPr/>
        </p:nvPicPr>
        <p:blipFill>
          <a:blip r:embed="rId3"/>
          <a:stretch>
            <a:fillRect/>
          </a:stretch>
        </p:blipFill>
        <p:spPr>
          <a:xfrm>
            <a:off x="562707" y="3598178"/>
            <a:ext cx="4435133" cy="1642851"/>
          </a:xfrm>
          <a:prstGeom prst="rect">
            <a:avLst/>
          </a:prstGeom>
        </p:spPr>
      </p:pic>
      <p:sp>
        <p:nvSpPr>
          <p:cNvPr id="7" name="TextBox 6">
            <a:extLst>
              <a:ext uri="{FF2B5EF4-FFF2-40B4-BE49-F238E27FC236}">
                <a16:creationId xmlns:a16="http://schemas.microsoft.com/office/drawing/2014/main" id="{B7FFAC7E-6B81-47E4-BFC1-FF2D40D18477}"/>
              </a:ext>
            </a:extLst>
          </p:cNvPr>
          <p:cNvSpPr txBox="1"/>
          <p:nvPr/>
        </p:nvSpPr>
        <p:spPr>
          <a:xfrm>
            <a:off x="1229924" y="4207697"/>
            <a:ext cx="6094674" cy="1168269"/>
          </a:xfrm>
          <a:prstGeom prst="rect">
            <a:avLst/>
          </a:prstGeom>
          <a:noFill/>
        </p:spPr>
        <p:txBody>
          <a:bodyPr wrap="square">
            <a:spAutoFit/>
          </a:bodyPr>
          <a:lstStyle/>
          <a:p>
            <a:pPr>
              <a:lnSpc>
                <a:spcPct val="107000"/>
              </a:lnSpc>
              <a:spcAft>
                <a:spcPts val="800"/>
              </a:spcAft>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Các tệp được chia thành nhiều phần </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Số lượng bản sao theo máy khách </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Lỗi máy chủ hàng hóa </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B995A50-DB20-54CB-70D6-99B045DBAB23}"/>
              </a:ext>
            </a:extLst>
          </p:cNvPr>
          <p:cNvPicPr>
            <a:picLocks noChangeAspect="1"/>
          </p:cNvPicPr>
          <p:nvPr/>
        </p:nvPicPr>
        <p:blipFill>
          <a:blip r:embed="rId3"/>
          <a:stretch>
            <a:fillRect/>
          </a:stretch>
        </p:blipFill>
        <p:spPr>
          <a:xfrm>
            <a:off x="5702984" y="5468785"/>
            <a:ext cx="5372100" cy="561975"/>
          </a:xfrm>
          <a:prstGeom prst="rect">
            <a:avLst/>
          </a:prstGeom>
        </p:spPr>
      </p:pic>
      <p:sp>
        <p:nvSpPr>
          <p:cNvPr id="9" name="TextBox 8">
            <a:extLst>
              <a:ext uri="{FF2B5EF4-FFF2-40B4-BE49-F238E27FC236}">
                <a16:creationId xmlns:a16="http://schemas.microsoft.com/office/drawing/2014/main" id="{ADDD7EFE-0CC5-7F99-0042-3B13B96B242C}"/>
              </a:ext>
            </a:extLst>
          </p:cNvPr>
          <p:cNvSpPr txBox="1"/>
          <p:nvPr/>
        </p:nvSpPr>
        <p:spPr>
          <a:xfrm>
            <a:off x="6160037" y="5385099"/>
            <a:ext cx="3721210" cy="671915"/>
          </a:xfrm>
          <a:prstGeom prst="rect">
            <a:avLst/>
          </a:prstGeom>
          <a:noFill/>
        </p:spPr>
        <p:txBody>
          <a:bodyPr wrap="square">
            <a:spAutoFit/>
          </a:bodyPr>
          <a:lstStyle/>
          <a:p>
            <a:pPr lvl="0" algn="ct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Bản sao đảm bảo độ bền của dữ liệu nếu máy chủ khối bị hỏng</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533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B0E0-EDD1-E914-CA21-C44B3F35551A}"/>
              </a:ext>
            </a:extLst>
          </p:cNvPr>
          <p:cNvSpPr>
            <a:spLocks noGrp="1"/>
          </p:cNvSpPr>
          <p:nvPr>
            <p:ph type="title"/>
          </p:nvPr>
        </p:nvSpPr>
        <p:spPr/>
        <p:txBody>
          <a:bodyPr>
            <a:normAutofit/>
          </a:bodyPr>
          <a:lstStyle/>
          <a:p>
            <a:r>
              <a:rPr lang="vi-VN" sz="4000" b="1">
                <a:effectLst/>
                <a:latin typeface="Calibri" panose="020F0502020204030204" pitchFamily="34" charset="0"/>
                <a:ea typeface="Calibri" panose="020F0502020204030204" pitchFamily="34" charset="0"/>
                <a:cs typeface="Times New Roman" panose="02020603050405020304" pitchFamily="18" charset="0"/>
              </a:rPr>
              <a:t>Xem xét thiết kế GFS: Tệp lớn</a:t>
            </a:r>
            <a:endParaRPr lang="en-GB" sz="8000" dirty="0"/>
          </a:p>
        </p:txBody>
      </p:sp>
      <p:pic>
        <p:nvPicPr>
          <p:cNvPr id="5" name="Content Placeholder 4">
            <a:extLst>
              <a:ext uri="{FF2B5EF4-FFF2-40B4-BE49-F238E27FC236}">
                <a16:creationId xmlns:a16="http://schemas.microsoft.com/office/drawing/2014/main" id="{3E9A33EE-0716-6D57-4FE2-433CF89D6FA0}"/>
              </a:ext>
            </a:extLst>
          </p:cNvPr>
          <p:cNvPicPr>
            <a:picLocks noGrp="1" noChangeAspect="1"/>
          </p:cNvPicPr>
          <p:nvPr>
            <p:ph idx="1"/>
          </p:nvPr>
        </p:nvPicPr>
        <p:blipFill>
          <a:blip r:embed="rId2"/>
          <a:stretch>
            <a:fillRect/>
          </a:stretch>
        </p:blipFill>
        <p:spPr>
          <a:xfrm>
            <a:off x="2052006" y="1825625"/>
            <a:ext cx="8087988" cy="4351338"/>
          </a:xfrm>
        </p:spPr>
      </p:pic>
      <p:sp>
        <p:nvSpPr>
          <p:cNvPr id="7" name="TextBox 6">
            <a:extLst>
              <a:ext uri="{FF2B5EF4-FFF2-40B4-BE49-F238E27FC236}">
                <a16:creationId xmlns:a16="http://schemas.microsoft.com/office/drawing/2014/main" id="{A41FB782-1102-EC4C-2140-A85DB1DFAE0F}"/>
              </a:ext>
            </a:extLst>
          </p:cNvPr>
          <p:cNvSpPr txBox="1"/>
          <p:nvPr/>
        </p:nvSpPr>
        <p:spPr>
          <a:xfrm>
            <a:off x="1981864" y="1573491"/>
            <a:ext cx="1755250"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Ứng dụng khách </a:t>
            </a:r>
            <a:endParaRPr lang="en-GB" dirty="0"/>
          </a:p>
        </p:txBody>
      </p:sp>
      <p:sp>
        <p:nvSpPr>
          <p:cNvPr id="9" name="TextBox 8">
            <a:extLst>
              <a:ext uri="{FF2B5EF4-FFF2-40B4-BE49-F238E27FC236}">
                <a16:creationId xmlns:a16="http://schemas.microsoft.com/office/drawing/2014/main" id="{CEDCE80B-96B4-42DA-61F4-8CF035EFDC67}"/>
              </a:ext>
            </a:extLst>
          </p:cNvPr>
          <p:cNvSpPr txBox="1"/>
          <p:nvPr/>
        </p:nvSpPr>
        <p:spPr>
          <a:xfrm>
            <a:off x="5830295" y="1506022"/>
            <a:ext cx="1413344"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Máy chủ GFS</a:t>
            </a:r>
            <a:endParaRPr lang="en-GB" dirty="0"/>
          </a:p>
        </p:txBody>
      </p:sp>
      <p:pic>
        <p:nvPicPr>
          <p:cNvPr id="4" name="Picture 3">
            <a:extLst>
              <a:ext uri="{FF2B5EF4-FFF2-40B4-BE49-F238E27FC236}">
                <a16:creationId xmlns:a16="http://schemas.microsoft.com/office/drawing/2014/main" id="{6A273667-FE81-EC43-12E8-DE5AA22ACE62}"/>
              </a:ext>
            </a:extLst>
          </p:cNvPr>
          <p:cNvPicPr>
            <a:picLocks noChangeAspect="1"/>
          </p:cNvPicPr>
          <p:nvPr/>
        </p:nvPicPr>
        <p:blipFill>
          <a:blip r:embed="rId3"/>
          <a:stretch>
            <a:fillRect/>
          </a:stretch>
        </p:blipFill>
        <p:spPr>
          <a:xfrm>
            <a:off x="7143585" y="2225005"/>
            <a:ext cx="4490397" cy="686361"/>
          </a:xfrm>
          <a:prstGeom prst="rect">
            <a:avLst/>
          </a:prstGeom>
        </p:spPr>
      </p:pic>
      <p:sp>
        <p:nvSpPr>
          <p:cNvPr id="11" name="TextBox 10">
            <a:extLst>
              <a:ext uri="{FF2B5EF4-FFF2-40B4-BE49-F238E27FC236}">
                <a16:creationId xmlns:a16="http://schemas.microsoft.com/office/drawing/2014/main" id="{FE56946F-9C48-4611-F61C-4CEDE6C48CE5}"/>
              </a:ext>
            </a:extLst>
          </p:cNvPr>
          <p:cNvSpPr txBox="1"/>
          <p:nvPr/>
        </p:nvSpPr>
        <p:spPr>
          <a:xfrm>
            <a:off x="7143585" y="2039173"/>
            <a:ext cx="3884211" cy="1076192"/>
          </a:xfrm>
          <a:prstGeom prst="rect">
            <a:avLst/>
          </a:prstGeom>
          <a:noFill/>
        </p:spPr>
        <p:txBody>
          <a:bodyPr wrap="square">
            <a:spAutoFit/>
          </a:bodyPr>
          <a:lstStyle/>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-Lưu trữ toàn bộ siêu dữ liệu của cụm </a:t>
            </a:r>
            <a:endParaRPr lang="en-GB" sz="1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-Tên tệp + id đoạn mã vị trí đoạn. </a:t>
            </a:r>
            <a:endParaRPr lang="en-GB" sz="1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-Truy cập chi tiết trung tâm</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8963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5F4B-E48F-60E2-CF21-9BAEDA041DC3}"/>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Kiến trúc GFS</a:t>
            </a:r>
            <a:endParaRPr lang="en-GB" sz="8000" dirty="0"/>
          </a:p>
        </p:txBody>
      </p:sp>
      <p:pic>
        <p:nvPicPr>
          <p:cNvPr id="5" name="Content Placeholder 4">
            <a:extLst>
              <a:ext uri="{FF2B5EF4-FFF2-40B4-BE49-F238E27FC236}">
                <a16:creationId xmlns:a16="http://schemas.microsoft.com/office/drawing/2014/main" id="{FAC77086-E802-A4AE-6987-C5609A1CFCD5}"/>
              </a:ext>
            </a:extLst>
          </p:cNvPr>
          <p:cNvPicPr>
            <a:picLocks noGrp="1" noChangeAspect="1"/>
          </p:cNvPicPr>
          <p:nvPr>
            <p:ph idx="1"/>
          </p:nvPr>
        </p:nvPicPr>
        <p:blipFill>
          <a:blip r:embed="rId2"/>
          <a:stretch>
            <a:fillRect/>
          </a:stretch>
        </p:blipFill>
        <p:spPr>
          <a:xfrm>
            <a:off x="1864159" y="1825625"/>
            <a:ext cx="8463682" cy="4351338"/>
          </a:xfrm>
        </p:spPr>
      </p:pic>
      <p:sp>
        <p:nvSpPr>
          <p:cNvPr id="6" name="TextBox 5">
            <a:extLst>
              <a:ext uri="{FF2B5EF4-FFF2-40B4-BE49-F238E27FC236}">
                <a16:creationId xmlns:a16="http://schemas.microsoft.com/office/drawing/2014/main" id="{97E44667-EC2C-91B5-9888-9990958BA4AF}"/>
              </a:ext>
            </a:extLst>
          </p:cNvPr>
          <p:cNvSpPr txBox="1"/>
          <p:nvPr/>
        </p:nvSpPr>
        <p:spPr>
          <a:xfrm>
            <a:off x="1735374" y="1690688"/>
            <a:ext cx="1755250"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Ứng dụng khách </a:t>
            </a:r>
            <a:endParaRPr lang="en-GB" dirty="0"/>
          </a:p>
        </p:txBody>
      </p:sp>
      <p:sp>
        <p:nvSpPr>
          <p:cNvPr id="9" name="TextBox 8">
            <a:extLst>
              <a:ext uri="{FF2B5EF4-FFF2-40B4-BE49-F238E27FC236}">
                <a16:creationId xmlns:a16="http://schemas.microsoft.com/office/drawing/2014/main" id="{C5C2AD65-CBF0-1498-DD85-78C7860AF096}"/>
              </a:ext>
            </a:extLst>
          </p:cNvPr>
          <p:cNvSpPr txBox="1"/>
          <p:nvPr/>
        </p:nvSpPr>
        <p:spPr>
          <a:xfrm>
            <a:off x="5830295" y="1506022"/>
            <a:ext cx="1413344"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Máy chủ GFS</a:t>
            </a:r>
            <a:endParaRPr lang="en-GB" dirty="0"/>
          </a:p>
        </p:txBody>
      </p:sp>
      <p:sp>
        <p:nvSpPr>
          <p:cNvPr id="11" name="TextBox 10">
            <a:extLst>
              <a:ext uri="{FF2B5EF4-FFF2-40B4-BE49-F238E27FC236}">
                <a16:creationId xmlns:a16="http://schemas.microsoft.com/office/drawing/2014/main" id="{94B94F13-1EBF-0AEB-7172-FC8C44A1A4ED}"/>
              </a:ext>
            </a:extLst>
          </p:cNvPr>
          <p:cNvSpPr txBox="1"/>
          <p:nvPr/>
        </p:nvSpPr>
        <p:spPr>
          <a:xfrm>
            <a:off x="7243638" y="1822515"/>
            <a:ext cx="2973787" cy="577594"/>
          </a:xfrm>
          <a:prstGeom prst="rect">
            <a:avLst/>
          </a:prstGeom>
          <a:noFill/>
        </p:spPr>
        <p:txBody>
          <a:bodyPr wrap="square">
            <a:spAutoFit/>
          </a:bodyPr>
          <a:lstStyle/>
          <a:p>
            <a:pP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vi-VN" sz="1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EF097BD-BDB8-6C57-A9F8-F369EC457892}"/>
              </a:ext>
            </a:extLst>
          </p:cNvPr>
          <p:cNvSpPr txBox="1"/>
          <p:nvPr/>
        </p:nvSpPr>
        <p:spPr>
          <a:xfrm>
            <a:off x="7479468" y="1741980"/>
            <a:ext cx="594359" cy="369332"/>
          </a:xfrm>
          <a:prstGeom prst="rect">
            <a:avLst/>
          </a:prstGeom>
          <a:noFill/>
        </p:spPr>
        <p:txBody>
          <a:bodyPr wrap="square">
            <a:spAutoFit/>
          </a:bodyPr>
          <a:lstStyle/>
          <a:p>
            <a:r>
              <a:rPr lang="vi-VN" sz="1800" kern="100" dirty="0">
                <a:effectLst/>
                <a:latin typeface="Calibri" panose="020F0502020204030204" pitchFamily="34" charset="0"/>
                <a:ea typeface="Calibri" panose="020F0502020204030204" pitchFamily="34" charset="0"/>
                <a:cs typeface="Times New Roman" panose="02020603050405020304" pitchFamily="18" charset="0"/>
              </a:rPr>
              <a:t>Tệp</a:t>
            </a:r>
            <a:endParaRPr lang="en-GB" dirty="0"/>
          </a:p>
        </p:txBody>
      </p:sp>
      <p:sp>
        <p:nvSpPr>
          <p:cNvPr id="17" name="TextBox 16">
            <a:extLst>
              <a:ext uri="{FF2B5EF4-FFF2-40B4-BE49-F238E27FC236}">
                <a16:creationId xmlns:a16="http://schemas.microsoft.com/office/drawing/2014/main" id="{6B5138D2-7610-E372-93ED-45C73A8D6E03}"/>
              </a:ext>
            </a:extLst>
          </p:cNvPr>
          <p:cNvSpPr txBox="1"/>
          <p:nvPr/>
        </p:nvSpPr>
        <p:spPr>
          <a:xfrm>
            <a:off x="8306103" y="1741980"/>
            <a:ext cx="952168" cy="369332"/>
          </a:xfrm>
          <a:prstGeom prst="rect">
            <a:avLst/>
          </a:prstGeom>
          <a:noFill/>
        </p:spPr>
        <p:txBody>
          <a:bodyPr wrap="square">
            <a:spAutoFit/>
          </a:bodyPr>
          <a:lstStyle/>
          <a:p>
            <a:r>
              <a:rPr lang="vi-VN" sz="1800" kern="100" dirty="0">
                <a:effectLst/>
                <a:latin typeface="Calibri" panose="020F0502020204030204" pitchFamily="34" charset="0"/>
                <a:ea typeface="Calibri" panose="020F0502020204030204" pitchFamily="34" charset="0"/>
                <a:cs typeface="Times New Roman" panose="02020603050405020304" pitchFamily="18" charset="0"/>
              </a:rPr>
              <a:t>Khối </a:t>
            </a:r>
            <a:endParaRPr lang="en-GB" dirty="0"/>
          </a:p>
        </p:txBody>
      </p:sp>
      <p:sp>
        <p:nvSpPr>
          <p:cNvPr id="19" name="TextBox 18">
            <a:extLst>
              <a:ext uri="{FF2B5EF4-FFF2-40B4-BE49-F238E27FC236}">
                <a16:creationId xmlns:a16="http://schemas.microsoft.com/office/drawing/2014/main" id="{D1BE6550-6941-F4A1-F2F8-97AC3E3D46A1}"/>
              </a:ext>
            </a:extLst>
          </p:cNvPr>
          <p:cNvSpPr txBox="1"/>
          <p:nvPr/>
        </p:nvSpPr>
        <p:spPr>
          <a:xfrm>
            <a:off x="9338618" y="1739040"/>
            <a:ext cx="763636" cy="369332"/>
          </a:xfrm>
          <a:prstGeom prst="rect">
            <a:avLst/>
          </a:prstGeom>
          <a:noFill/>
        </p:spPr>
        <p:txBody>
          <a:bodyPr wrap="square">
            <a:spAutoFit/>
          </a:bodyPr>
          <a:lstStyle/>
          <a:p>
            <a:r>
              <a:rPr lang="vi-VN" sz="1800" kern="100" dirty="0">
                <a:effectLst/>
                <a:latin typeface="Calibri" panose="020F0502020204030204" pitchFamily="34" charset="0"/>
                <a:ea typeface="Calibri" panose="020F0502020204030204" pitchFamily="34" charset="0"/>
                <a:cs typeface="Times New Roman" panose="02020603050405020304" pitchFamily="18" charset="0"/>
              </a:rPr>
              <a:t>Vị trí</a:t>
            </a:r>
            <a:endParaRPr lang="en-GB" dirty="0"/>
          </a:p>
        </p:txBody>
      </p:sp>
    </p:spTree>
    <p:extLst>
      <p:ext uri="{BB962C8B-B14F-4D97-AF65-F5344CB8AC3E}">
        <p14:creationId xmlns:p14="http://schemas.microsoft.com/office/powerpoint/2010/main" val="343232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5E38-6A25-1DCA-01F2-70B1170A3A3E}"/>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Kiến trúc GFS</a:t>
            </a:r>
            <a:endParaRPr lang="en-GB" sz="8000" dirty="0"/>
          </a:p>
        </p:txBody>
      </p:sp>
      <p:pic>
        <p:nvPicPr>
          <p:cNvPr id="7" name="Picture 6">
            <a:extLst>
              <a:ext uri="{FF2B5EF4-FFF2-40B4-BE49-F238E27FC236}">
                <a16:creationId xmlns:a16="http://schemas.microsoft.com/office/drawing/2014/main" id="{AE01137D-DA3B-C29E-343F-65C805677389}"/>
              </a:ext>
            </a:extLst>
          </p:cNvPr>
          <p:cNvPicPr>
            <a:picLocks noChangeAspect="1"/>
          </p:cNvPicPr>
          <p:nvPr/>
        </p:nvPicPr>
        <p:blipFill>
          <a:blip r:embed="rId2"/>
          <a:stretch>
            <a:fillRect/>
          </a:stretch>
        </p:blipFill>
        <p:spPr>
          <a:xfrm>
            <a:off x="4672012" y="2238375"/>
            <a:ext cx="2847975" cy="2381250"/>
          </a:xfrm>
          <a:prstGeom prst="rect">
            <a:avLst/>
          </a:prstGeom>
        </p:spPr>
      </p:pic>
      <p:pic>
        <p:nvPicPr>
          <p:cNvPr id="14" name="Content Placeholder 13">
            <a:extLst>
              <a:ext uri="{FF2B5EF4-FFF2-40B4-BE49-F238E27FC236}">
                <a16:creationId xmlns:a16="http://schemas.microsoft.com/office/drawing/2014/main" id="{960C65EB-0E15-ED4F-3F7A-1F507A816A82}"/>
              </a:ext>
            </a:extLst>
          </p:cNvPr>
          <p:cNvPicPr>
            <a:picLocks noGrp="1" noChangeAspect="1"/>
          </p:cNvPicPr>
          <p:nvPr>
            <p:ph idx="1"/>
          </p:nvPr>
        </p:nvPicPr>
        <p:blipFill>
          <a:blip r:embed="rId3"/>
          <a:stretch>
            <a:fillRect/>
          </a:stretch>
        </p:blipFill>
        <p:spPr>
          <a:xfrm>
            <a:off x="950836" y="1907268"/>
            <a:ext cx="10290326" cy="4351338"/>
          </a:xfrm>
          <a:prstGeom prst="rect">
            <a:avLst/>
          </a:prstGeom>
        </p:spPr>
      </p:pic>
      <p:sp>
        <p:nvSpPr>
          <p:cNvPr id="16" name="TextBox 15">
            <a:extLst>
              <a:ext uri="{FF2B5EF4-FFF2-40B4-BE49-F238E27FC236}">
                <a16:creationId xmlns:a16="http://schemas.microsoft.com/office/drawing/2014/main" id="{51028391-E443-C9F9-DF18-9C936BB8CC03}"/>
              </a:ext>
            </a:extLst>
          </p:cNvPr>
          <p:cNvSpPr txBox="1"/>
          <p:nvPr/>
        </p:nvSpPr>
        <p:spPr>
          <a:xfrm>
            <a:off x="327289" y="3429000"/>
            <a:ext cx="789894" cy="369332"/>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K</a:t>
            </a:r>
            <a:r>
              <a:rPr lang="vi-VN" sz="1800" dirty="0">
                <a:effectLst/>
                <a:latin typeface="Calibri" panose="020F0502020204030204" pitchFamily="34" charset="0"/>
                <a:ea typeface="Calibri" panose="020F0502020204030204" pitchFamily="34" charset="0"/>
                <a:cs typeface="Times New Roman" panose="02020603050405020304" pitchFamily="18" charset="0"/>
              </a:rPr>
              <a:t>hách</a:t>
            </a:r>
            <a:endParaRPr lang="en-GB" dirty="0"/>
          </a:p>
        </p:txBody>
      </p:sp>
      <p:sp>
        <p:nvSpPr>
          <p:cNvPr id="18" name="TextBox 17">
            <a:extLst>
              <a:ext uri="{FF2B5EF4-FFF2-40B4-BE49-F238E27FC236}">
                <a16:creationId xmlns:a16="http://schemas.microsoft.com/office/drawing/2014/main" id="{9C940A06-05E7-4110-BF04-9016C10747E3}"/>
              </a:ext>
            </a:extLst>
          </p:cNvPr>
          <p:cNvSpPr txBox="1"/>
          <p:nvPr/>
        </p:nvSpPr>
        <p:spPr>
          <a:xfrm>
            <a:off x="2843213" y="1915996"/>
            <a:ext cx="1410380" cy="646331"/>
          </a:xfrm>
          <a:prstGeom prst="rect">
            <a:avLst/>
          </a:prstGeom>
          <a:noFill/>
        </p:spPr>
        <p:txBody>
          <a:bodyPr wrap="square">
            <a:spAutoFit/>
          </a:bodyPr>
          <a:lstStyle/>
          <a:p>
            <a:pPr algn="ctr"/>
            <a:r>
              <a:rPr lang="vi-VN" sz="1800" dirty="0">
                <a:effectLst/>
                <a:latin typeface="Calibri" panose="020F0502020204030204" pitchFamily="34" charset="0"/>
                <a:ea typeface="Calibri" panose="020F0502020204030204" pitchFamily="34" charset="0"/>
                <a:cs typeface="Times New Roman" panose="02020603050405020304" pitchFamily="18" charset="0"/>
              </a:rPr>
              <a:t>Máy chủ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chính</a:t>
            </a:r>
            <a:endParaRPr lang="en-GB" dirty="0"/>
          </a:p>
        </p:txBody>
      </p:sp>
      <p:sp>
        <p:nvSpPr>
          <p:cNvPr id="20" name="TextBox 19">
            <a:extLst>
              <a:ext uri="{FF2B5EF4-FFF2-40B4-BE49-F238E27FC236}">
                <a16:creationId xmlns:a16="http://schemas.microsoft.com/office/drawing/2014/main" id="{7FB0CA4B-EA14-D962-609A-1F37475E44E0}"/>
              </a:ext>
            </a:extLst>
          </p:cNvPr>
          <p:cNvSpPr txBox="1"/>
          <p:nvPr/>
        </p:nvSpPr>
        <p:spPr>
          <a:xfrm rot="20016503">
            <a:off x="1416913" y="2331495"/>
            <a:ext cx="1439764" cy="461665"/>
          </a:xfrm>
          <a:prstGeom prst="rect">
            <a:avLst/>
          </a:prstGeom>
          <a:noFill/>
        </p:spPr>
        <p:txBody>
          <a:bodyPr wrap="square">
            <a:spAutoFit/>
          </a:bodyPr>
          <a:lstStyle/>
          <a:p>
            <a:r>
              <a:rPr lang="vi-VN" sz="12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yêu cầu siêu dữ liệu</a:t>
            </a:r>
            <a:endParaRPr lang="en-GB" sz="12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r>
              <a:rPr lang="vi-VN" sz="12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200" dirty="0">
              <a:solidFill>
                <a:srgbClr val="C00000"/>
              </a:solidFill>
            </a:endParaRPr>
          </a:p>
        </p:txBody>
      </p:sp>
      <p:sp>
        <p:nvSpPr>
          <p:cNvPr id="22" name="TextBox 21">
            <a:extLst>
              <a:ext uri="{FF2B5EF4-FFF2-40B4-BE49-F238E27FC236}">
                <a16:creationId xmlns:a16="http://schemas.microsoft.com/office/drawing/2014/main" id="{E76717AE-1D91-B932-DA61-5490D2138BA0}"/>
              </a:ext>
            </a:extLst>
          </p:cNvPr>
          <p:cNvSpPr txBox="1"/>
          <p:nvPr/>
        </p:nvSpPr>
        <p:spPr>
          <a:xfrm>
            <a:off x="2332738" y="3536722"/>
            <a:ext cx="1706378" cy="261610"/>
          </a:xfrm>
          <a:prstGeom prst="rect">
            <a:avLst/>
          </a:prstGeom>
          <a:noFill/>
        </p:spPr>
        <p:txBody>
          <a:bodyPr wrap="square">
            <a:spAutoFit/>
          </a:bodyPr>
          <a:lstStyle/>
          <a:p>
            <a:r>
              <a:rPr lang="vi-VN" sz="11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Phản hồi siêu dữ liệu </a:t>
            </a:r>
            <a:endParaRPr lang="en-GB" sz="1100" b="1" dirty="0">
              <a:solidFill>
                <a:srgbClr val="C00000"/>
              </a:solidFill>
            </a:endParaRPr>
          </a:p>
        </p:txBody>
      </p:sp>
      <p:sp>
        <p:nvSpPr>
          <p:cNvPr id="26" name="TextBox 25">
            <a:extLst>
              <a:ext uri="{FF2B5EF4-FFF2-40B4-BE49-F238E27FC236}">
                <a16:creationId xmlns:a16="http://schemas.microsoft.com/office/drawing/2014/main" id="{473E0E58-5984-55C3-FE15-B35A86EB2FFC}"/>
              </a:ext>
            </a:extLst>
          </p:cNvPr>
          <p:cNvSpPr txBox="1"/>
          <p:nvPr/>
        </p:nvSpPr>
        <p:spPr>
          <a:xfrm rot="1900532">
            <a:off x="1250806" y="4547980"/>
            <a:ext cx="1228889" cy="276999"/>
          </a:xfrm>
          <a:prstGeom prst="rect">
            <a:avLst/>
          </a:prstGeom>
          <a:noFill/>
        </p:spPr>
        <p:txBody>
          <a:bodyPr wrap="square">
            <a:spAutoFit/>
          </a:bodyPr>
          <a:lstStyle/>
          <a:p>
            <a:r>
              <a:rPr lang="vi-VN" sz="12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Yêu cầu đọc/ghi </a:t>
            </a:r>
            <a:endParaRPr lang="en-GB" sz="1200" dirty="0"/>
          </a:p>
        </p:txBody>
      </p:sp>
      <p:sp>
        <p:nvSpPr>
          <p:cNvPr id="28" name="TextBox 27">
            <a:extLst>
              <a:ext uri="{FF2B5EF4-FFF2-40B4-BE49-F238E27FC236}">
                <a16:creationId xmlns:a16="http://schemas.microsoft.com/office/drawing/2014/main" id="{CEC50478-EA0F-7BE3-4B65-30699B4D5149}"/>
              </a:ext>
            </a:extLst>
          </p:cNvPr>
          <p:cNvSpPr txBox="1"/>
          <p:nvPr/>
        </p:nvSpPr>
        <p:spPr>
          <a:xfrm>
            <a:off x="4039116" y="2680192"/>
            <a:ext cx="1206273"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bao gồm </a:t>
            </a:r>
            <a:endParaRPr lang="en-GB" dirty="0"/>
          </a:p>
        </p:txBody>
      </p:sp>
      <p:sp>
        <p:nvSpPr>
          <p:cNvPr id="30" name="TextBox 29">
            <a:extLst>
              <a:ext uri="{FF2B5EF4-FFF2-40B4-BE49-F238E27FC236}">
                <a16:creationId xmlns:a16="http://schemas.microsoft.com/office/drawing/2014/main" id="{7BA437BE-7167-59C4-A969-F69A5FDFE9E2}"/>
              </a:ext>
            </a:extLst>
          </p:cNvPr>
          <p:cNvSpPr txBox="1"/>
          <p:nvPr/>
        </p:nvSpPr>
        <p:spPr>
          <a:xfrm>
            <a:off x="4990420" y="2067262"/>
            <a:ext cx="1296080"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Siêu dữ liệu </a:t>
            </a:r>
            <a:endParaRPr lang="en-GB" dirty="0"/>
          </a:p>
        </p:txBody>
      </p:sp>
      <p:sp>
        <p:nvSpPr>
          <p:cNvPr id="31" name="TextBox 30">
            <a:extLst>
              <a:ext uri="{FF2B5EF4-FFF2-40B4-BE49-F238E27FC236}">
                <a16:creationId xmlns:a16="http://schemas.microsoft.com/office/drawing/2014/main" id="{9B616009-4E27-8712-B3A1-B6775263069A}"/>
              </a:ext>
            </a:extLst>
          </p:cNvPr>
          <p:cNvSpPr txBox="1"/>
          <p:nvPr/>
        </p:nvSpPr>
        <p:spPr>
          <a:xfrm>
            <a:off x="7158496" y="4245961"/>
            <a:ext cx="789894" cy="369332"/>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K</a:t>
            </a:r>
            <a:r>
              <a:rPr lang="vi-VN" sz="1800" dirty="0">
                <a:effectLst/>
                <a:latin typeface="Calibri" panose="020F0502020204030204" pitchFamily="34" charset="0"/>
                <a:ea typeface="Calibri" panose="020F0502020204030204" pitchFamily="34" charset="0"/>
                <a:cs typeface="Times New Roman" panose="02020603050405020304" pitchFamily="18" charset="0"/>
              </a:rPr>
              <a:t>hách</a:t>
            </a:r>
            <a:endParaRPr lang="en-GB" dirty="0"/>
          </a:p>
        </p:txBody>
      </p:sp>
      <p:sp>
        <p:nvSpPr>
          <p:cNvPr id="33" name="TextBox 32">
            <a:extLst>
              <a:ext uri="{FF2B5EF4-FFF2-40B4-BE49-F238E27FC236}">
                <a16:creationId xmlns:a16="http://schemas.microsoft.com/office/drawing/2014/main" id="{39923511-EB0E-C9DF-8F9F-D927C962146A}"/>
              </a:ext>
            </a:extLst>
          </p:cNvPr>
          <p:cNvSpPr txBox="1"/>
          <p:nvPr/>
        </p:nvSpPr>
        <p:spPr>
          <a:xfrm>
            <a:off x="7240139" y="5126998"/>
            <a:ext cx="2418211" cy="478849"/>
          </a:xfrm>
          <a:prstGeom prst="rect">
            <a:avLst/>
          </a:prstGeom>
          <a:noFill/>
        </p:spPr>
        <p:txBody>
          <a:bodyPr wrap="square">
            <a:spAutoFit/>
          </a:bodyPr>
          <a:lstStyle/>
          <a:p>
            <a:pPr algn="ctr">
              <a:lnSpc>
                <a:spcPct val="107000"/>
              </a:lnSpc>
              <a:spcAft>
                <a:spcPts val="800"/>
              </a:spcAft>
            </a:pPr>
            <a:r>
              <a:rPr lang="vi-VN" sz="1200" kern="100" dirty="0">
                <a:effectLst/>
                <a:latin typeface="Calibri" panose="020F0502020204030204" pitchFamily="34" charset="0"/>
                <a:ea typeface="Calibri" panose="020F0502020204030204" pitchFamily="34" charset="0"/>
                <a:cs typeface="Times New Roman" panose="02020603050405020304" pitchFamily="18" charset="0"/>
              </a:rPr>
              <a:t>Tương tác với các máy chủ chunk cho các hoạt động đọc/ghi</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72156380-DA94-0899-7CEE-3CFA11F2D2BC}"/>
              </a:ext>
            </a:extLst>
          </p:cNvPr>
          <p:cNvSpPr txBox="1"/>
          <p:nvPr/>
        </p:nvSpPr>
        <p:spPr>
          <a:xfrm>
            <a:off x="7456509" y="2549671"/>
            <a:ext cx="2116430" cy="461665"/>
          </a:xfrm>
          <a:prstGeom prst="rect">
            <a:avLst/>
          </a:prstGeom>
          <a:noFill/>
        </p:spPr>
        <p:txBody>
          <a:bodyPr wrap="square">
            <a:spAutoFit/>
          </a:bodyPr>
          <a:lstStyle/>
          <a:p>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(Master)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Chunk server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siêu</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2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255D1688-1643-36F1-0D6A-49536EF1A309}"/>
              </a:ext>
            </a:extLst>
          </p:cNvPr>
          <p:cNvSpPr txBox="1"/>
          <p:nvPr/>
        </p:nvSpPr>
        <p:spPr>
          <a:xfrm>
            <a:off x="10362004" y="2642004"/>
            <a:ext cx="991796"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chủ</a:t>
            </a:r>
            <a:endParaRPr lang="en-GB" dirty="0"/>
          </a:p>
        </p:txBody>
      </p:sp>
      <p:sp>
        <p:nvSpPr>
          <p:cNvPr id="39" name="TextBox 38">
            <a:extLst>
              <a:ext uri="{FF2B5EF4-FFF2-40B4-BE49-F238E27FC236}">
                <a16:creationId xmlns:a16="http://schemas.microsoft.com/office/drawing/2014/main" id="{8F3EE09D-EF46-FF23-7157-3AC705362653}"/>
              </a:ext>
            </a:extLst>
          </p:cNvPr>
          <p:cNvSpPr txBox="1"/>
          <p:nvPr/>
        </p:nvSpPr>
        <p:spPr>
          <a:xfrm>
            <a:off x="10044565" y="4115156"/>
            <a:ext cx="2047194" cy="261610"/>
          </a:xfrm>
          <a:prstGeom prst="rect">
            <a:avLst/>
          </a:prstGeom>
          <a:noFill/>
        </p:spPr>
        <p:txBody>
          <a:bodyPr wrap="square">
            <a:spAutoFit/>
          </a:bodyPr>
          <a:lstStyle/>
          <a:p>
            <a:r>
              <a:rPr lang="en-GB" sz="1100" dirty="0" err="1">
                <a:effectLst/>
                <a:latin typeface="Calibri" panose="020F0502020204030204" pitchFamily="34" charset="0"/>
                <a:ea typeface="Calibri" panose="020F0502020204030204" pitchFamily="34" charset="0"/>
                <a:cs typeface="Times New Roman" panose="02020603050405020304" pitchFamily="18" charset="0"/>
              </a:rPr>
              <a:t>Cập</a:t>
            </a: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p>
        </p:txBody>
      </p:sp>
    </p:spTree>
    <p:extLst>
      <p:ext uri="{BB962C8B-B14F-4D97-AF65-F5344CB8AC3E}">
        <p14:creationId xmlns:p14="http://schemas.microsoft.com/office/powerpoint/2010/main" val="323153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9AFCD-D69A-2FBF-1EE7-5B76BAEC7ABA}"/>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GFS: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Đọc</a:t>
            </a:r>
            <a:endParaRPr lang="en-GB" sz="8000" dirty="0"/>
          </a:p>
        </p:txBody>
      </p:sp>
      <p:pic>
        <p:nvPicPr>
          <p:cNvPr id="5" name="Content Placeholder 4">
            <a:extLst>
              <a:ext uri="{FF2B5EF4-FFF2-40B4-BE49-F238E27FC236}">
                <a16:creationId xmlns:a16="http://schemas.microsoft.com/office/drawing/2014/main" id="{CFBC6F4B-8027-7D00-3A27-F31977813204}"/>
              </a:ext>
            </a:extLst>
          </p:cNvPr>
          <p:cNvPicPr>
            <a:picLocks noGrp="1" noChangeAspect="1"/>
          </p:cNvPicPr>
          <p:nvPr>
            <p:ph idx="1"/>
          </p:nvPr>
        </p:nvPicPr>
        <p:blipFill>
          <a:blip r:embed="rId2"/>
          <a:stretch>
            <a:fillRect/>
          </a:stretch>
        </p:blipFill>
        <p:spPr>
          <a:xfrm>
            <a:off x="1147762" y="2039144"/>
            <a:ext cx="9896475" cy="3924300"/>
          </a:xfrm>
        </p:spPr>
      </p:pic>
      <p:sp>
        <p:nvSpPr>
          <p:cNvPr id="7" name="TextBox 6">
            <a:extLst>
              <a:ext uri="{FF2B5EF4-FFF2-40B4-BE49-F238E27FC236}">
                <a16:creationId xmlns:a16="http://schemas.microsoft.com/office/drawing/2014/main" id="{CCB57887-C116-93BC-DE76-444AEC4F7C0E}"/>
              </a:ext>
            </a:extLst>
          </p:cNvPr>
          <p:cNvSpPr txBox="1"/>
          <p:nvPr/>
        </p:nvSpPr>
        <p:spPr>
          <a:xfrm>
            <a:off x="275885" y="2272784"/>
            <a:ext cx="1124630"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dụng</a:t>
            </a:r>
            <a:endParaRPr lang="en-GB" dirty="0"/>
          </a:p>
        </p:txBody>
      </p:sp>
      <p:sp>
        <p:nvSpPr>
          <p:cNvPr id="9" name="TextBox 8">
            <a:extLst>
              <a:ext uri="{FF2B5EF4-FFF2-40B4-BE49-F238E27FC236}">
                <a16:creationId xmlns:a16="http://schemas.microsoft.com/office/drawing/2014/main" id="{4314646A-3793-954E-1C53-5460DB05BF8D}"/>
              </a:ext>
            </a:extLst>
          </p:cNvPr>
          <p:cNvSpPr txBox="1"/>
          <p:nvPr/>
        </p:nvSpPr>
        <p:spPr>
          <a:xfrm>
            <a:off x="43203" y="2647168"/>
            <a:ext cx="1589994" cy="307777"/>
          </a:xfrm>
          <a:prstGeom prst="rect">
            <a:avLst/>
          </a:prstGeom>
          <a:noFill/>
        </p:spPr>
        <p:txBody>
          <a:bodyPr wrap="square">
            <a:spAutoFit/>
          </a:bodyPr>
          <a:lstStyle/>
          <a:p>
            <a:r>
              <a:rPr lang="en-GB" sz="14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khách</a:t>
            </a:r>
            <a:r>
              <a:rPr lang="en-GB" sz="1400"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1400" dirty="0"/>
          </a:p>
        </p:txBody>
      </p:sp>
      <p:sp>
        <p:nvSpPr>
          <p:cNvPr id="11" name="TextBox 10">
            <a:extLst>
              <a:ext uri="{FF2B5EF4-FFF2-40B4-BE49-F238E27FC236}">
                <a16:creationId xmlns:a16="http://schemas.microsoft.com/office/drawing/2014/main" id="{4EC5CC56-5274-C92F-3054-7B8CD47A3F9E}"/>
              </a:ext>
            </a:extLst>
          </p:cNvPr>
          <p:cNvSpPr txBox="1"/>
          <p:nvPr/>
        </p:nvSpPr>
        <p:spPr>
          <a:xfrm>
            <a:off x="2394177" y="2161597"/>
            <a:ext cx="2414587" cy="369332"/>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tên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tệp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endParaRPr lang="en-GB" dirty="0"/>
          </a:p>
        </p:txBody>
      </p:sp>
      <p:sp>
        <p:nvSpPr>
          <p:cNvPr id="13" name="TextBox 12">
            <a:extLst>
              <a:ext uri="{FF2B5EF4-FFF2-40B4-BE49-F238E27FC236}">
                <a16:creationId xmlns:a16="http://schemas.microsoft.com/office/drawing/2014/main" id="{5EE1F3D4-5C80-CAC5-1C7E-B73B1909BBE5}"/>
              </a:ext>
            </a:extLst>
          </p:cNvPr>
          <p:cNvSpPr txBox="1"/>
          <p:nvPr/>
        </p:nvSpPr>
        <p:spPr>
          <a:xfrm>
            <a:off x="2524804" y="3429000"/>
            <a:ext cx="1875745" cy="584775"/>
          </a:xfrm>
          <a:prstGeom prst="rect">
            <a:avLst/>
          </a:prstGeom>
          <a:noFill/>
        </p:spPr>
        <p:txBody>
          <a:bodyPr wrap="square">
            <a:spAutoFit/>
          </a:bodyPr>
          <a:lstStyle/>
          <a:p>
            <a:pPr algn="ctr"/>
            <a:r>
              <a:rPr lang="en-GB" sz="1600" dirty="0">
                <a:effectLst/>
                <a:latin typeface="Calibri" panose="020F0502020204030204" pitchFamily="34" charset="0"/>
                <a:ea typeface="Calibri" panose="020F0502020204030204" pitchFamily="34" charset="0"/>
                <a:cs typeface="Times New Roman" panose="02020603050405020304" pitchFamily="18" charset="0"/>
              </a:rPr>
              <a:t>(</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khiển</a:t>
            </a:r>
            <a:r>
              <a:rPr lang="en-GB" sz="1600" dirty="0">
                <a:effectLst/>
                <a:latin typeface="Calibri" panose="020F0502020204030204" pitchFamily="34" charset="0"/>
                <a:ea typeface="Calibri" panose="020F0502020204030204" pitchFamily="34" charset="0"/>
                <a:cs typeface="Times New Roman" panose="02020603050405020304" pitchFamily="18" charset="0"/>
              </a:rPr>
              <a:t> chunk,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vị</a:t>
            </a:r>
            <a:r>
              <a:rPr lang="en-GB" sz="16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dirty="0" err="1">
                <a:effectLst/>
                <a:latin typeface="Calibri" panose="020F0502020204030204" pitchFamily="34" charset="0"/>
                <a:ea typeface="Calibri" panose="020F0502020204030204" pitchFamily="34" charset="0"/>
                <a:cs typeface="Times New Roman" panose="02020603050405020304" pitchFamily="18" charset="0"/>
              </a:rPr>
              <a:t>trí</a:t>
            </a:r>
            <a:r>
              <a:rPr lang="en-GB" sz="1600" dirty="0">
                <a:effectLst/>
                <a:latin typeface="Calibri" panose="020F0502020204030204" pitchFamily="34" charset="0"/>
                <a:ea typeface="Calibri" panose="020F0502020204030204" pitchFamily="34" charset="0"/>
                <a:cs typeface="Times New Roman" panose="02020603050405020304" pitchFamily="18" charset="0"/>
              </a:rPr>
              <a:t> chunk)</a:t>
            </a:r>
            <a:endParaRPr lang="en-GB" sz="1600" dirty="0"/>
          </a:p>
        </p:txBody>
      </p:sp>
      <p:sp>
        <p:nvSpPr>
          <p:cNvPr id="15" name="TextBox 14">
            <a:extLst>
              <a:ext uri="{FF2B5EF4-FFF2-40B4-BE49-F238E27FC236}">
                <a16:creationId xmlns:a16="http://schemas.microsoft.com/office/drawing/2014/main" id="{89CE1A91-5C5D-114C-546A-445899AA9B5E}"/>
              </a:ext>
            </a:extLst>
          </p:cNvPr>
          <p:cNvSpPr txBox="1"/>
          <p:nvPr/>
        </p:nvSpPr>
        <p:spPr>
          <a:xfrm>
            <a:off x="2078493" y="4177565"/>
            <a:ext cx="2730271" cy="369332"/>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xử</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1800" dirty="0">
                <a:effectLst/>
                <a:latin typeface="Calibri" panose="020F0502020204030204" pitchFamily="34" charset="0"/>
                <a:ea typeface="Calibri" panose="020F0502020204030204" pitchFamily="34" charset="0"/>
                <a:cs typeface="Times New Roman" panose="02020603050405020304" pitchFamily="18" charset="0"/>
              </a:rPr>
              <a:t> chunk,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GB" sz="1800" dirty="0">
                <a:effectLst/>
                <a:latin typeface="Calibri" panose="020F0502020204030204" pitchFamily="34" charset="0"/>
                <a:ea typeface="Calibri" panose="020F0502020204030204" pitchFamily="34" charset="0"/>
                <a:cs typeface="Times New Roman" panose="02020603050405020304" pitchFamily="18" charset="0"/>
              </a:rPr>
              <a:t> vi byte)</a:t>
            </a:r>
            <a:endParaRPr lang="en-GB" dirty="0"/>
          </a:p>
        </p:txBody>
      </p:sp>
      <p:sp>
        <p:nvSpPr>
          <p:cNvPr id="17" name="TextBox 16">
            <a:extLst>
              <a:ext uri="{FF2B5EF4-FFF2-40B4-BE49-F238E27FC236}">
                <a16:creationId xmlns:a16="http://schemas.microsoft.com/office/drawing/2014/main" id="{9C3389EE-A43A-66D7-BE02-83F33F1E7488}"/>
              </a:ext>
            </a:extLst>
          </p:cNvPr>
          <p:cNvSpPr txBox="1"/>
          <p:nvPr/>
        </p:nvSpPr>
        <p:spPr>
          <a:xfrm>
            <a:off x="2191090" y="5070504"/>
            <a:ext cx="1410380"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khối</a:t>
            </a:r>
            <a:endParaRPr lang="en-GB" dirty="0"/>
          </a:p>
        </p:txBody>
      </p:sp>
      <p:sp>
        <p:nvSpPr>
          <p:cNvPr id="19" name="TextBox 18">
            <a:extLst>
              <a:ext uri="{FF2B5EF4-FFF2-40B4-BE49-F238E27FC236}">
                <a16:creationId xmlns:a16="http://schemas.microsoft.com/office/drawing/2014/main" id="{76D869D4-5270-DADD-1851-E9D04540DA87}"/>
              </a:ext>
            </a:extLst>
          </p:cNvPr>
          <p:cNvSpPr txBox="1"/>
          <p:nvPr/>
        </p:nvSpPr>
        <p:spPr>
          <a:xfrm>
            <a:off x="4787502" y="2225230"/>
            <a:ext cx="1434873" cy="307777"/>
          </a:xfrm>
          <a:prstGeom prst="rect">
            <a:avLst/>
          </a:prstGeom>
          <a:noFill/>
        </p:spPr>
        <p:txBody>
          <a:bodyPr wrap="square">
            <a:spAutoFit/>
          </a:bodyPr>
          <a:lstStyle/>
          <a:p>
            <a:r>
              <a:rPr lang="en-GB" sz="14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chủ</a:t>
            </a:r>
            <a:r>
              <a:rPr lang="en-GB" sz="1400"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1400" dirty="0"/>
          </a:p>
        </p:txBody>
      </p:sp>
      <p:sp>
        <p:nvSpPr>
          <p:cNvPr id="21" name="TextBox 20">
            <a:extLst>
              <a:ext uri="{FF2B5EF4-FFF2-40B4-BE49-F238E27FC236}">
                <a16:creationId xmlns:a16="http://schemas.microsoft.com/office/drawing/2014/main" id="{C031597D-81C1-73E3-7970-AAA1CC7F62D6}"/>
              </a:ext>
            </a:extLst>
          </p:cNvPr>
          <p:cNvSpPr txBox="1"/>
          <p:nvPr/>
        </p:nvSpPr>
        <p:spPr>
          <a:xfrm>
            <a:off x="4736135" y="2534546"/>
            <a:ext cx="1768249" cy="307777"/>
          </a:xfrm>
          <a:prstGeom prst="rect">
            <a:avLst/>
          </a:prstGeom>
          <a:noFill/>
        </p:spPr>
        <p:txBody>
          <a:bodyPr wrap="square">
            <a:spAutoFit/>
          </a:bodyPr>
          <a:lstStyle/>
          <a:p>
            <a:r>
              <a:rPr lang="en-GB" sz="14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gian</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tên</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tệp</a:t>
            </a:r>
            <a:endParaRPr lang="en-GB" sz="1400" dirty="0"/>
          </a:p>
        </p:txBody>
      </p:sp>
      <p:sp>
        <p:nvSpPr>
          <p:cNvPr id="23" name="TextBox 22">
            <a:extLst>
              <a:ext uri="{FF2B5EF4-FFF2-40B4-BE49-F238E27FC236}">
                <a16:creationId xmlns:a16="http://schemas.microsoft.com/office/drawing/2014/main" id="{8B070C03-643F-3109-E80B-D97E3B740221}"/>
              </a:ext>
            </a:extLst>
          </p:cNvPr>
          <p:cNvSpPr txBox="1"/>
          <p:nvPr/>
        </p:nvSpPr>
        <p:spPr>
          <a:xfrm>
            <a:off x="5052162" y="4095106"/>
            <a:ext cx="3328987" cy="307777"/>
          </a:xfrm>
          <a:prstGeom prst="rect">
            <a:avLst/>
          </a:prstGeom>
          <a:noFill/>
        </p:spPr>
        <p:txBody>
          <a:bodyPr wrap="square">
            <a:spAutoFit/>
          </a:bodyPr>
          <a:lstStyle/>
          <a:p>
            <a:r>
              <a:rPr lang="en-GB" sz="14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dẫn</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sử</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err="1">
                <a:effectLst/>
                <a:latin typeface="Calibri" panose="020F0502020204030204" pitchFamily="34" charset="0"/>
                <a:ea typeface="Calibri" panose="020F0502020204030204" pitchFamily="34" charset="0"/>
                <a:cs typeface="Times New Roman" panose="02020603050405020304" pitchFamily="18" charset="0"/>
              </a:rPr>
              <a:t>chunkserver</a:t>
            </a:r>
            <a:endParaRPr lang="en-GB" sz="1400" dirty="0"/>
          </a:p>
        </p:txBody>
      </p:sp>
      <p:sp>
        <p:nvSpPr>
          <p:cNvPr id="25" name="TextBox 24">
            <a:extLst>
              <a:ext uri="{FF2B5EF4-FFF2-40B4-BE49-F238E27FC236}">
                <a16:creationId xmlns:a16="http://schemas.microsoft.com/office/drawing/2014/main" id="{26C1F3E0-942C-870E-E66F-9DADCF282702}"/>
              </a:ext>
            </a:extLst>
          </p:cNvPr>
          <p:cNvSpPr txBox="1"/>
          <p:nvPr/>
        </p:nvSpPr>
        <p:spPr>
          <a:xfrm>
            <a:off x="6222375" y="4465858"/>
            <a:ext cx="1768249" cy="246221"/>
          </a:xfrm>
          <a:prstGeom prst="rect">
            <a:avLst/>
          </a:prstGeom>
          <a:noFill/>
        </p:spPr>
        <p:txBody>
          <a:bodyPr wrap="square">
            <a:spAutoFit/>
          </a:bodyPr>
          <a:lstStyle/>
          <a:p>
            <a:r>
              <a:rPr lang="en-GB" sz="1000" b="1" dirty="0" err="1">
                <a:effectLst/>
                <a:latin typeface="Calibri" panose="020F0502020204030204" pitchFamily="34" charset="0"/>
                <a:ea typeface="Calibri" panose="020F0502020204030204" pitchFamily="34" charset="0"/>
                <a:cs typeface="Times New Roman" panose="02020603050405020304" pitchFamily="18" charset="0"/>
              </a:rPr>
              <a:t>Trạng</a:t>
            </a:r>
            <a:r>
              <a:rPr lang="en-GB" sz="1000" b="1" dirty="0">
                <a:effectLst/>
                <a:latin typeface="Calibri" panose="020F0502020204030204" pitchFamily="34" charset="0"/>
                <a:ea typeface="Calibri" panose="020F0502020204030204" pitchFamily="34" charset="0"/>
                <a:cs typeface="Times New Roman" panose="02020603050405020304" pitchFamily="18" charset="0"/>
              </a:rPr>
              <a:t> </a:t>
            </a:r>
            <a:r>
              <a:rPr lang="en-GB" sz="1000" b="1" dirty="0" err="1">
                <a:effectLst/>
                <a:latin typeface="Calibri" panose="020F0502020204030204" pitchFamily="34" charset="0"/>
                <a:ea typeface="Calibri" panose="020F0502020204030204" pitchFamily="34" charset="0"/>
                <a:cs typeface="Times New Roman" panose="02020603050405020304" pitchFamily="18" charset="0"/>
              </a:rPr>
              <a:t>thái</a:t>
            </a:r>
            <a:r>
              <a:rPr lang="en-GB" sz="1000" b="1" dirty="0">
                <a:effectLst/>
                <a:latin typeface="Calibri" panose="020F0502020204030204" pitchFamily="34" charset="0"/>
                <a:ea typeface="Calibri" panose="020F0502020204030204" pitchFamily="34" charset="0"/>
                <a:cs typeface="Times New Roman" panose="02020603050405020304" pitchFamily="18" charset="0"/>
              </a:rPr>
              <a:t> </a:t>
            </a:r>
            <a:r>
              <a:rPr lang="en-GB" sz="1000" b="1"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000" b="1" dirty="0">
                <a:effectLst/>
                <a:latin typeface="Calibri" panose="020F0502020204030204" pitchFamily="34" charset="0"/>
                <a:ea typeface="Calibri" panose="020F0502020204030204" pitchFamily="34" charset="0"/>
                <a:cs typeface="Times New Roman" panose="02020603050405020304" pitchFamily="18" charset="0"/>
              </a:rPr>
              <a:t> </a:t>
            </a:r>
            <a:r>
              <a:rPr lang="en-GB" sz="1000" b="1" dirty="0" err="1">
                <a:effectLst/>
                <a:latin typeface="Calibri" panose="020F0502020204030204" pitchFamily="34" charset="0"/>
                <a:ea typeface="Calibri" panose="020F0502020204030204" pitchFamily="34" charset="0"/>
                <a:cs typeface="Times New Roman" panose="02020603050405020304" pitchFamily="18" charset="0"/>
              </a:rPr>
              <a:t>chủ</a:t>
            </a:r>
            <a:r>
              <a:rPr lang="en-GB" sz="1000" b="1" dirty="0">
                <a:effectLst/>
                <a:latin typeface="Calibri" panose="020F0502020204030204" pitchFamily="34" charset="0"/>
                <a:ea typeface="Calibri" panose="020F0502020204030204" pitchFamily="34" charset="0"/>
                <a:cs typeface="Times New Roman" panose="02020603050405020304" pitchFamily="18" charset="0"/>
              </a:rPr>
              <a:t> chunk</a:t>
            </a:r>
            <a:endParaRPr lang="en-GB" sz="1000" b="1" dirty="0"/>
          </a:p>
        </p:txBody>
      </p:sp>
      <p:sp>
        <p:nvSpPr>
          <p:cNvPr id="27" name="TextBox 26">
            <a:extLst>
              <a:ext uri="{FF2B5EF4-FFF2-40B4-BE49-F238E27FC236}">
                <a16:creationId xmlns:a16="http://schemas.microsoft.com/office/drawing/2014/main" id="{FA3E51AB-1A4B-4028-30AC-EFC0C97415B4}"/>
              </a:ext>
            </a:extLst>
          </p:cNvPr>
          <p:cNvSpPr txBox="1"/>
          <p:nvPr/>
        </p:nvSpPr>
        <p:spPr>
          <a:xfrm>
            <a:off x="5924632" y="5773095"/>
            <a:ext cx="2004842"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chủ</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khối</a:t>
            </a:r>
            <a:r>
              <a:rPr lang="en-GB" sz="1800" dirty="0">
                <a:effectLst/>
                <a:latin typeface="Calibri" panose="020F0502020204030204" pitchFamily="34" charset="0"/>
                <a:ea typeface="Calibri" panose="020F0502020204030204" pitchFamily="34" charset="0"/>
                <a:cs typeface="Times New Roman" panose="02020603050405020304" pitchFamily="18" charset="0"/>
              </a:rPr>
              <a:t> GFS</a:t>
            </a:r>
            <a:endParaRPr lang="en-GB" dirty="0"/>
          </a:p>
        </p:txBody>
      </p:sp>
      <p:sp>
        <p:nvSpPr>
          <p:cNvPr id="29" name="TextBox 28">
            <a:extLst>
              <a:ext uri="{FF2B5EF4-FFF2-40B4-BE49-F238E27FC236}">
                <a16:creationId xmlns:a16="http://schemas.microsoft.com/office/drawing/2014/main" id="{61EC5C71-E7FA-5B29-C54D-DF0482C1F00E}"/>
              </a:ext>
            </a:extLst>
          </p:cNvPr>
          <p:cNvSpPr txBox="1"/>
          <p:nvPr/>
        </p:nvSpPr>
        <p:spPr>
          <a:xfrm>
            <a:off x="5780991" y="6123543"/>
            <a:ext cx="2292123"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tập</a:t>
            </a:r>
            <a:r>
              <a:rPr lang="en-GB" sz="1800" dirty="0">
                <a:effectLst/>
                <a:latin typeface="Calibri" panose="020F0502020204030204" pitchFamily="34" charset="0"/>
                <a:ea typeface="Calibri" panose="020F0502020204030204" pitchFamily="34" charset="0"/>
                <a:cs typeface="Times New Roman" panose="02020603050405020304" pitchFamily="18" charset="0"/>
              </a:rPr>
              <a:t> tin Linux</a:t>
            </a:r>
            <a:endParaRPr lang="en-GB" dirty="0"/>
          </a:p>
        </p:txBody>
      </p:sp>
      <p:sp>
        <p:nvSpPr>
          <p:cNvPr id="31" name="TextBox 30">
            <a:extLst>
              <a:ext uri="{FF2B5EF4-FFF2-40B4-BE49-F238E27FC236}">
                <a16:creationId xmlns:a16="http://schemas.microsoft.com/office/drawing/2014/main" id="{DDBEEB95-20F3-19BE-13D5-5A1CCBB1723E}"/>
              </a:ext>
            </a:extLst>
          </p:cNvPr>
          <p:cNvSpPr txBox="1"/>
          <p:nvPr/>
        </p:nvSpPr>
        <p:spPr>
          <a:xfrm>
            <a:off x="9415463" y="3352055"/>
            <a:ext cx="2004842" cy="369332"/>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Thông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điệp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liệu</a:t>
            </a:r>
            <a:endParaRPr lang="en-GB" dirty="0"/>
          </a:p>
        </p:txBody>
      </p:sp>
      <p:sp>
        <p:nvSpPr>
          <p:cNvPr id="33" name="TextBox 32">
            <a:extLst>
              <a:ext uri="{FF2B5EF4-FFF2-40B4-BE49-F238E27FC236}">
                <a16:creationId xmlns:a16="http://schemas.microsoft.com/office/drawing/2014/main" id="{36828051-9597-9260-DA83-87EA226D40C7}"/>
              </a:ext>
            </a:extLst>
          </p:cNvPr>
          <p:cNvSpPr txBox="1"/>
          <p:nvPr/>
        </p:nvSpPr>
        <p:spPr>
          <a:xfrm>
            <a:off x="9415463" y="4033551"/>
            <a:ext cx="2004842"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soát</a:t>
            </a:r>
            <a:r>
              <a:rPr lang="en-GB" sz="1800" dirty="0">
                <a:effectLst/>
                <a:latin typeface="Calibri" panose="020F0502020204030204" pitchFamily="34" charset="0"/>
                <a:ea typeface="Calibri" panose="020F0502020204030204" pitchFamily="34" charset="0"/>
                <a:cs typeface="Times New Roman" panose="02020603050405020304" pitchFamily="18" charset="0"/>
              </a:rPr>
              <a:t> tin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nhắn</a:t>
            </a:r>
            <a:endParaRPr lang="en-GB" dirty="0"/>
          </a:p>
        </p:txBody>
      </p:sp>
    </p:spTree>
    <p:extLst>
      <p:ext uri="{BB962C8B-B14F-4D97-AF65-F5344CB8AC3E}">
        <p14:creationId xmlns:p14="http://schemas.microsoft.com/office/powerpoint/2010/main" val="1873639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4EB4-EBA9-7188-7BE8-50CC91CA508C}"/>
              </a:ext>
            </a:extLst>
          </p:cNvPr>
          <p:cNvSpPr>
            <a:spLocks noGrp="1"/>
          </p:cNvSpPr>
          <p:nvPr>
            <p:ph type="title"/>
          </p:nvPr>
        </p:nvSpPr>
        <p:spPr/>
        <p:txBody>
          <a:bodyPr>
            <a:normAutofit/>
          </a:bodyPr>
          <a:lstStyle/>
          <a:p>
            <a:r>
              <a:rPr lang="en-GB" b="1" dirty="0">
                <a:effectLst/>
                <a:latin typeface="Calibri" panose="020F0502020204030204" pitchFamily="34" charset="0"/>
                <a:ea typeface="Calibri" panose="020F0502020204030204" pitchFamily="34" charset="0"/>
                <a:cs typeface="Times New Roman" panose="02020603050405020304" pitchFamily="18" charset="0"/>
              </a:rPr>
              <a:t>GFS: </a:t>
            </a:r>
            <a:r>
              <a:rPr lang="en-GB" b="1" dirty="0" err="1">
                <a:effectLst/>
                <a:latin typeface="Calibri" panose="020F0502020204030204" pitchFamily="34" charset="0"/>
                <a:ea typeface="Calibri" panose="020F0502020204030204" pitchFamily="34" charset="0"/>
                <a:cs typeface="Times New Roman" panose="02020603050405020304" pitchFamily="18" charset="0"/>
              </a:rPr>
              <a:t>Ghi</a:t>
            </a:r>
            <a:endParaRPr lang="en-GB" sz="8800" dirty="0"/>
          </a:p>
        </p:txBody>
      </p:sp>
      <p:pic>
        <p:nvPicPr>
          <p:cNvPr id="17" name="Content Placeholder 16">
            <a:extLst>
              <a:ext uri="{FF2B5EF4-FFF2-40B4-BE49-F238E27FC236}">
                <a16:creationId xmlns:a16="http://schemas.microsoft.com/office/drawing/2014/main" id="{8D944FC7-54DF-9D7B-9BEF-C04701788119}"/>
              </a:ext>
            </a:extLst>
          </p:cNvPr>
          <p:cNvPicPr>
            <a:picLocks noGrp="1" noChangeAspect="1"/>
          </p:cNvPicPr>
          <p:nvPr>
            <p:ph idx="1"/>
          </p:nvPr>
        </p:nvPicPr>
        <p:blipFill>
          <a:blip r:embed="rId2"/>
          <a:stretch>
            <a:fillRect/>
          </a:stretch>
        </p:blipFill>
        <p:spPr>
          <a:xfrm>
            <a:off x="838200" y="2141537"/>
            <a:ext cx="9168576" cy="4351338"/>
          </a:xfrm>
        </p:spPr>
      </p:pic>
      <p:sp>
        <p:nvSpPr>
          <p:cNvPr id="19" name="TextBox 18">
            <a:extLst>
              <a:ext uri="{FF2B5EF4-FFF2-40B4-BE49-F238E27FC236}">
                <a16:creationId xmlns:a16="http://schemas.microsoft.com/office/drawing/2014/main" id="{620AFEBC-56F0-60F5-97D3-3E7FE2AED9BA}"/>
              </a:ext>
            </a:extLst>
          </p:cNvPr>
          <p:cNvSpPr txBox="1"/>
          <p:nvPr/>
        </p:nvSpPr>
        <p:spPr>
          <a:xfrm>
            <a:off x="1326" y="2821598"/>
            <a:ext cx="6094674" cy="2604816"/>
          </a:xfrm>
          <a:prstGeom prst="rect">
            <a:avLst/>
          </a:prstGeom>
          <a:noFill/>
        </p:spPr>
        <p:txBody>
          <a:bodyPr wrap="square">
            <a:spAutoFit/>
          </a:bodyPr>
          <a:lstStyle/>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1. Yêu cầu vị trí để ghi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2. Nhận vị trí sao chép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3. Ghi dữ liệu vào bản sao gần nhất.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4. Yêu cầu cam kết với chính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5. Chính hướng dẫn thứ tự ghi vào các phần phụ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6. Các phần phụ xác nhận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600" kern="100" dirty="0">
                <a:effectLst/>
                <a:latin typeface="Calibri" panose="020F0502020204030204" pitchFamily="34" charset="0"/>
                <a:ea typeface="Calibri" panose="020F0502020204030204" pitchFamily="34" charset="0"/>
                <a:cs typeface="Times New Roman" panose="02020603050405020304" pitchFamily="18" charset="0"/>
              </a:rPr>
              <a:t>7. Xác nhận chính cho khách hàng</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48D76632-548E-A34F-5E1D-4D6E31D97226}"/>
              </a:ext>
            </a:extLst>
          </p:cNvPr>
          <p:cNvSpPr txBox="1"/>
          <p:nvPr/>
        </p:nvSpPr>
        <p:spPr>
          <a:xfrm>
            <a:off x="7547776" y="1956871"/>
            <a:ext cx="999876"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chủ</a:t>
            </a:r>
            <a:endParaRPr lang="en-GB" dirty="0"/>
          </a:p>
        </p:txBody>
      </p:sp>
      <p:sp>
        <p:nvSpPr>
          <p:cNvPr id="23" name="TextBox 22">
            <a:extLst>
              <a:ext uri="{FF2B5EF4-FFF2-40B4-BE49-F238E27FC236}">
                <a16:creationId xmlns:a16="http://schemas.microsoft.com/office/drawing/2014/main" id="{0EFFAD2D-DF9E-B98F-0656-9B94F94D21D2}"/>
              </a:ext>
            </a:extLst>
          </p:cNvPr>
          <p:cNvSpPr txBox="1"/>
          <p:nvPr/>
        </p:nvSpPr>
        <p:spPr>
          <a:xfrm>
            <a:off x="5703073" y="2001417"/>
            <a:ext cx="1238415"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khách</a:t>
            </a:r>
            <a:endParaRPr lang="en-GB" dirty="0"/>
          </a:p>
        </p:txBody>
      </p:sp>
      <p:sp>
        <p:nvSpPr>
          <p:cNvPr id="25" name="TextBox 24">
            <a:extLst>
              <a:ext uri="{FF2B5EF4-FFF2-40B4-BE49-F238E27FC236}">
                <a16:creationId xmlns:a16="http://schemas.microsoft.com/office/drawing/2014/main" id="{E550E5CF-D555-F50A-E3E7-8FE2729584E0}"/>
              </a:ext>
            </a:extLst>
          </p:cNvPr>
          <p:cNvSpPr txBox="1"/>
          <p:nvPr/>
        </p:nvSpPr>
        <p:spPr>
          <a:xfrm>
            <a:off x="6712890" y="3059668"/>
            <a:ext cx="1898373"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GB" sz="1800" dirty="0">
                <a:effectLst/>
                <a:latin typeface="Calibri" panose="020F0502020204030204" pitchFamily="34" charset="0"/>
                <a:ea typeface="Calibri" panose="020F0502020204030204" pitchFamily="34" charset="0"/>
                <a:cs typeface="Times New Roman" panose="02020603050405020304" pitchFamily="18" charset="0"/>
              </a:rPr>
              <a:t> A</a:t>
            </a:r>
            <a:endParaRPr lang="en-GB" dirty="0"/>
          </a:p>
        </p:txBody>
      </p:sp>
      <p:sp>
        <p:nvSpPr>
          <p:cNvPr id="27" name="TextBox 26">
            <a:extLst>
              <a:ext uri="{FF2B5EF4-FFF2-40B4-BE49-F238E27FC236}">
                <a16:creationId xmlns:a16="http://schemas.microsoft.com/office/drawing/2014/main" id="{EA50B3E7-E383-1117-5417-AD47FE493C55}"/>
              </a:ext>
            </a:extLst>
          </p:cNvPr>
          <p:cNvSpPr txBox="1"/>
          <p:nvPr/>
        </p:nvSpPr>
        <p:spPr>
          <a:xfrm>
            <a:off x="4303644" y="4487252"/>
            <a:ext cx="1914276"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chính</a:t>
            </a:r>
            <a:endParaRPr lang="en-GB" dirty="0"/>
          </a:p>
        </p:txBody>
      </p:sp>
      <p:sp>
        <p:nvSpPr>
          <p:cNvPr id="29" name="TextBox 28">
            <a:extLst>
              <a:ext uri="{FF2B5EF4-FFF2-40B4-BE49-F238E27FC236}">
                <a16:creationId xmlns:a16="http://schemas.microsoft.com/office/drawing/2014/main" id="{EB4A0CEC-02CA-3C28-DA5E-409126CD0D95}"/>
              </a:ext>
            </a:extLst>
          </p:cNvPr>
          <p:cNvSpPr txBox="1"/>
          <p:nvPr/>
        </p:nvSpPr>
        <p:spPr>
          <a:xfrm>
            <a:off x="5365142" y="5790547"/>
            <a:ext cx="1914276"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GB" sz="1800" dirty="0">
                <a:effectLst/>
                <a:latin typeface="Calibri" panose="020F0502020204030204" pitchFamily="34" charset="0"/>
                <a:ea typeface="Calibri" panose="020F0502020204030204" pitchFamily="34" charset="0"/>
                <a:cs typeface="Times New Roman" panose="02020603050405020304" pitchFamily="18" charset="0"/>
              </a:rPr>
              <a:t> B</a:t>
            </a:r>
            <a:endParaRPr lang="en-GB" dirty="0"/>
          </a:p>
        </p:txBody>
      </p:sp>
      <p:sp>
        <p:nvSpPr>
          <p:cNvPr id="31" name="TextBox 30">
            <a:extLst>
              <a:ext uri="{FF2B5EF4-FFF2-40B4-BE49-F238E27FC236}">
                <a16:creationId xmlns:a16="http://schemas.microsoft.com/office/drawing/2014/main" id="{640C121D-55E7-DBAD-3206-E3E28ED8EE84}"/>
              </a:ext>
            </a:extLst>
          </p:cNvPr>
          <p:cNvSpPr txBox="1"/>
          <p:nvPr/>
        </p:nvSpPr>
        <p:spPr>
          <a:xfrm>
            <a:off x="9290436" y="5015271"/>
            <a:ext cx="2900238" cy="67191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GB" sz="1800" kern="100" dirty="0">
                <a:effectLst/>
                <a:latin typeface="Calibri" panose="020F0502020204030204" pitchFamily="34" charset="0"/>
                <a:ea typeface="Times New Roman" panose="02020603050405020304" pitchFamily="18" charset="0"/>
                <a:cs typeface="Arial" panose="020B0604020202020204" pitchFamily="34" charset="0"/>
              </a:rPr>
              <a:t>Control : </a:t>
            </a:r>
            <a:r>
              <a:rPr lang="en-GB" sz="1800" kern="100" dirty="0" err="1">
                <a:effectLst/>
                <a:latin typeface="Calibri" panose="020F0502020204030204" pitchFamily="34" charset="0"/>
                <a:ea typeface="Times New Roman" panose="02020603050405020304" pitchFamily="18" charset="0"/>
                <a:cs typeface="Arial" panose="020B0604020202020204" pitchFamily="34" charset="0"/>
              </a:rPr>
              <a:t>kiểm</a:t>
            </a:r>
            <a:r>
              <a:rPr lang="en-GB" sz="1800" kern="100" dirty="0">
                <a:effectLst/>
                <a:latin typeface="Calibri" panose="020F0502020204030204" pitchFamily="34" charset="0"/>
                <a:ea typeface="Times New Roman" panose="02020603050405020304" pitchFamily="18" charset="0"/>
                <a:cs typeface="Arial" panose="020B0604020202020204" pitchFamily="34" charset="0"/>
              </a:rPr>
              <a:t> </a:t>
            </a:r>
            <a:r>
              <a:rPr lang="en-GB" sz="1800" kern="100" dirty="0" err="1">
                <a:effectLst/>
                <a:latin typeface="Calibri" panose="020F0502020204030204" pitchFamily="34" charset="0"/>
                <a:ea typeface="Times New Roman" panose="02020603050405020304" pitchFamily="18" charset="0"/>
                <a:cs typeface="Arial" panose="020B0604020202020204" pitchFamily="34" charset="0"/>
              </a:rPr>
              <a:t>soát</a:t>
            </a:r>
            <a:endParaRPr lang="en-GB" sz="1600" kern="100" dirty="0">
              <a:effectLst/>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Wingdings" panose="05000000000000000000" pitchFamily="2" charset="2"/>
              <a:buChar char=""/>
            </a:pPr>
            <a:r>
              <a:rPr lang="en-GB" sz="1800" kern="100" dirty="0">
                <a:effectLst/>
                <a:latin typeface="Calibri" panose="020F0502020204030204" pitchFamily="34" charset="0"/>
                <a:ea typeface="Times New Roman" panose="02020603050405020304" pitchFamily="18" charset="0"/>
                <a:cs typeface="Arial" panose="020B0604020202020204" pitchFamily="34" charset="0"/>
              </a:rPr>
              <a:t>Data : </a:t>
            </a:r>
            <a:r>
              <a:rPr lang="en-GB" sz="1800" kern="100" dirty="0" err="1">
                <a:effectLst/>
                <a:latin typeface="Calibri" panose="020F0502020204030204" pitchFamily="34" charset="0"/>
                <a:ea typeface="Times New Roman" panose="02020603050405020304" pitchFamily="18" charset="0"/>
                <a:cs typeface="Arial" panose="020B0604020202020204" pitchFamily="34" charset="0"/>
              </a:rPr>
              <a:t>Dữ</a:t>
            </a:r>
            <a:r>
              <a:rPr lang="en-GB" sz="1800" kern="100" dirty="0">
                <a:effectLst/>
                <a:latin typeface="Calibri" panose="020F0502020204030204" pitchFamily="34" charset="0"/>
                <a:ea typeface="Times New Roman" panose="02020603050405020304" pitchFamily="18" charset="0"/>
                <a:cs typeface="Arial" panose="020B0604020202020204" pitchFamily="34" charset="0"/>
              </a:rPr>
              <a:t> </a:t>
            </a:r>
            <a:r>
              <a:rPr lang="en-GB" sz="1800" kern="100" dirty="0" err="1">
                <a:effectLst/>
                <a:latin typeface="Calibri" panose="020F0502020204030204" pitchFamily="34" charset="0"/>
                <a:ea typeface="Times New Roman" panose="02020603050405020304" pitchFamily="18" charset="0"/>
                <a:cs typeface="Arial" panose="020B0604020202020204" pitchFamily="34" charset="0"/>
              </a:rPr>
              <a:t>liệu</a:t>
            </a:r>
            <a:endParaRPr lang="en-GB" sz="1600" kern="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51242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C6C6-B35A-6CA0-2542-4B9AA346470F}"/>
              </a:ext>
            </a:extLst>
          </p:cNvPr>
          <p:cNvSpPr>
            <a:spLocks noGrp="1"/>
          </p:cNvSpPr>
          <p:nvPr>
            <p:ph type="title"/>
          </p:nvPr>
        </p:nvSpPr>
        <p:spPr/>
        <p:txBody>
          <a:bodyPr>
            <a:normAutofit/>
          </a:bodyPr>
          <a:lstStyle/>
          <a:p>
            <a:r>
              <a:rPr lang="en-GB" b="1" dirty="0">
                <a:effectLst/>
                <a:latin typeface="Calibri" panose="020F0502020204030204" pitchFamily="34" charset="0"/>
                <a:ea typeface="Calibri" panose="020F0502020204030204" pitchFamily="34" charset="0"/>
                <a:cs typeface="Times New Roman" panose="02020603050405020304" pitchFamily="18" charset="0"/>
              </a:rPr>
              <a:t>GFS: Heartbeat (</a:t>
            </a:r>
            <a:r>
              <a:rPr lang="en-GB" b="1" dirty="0" err="1">
                <a:effectLst/>
                <a:latin typeface="Calibri" panose="020F0502020204030204" pitchFamily="34" charset="0"/>
                <a:ea typeface="Calibri" panose="020F0502020204030204" pitchFamily="34" charset="0"/>
                <a:cs typeface="Times New Roman" panose="02020603050405020304" pitchFamily="18" charset="0"/>
              </a:rPr>
              <a:t>Nhịp</a:t>
            </a:r>
            <a:r>
              <a:rPr lang="en-GB" b="1" dirty="0">
                <a:effectLst/>
                <a:latin typeface="Calibri" panose="020F0502020204030204" pitchFamily="34" charset="0"/>
                <a:ea typeface="Calibri" panose="020F0502020204030204" pitchFamily="34" charset="0"/>
                <a:cs typeface="Times New Roman" panose="02020603050405020304" pitchFamily="18" charset="0"/>
              </a:rPr>
              <a:t> </a:t>
            </a:r>
            <a:r>
              <a:rPr lang="en-GB" b="1" dirty="0" err="1">
                <a:effectLst/>
                <a:latin typeface="Calibri" panose="020F0502020204030204" pitchFamily="34" charset="0"/>
                <a:ea typeface="Calibri" panose="020F0502020204030204" pitchFamily="34" charset="0"/>
                <a:cs typeface="Times New Roman" panose="02020603050405020304" pitchFamily="18" charset="0"/>
              </a:rPr>
              <a:t>tim</a:t>
            </a:r>
            <a:r>
              <a:rPr lang="en-GB" b="1" dirty="0">
                <a:effectLst/>
                <a:latin typeface="Calibri" panose="020F0502020204030204" pitchFamily="34" charset="0"/>
                <a:ea typeface="Calibri" panose="020F0502020204030204" pitchFamily="34" charset="0"/>
                <a:cs typeface="Times New Roman" panose="02020603050405020304" pitchFamily="18" charset="0"/>
              </a:rPr>
              <a:t>)</a:t>
            </a:r>
            <a:endParaRPr lang="en-GB" sz="8800" dirty="0"/>
          </a:p>
        </p:txBody>
      </p:sp>
      <p:pic>
        <p:nvPicPr>
          <p:cNvPr id="5" name="Content Placeholder 4">
            <a:extLst>
              <a:ext uri="{FF2B5EF4-FFF2-40B4-BE49-F238E27FC236}">
                <a16:creationId xmlns:a16="http://schemas.microsoft.com/office/drawing/2014/main" id="{2F5D6F1D-13A7-3CE0-C7A2-88CBF650C9A8}"/>
              </a:ext>
            </a:extLst>
          </p:cNvPr>
          <p:cNvPicPr>
            <a:picLocks noGrp="1" noChangeAspect="1"/>
          </p:cNvPicPr>
          <p:nvPr>
            <p:ph idx="1"/>
          </p:nvPr>
        </p:nvPicPr>
        <p:blipFill>
          <a:blip r:embed="rId2"/>
          <a:stretch>
            <a:fillRect/>
          </a:stretch>
        </p:blipFill>
        <p:spPr>
          <a:xfrm>
            <a:off x="2185987" y="2086769"/>
            <a:ext cx="7820025" cy="3829050"/>
          </a:xfrm>
        </p:spPr>
      </p:pic>
      <p:sp>
        <p:nvSpPr>
          <p:cNvPr id="7" name="TextBox 6">
            <a:extLst>
              <a:ext uri="{FF2B5EF4-FFF2-40B4-BE49-F238E27FC236}">
                <a16:creationId xmlns:a16="http://schemas.microsoft.com/office/drawing/2014/main" id="{9E986842-FBF1-7A3A-72CE-5F6F9CA773EB}"/>
              </a:ext>
            </a:extLst>
          </p:cNvPr>
          <p:cNvSpPr txBox="1"/>
          <p:nvPr/>
        </p:nvSpPr>
        <p:spPr>
          <a:xfrm>
            <a:off x="2185987" y="4681533"/>
            <a:ext cx="2695492" cy="1569660"/>
          </a:xfrm>
          <a:prstGeom prst="rect">
            <a:avLst/>
          </a:prstGeom>
          <a:noFill/>
        </p:spPr>
        <p:txBody>
          <a:bodyPr wrap="square">
            <a:spAutoFit/>
          </a:bodyPr>
          <a:lstStyle/>
          <a:p>
            <a:r>
              <a:rPr lang="en-GB" sz="2400" dirty="0" err="1"/>
              <a:t>Nhịp</a:t>
            </a:r>
            <a:r>
              <a:rPr lang="en-GB" sz="2400" dirty="0"/>
              <a:t> </a:t>
            </a:r>
            <a:r>
              <a:rPr lang="en-GB" sz="2400" dirty="0" err="1"/>
              <a:t>tim</a:t>
            </a:r>
            <a:r>
              <a:rPr lang="en-GB" sz="2400" dirty="0"/>
              <a:t> </a:t>
            </a:r>
            <a:r>
              <a:rPr lang="en-GB" sz="2400" dirty="0" err="1"/>
              <a:t>đều</a:t>
            </a:r>
            <a:r>
              <a:rPr lang="en-GB" sz="2400" dirty="0"/>
              <a:t> </a:t>
            </a:r>
            <a:r>
              <a:rPr lang="en-GB" sz="2400" dirty="0" err="1"/>
              <a:t>đặn</a:t>
            </a:r>
            <a:r>
              <a:rPr lang="en-GB" sz="2400" dirty="0"/>
              <a:t> </a:t>
            </a:r>
            <a:r>
              <a:rPr lang="en-GB" sz="2400" dirty="0" err="1"/>
              <a:t>để</a:t>
            </a:r>
            <a:r>
              <a:rPr lang="en-GB" sz="2400" dirty="0"/>
              <a:t> </a:t>
            </a:r>
            <a:r>
              <a:rPr lang="en-GB" sz="2400" dirty="0" err="1"/>
              <a:t>đảm</a:t>
            </a:r>
            <a:r>
              <a:rPr lang="en-GB" sz="2400" dirty="0"/>
              <a:t> </a:t>
            </a:r>
            <a:r>
              <a:rPr lang="en-GB" sz="2400" dirty="0" err="1"/>
              <a:t>bảo</a:t>
            </a:r>
            <a:r>
              <a:rPr lang="en-GB" sz="2400" dirty="0"/>
              <a:t> </a:t>
            </a:r>
            <a:r>
              <a:rPr lang="en-GB" sz="2400" dirty="0" err="1"/>
              <a:t>máy</a:t>
            </a:r>
            <a:r>
              <a:rPr lang="en-GB" sz="2400" dirty="0"/>
              <a:t> </a:t>
            </a:r>
            <a:r>
              <a:rPr lang="en-GB" sz="2400" dirty="0" err="1"/>
              <a:t>chủ</a:t>
            </a:r>
            <a:r>
              <a:rPr lang="en-GB" sz="2400" dirty="0"/>
              <a:t> chunk </a:t>
            </a:r>
            <a:r>
              <a:rPr lang="en-GB" sz="2400" dirty="0" err="1"/>
              <a:t>vẫn</a:t>
            </a:r>
            <a:r>
              <a:rPr lang="en-GB" sz="2400" dirty="0"/>
              <a:t> </a:t>
            </a:r>
            <a:r>
              <a:rPr lang="en-GB" sz="2400" dirty="0" err="1"/>
              <a:t>hoạt</a:t>
            </a:r>
            <a:r>
              <a:rPr lang="en-GB" sz="2400" dirty="0"/>
              <a:t> </a:t>
            </a:r>
            <a:r>
              <a:rPr lang="en-GB" sz="2400" dirty="0" err="1"/>
              <a:t>động</a:t>
            </a:r>
            <a:endParaRPr lang="en-GB" sz="2400" dirty="0"/>
          </a:p>
        </p:txBody>
      </p:sp>
      <p:sp>
        <p:nvSpPr>
          <p:cNvPr id="11" name="TextBox 10">
            <a:extLst>
              <a:ext uri="{FF2B5EF4-FFF2-40B4-BE49-F238E27FC236}">
                <a16:creationId xmlns:a16="http://schemas.microsoft.com/office/drawing/2014/main" id="{D4943A03-E1A5-B943-5876-9C964A296B70}"/>
              </a:ext>
            </a:extLst>
          </p:cNvPr>
          <p:cNvSpPr txBox="1"/>
          <p:nvPr/>
        </p:nvSpPr>
        <p:spPr>
          <a:xfrm>
            <a:off x="8366760" y="2439264"/>
            <a:ext cx="991925"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chủ</a:t>
            </a:r>
            <a:endParaRPr lang="en-GB" dirty="0"/>
          </a:p>
        </p:txBody>
      </p:sp>
      <p:sp>
        <p:nvSpPr>
          <p:cNvPr id="13" name="TextBox 12">
            <a:extLst>
              <a:ext uri="{FF2B5EF4-FFF2-40B4-BE49-F238E27FC236}">
                <a16:creationId xmlns:a16="http://schemas.microsoft.com/office/drawing/2014/main" id="{7F20264D-FB18-8D0D-9934-5EC3F40758B2}"/>
              </a:ext>
            </a:extLst>
          </p:cNvPr>
          <p:cNvSpPr txBox="1"/>
          <p:nvPr/>
        </p:nvSpPr>
        <p:spPr>
          <a:xfrm>
            <a:off x="6797371" y="4496867"/>
            <a:ext cx="2065351"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điệp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nhịp</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tim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298325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CA8237-704B-A03E-10DA-2C486A63A12E}"/>
              </a:ext>
            </a:extLst>
          </p:cNvPr>
          <p:cNvPicPr>
            <a:picLocks noChangeAspect="1"/>
          </p:cNvPicPr>
          <p:nvPr/>
        </p:nvPicPr>
        <p:blipFill>
          <a:blip r:embed="rId2"/>
          <a:stretch>
            <a:fillRect/>
          </a:stretch>
        </p:blipFill>
        <p:spPr>
          <a:xfrm>
            <a:off x="0" y="0"/>
            <a:ext cx="12192000" cy="6859373"/>
          </a:xfrm>
          <a:prstGeom prst="rect">
            <a:avLst/>
          </a:prstGeom>
        </p:spPr>
      </p:pic>
      <p:sp>
        <p:nvSpPr>
          <p:cNvPr id="2" name="Title 1">
            <a:extLst>
              <a:ext uri="{FF2B5EF4-FFF2-40B4-BE49-F238E27FC236}">
                <a16:creationId xmlns:a16="http://schemas.microsoft.com/office/drawing/2014/main" id="{874CFDA1-C290-690E-558D-8F6CB37A79B7}"/>
              </a:ext>
            </a:extLst>
          </p:cNvPr>
          <p:cNvSpPr>
            <a:spLocks noGrp="1"/>
          </p:cNvSpPr>
          <p:nvPr>
            <p:ph type="ctrTitle"/>
          </p:nvPr>
        </p:nvSpPr>
        <p:spPr>
          <a:xfrm>
            <a:off x="1351005" y="1411253"/>
            <a:ext cx="9489990" cy="4531455"/>
          </a:xfrm>
        </p:spPr>
        <p:txBody>
          <a:bodyPr>
            <a:normAutofit fontScale="90000"/>
          </a:bodyPr>
          <a:lstStyle/>
          <a:p>
            <a:pPr algn="just"/>
            <a:r>
              <a:rPr lang="vi-VN" dirty="0">
                <a:ln w="12700">
                  <a:solidFill>
                    <a:schemeClr val="tx1"/>
                  </a:solidFill>
                </a:ln>
                <a:solidFill>
                  <a:schemeClr val="bg1">
                    <a:lumMod val="95000"/>
                  </a:schemeClr>
                </a:solidFill>
              </a:rPr>
              <a:t>“Big data là nền tảng của tất cả các xu hướng lớn đang diễn ra hiện nay, từ mạng xã hội đến di động đến đám mây đến trò chơi</a:t>
            </a:r>
            <a:r>
              <a:rPr lang="en-US" dirty="0">
                <a:ln w="12700">
                  <a:solidFill>
                    <a:schemeClr val="tx1"/>
                  </a:solidFill>
                </a:ln>
                <a:solidFill>
                  <a:schemeClr val="bg1">
                    <a:lumMod val="95000"/>
                  </a:schemeClr>
                </a:solidFill>
              </a:rPr>
              <a:t>.</a:t>
            </a:r>
            <a:r>
              <a:rPr lang="vi-VN" dirty="0">
                <a:ln w="12700">
                  <a:solidFill>
                    <a:schemeClr val="tx1"/>
                  </a:solidFill>
                </a:ln>
                <a:solidFill>
                  <a:schemeClr val="bg1">
                    <a:lumMod val="95000"/>
                  </a:schemeClr>
                </a:solidFill>
              </a:rPr>
              <a:t>” </a:t>
            </a:r>
            <a:br>
              <a:rPr lang="en-GB" dirty="0">
                <a:ln w="12700">
                  <a:solidFill>
                    <a:schemeClr val="tx1"/>
                  </a:solidFill>
                </a:ln>
                <a:solidFill>
                  <a:schemeClr val="bg1">
                    <a:lumMod val="95000"/>
                  </a:schemeClr>
                </a:solidFill>
              </a:rPr>
            </a:br>
            <a:r>
              <a:rPr lang="vi-VN" dirty="0">
                <a:ln w="12700">
                  <a:solidFill>
                    <a:schemeClr val="tx1"/>
                  </a:solidFill>
                </a:ln>
                <a:solidFill>
                  <a:schemeClr val="bg1">
                    <a:lumMod val="95000"/>
                  </a:schemeClr>
                </a:solidFill>
              </a:rPr>
              <a:t>-Chris Lynch, Vertica Systems </a:t>
            </a:r>
            <a:endParaRPr lang="en-GB" dirty="0">
              <a:ln w="12700">
                <a:solidFill>
                  <a:schemeClr val="tx1"/>
                </a:solidFill>
              </a:ln>
              <a:solidFill>
                <a:schemeClr val="bg1">
                  <a:lumMod val="95000"/>
                </a:schemeClr>
              </a:solidFill>
            </a:endParaRPr>
          </a:p>
        </p:txBody>
      </p:sp>
    </p:spTree>
    <p:extLst>
      <p:ext uri="{BB962C8B-B14F-4D97-AF65-F5344CB8AC3E}">
        <p14:creationId xmlns:p14="http://schemas.microsoft.com/office/powerpoint/2010/main" val="2386532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ACEA-4316-AA04-0292-3168CA1E6FC9}"/>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GFS: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Đảm</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bảo</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số</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bản</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sao</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chunk</a:t>
            </a:r>
            <a:endParaRPr lang="en-GB" sz="8000" dirty="0"/>
          </a:p>
        </p:txBody>
      </p:sp>
      <p:pic>
        <p:nvPicPr>
          <p:cNvPr id="5" name="Content Placeholder 4">
            <a:extLst>
              <a:ext uri="{FF2B5EF4-FFF2-40B4-BE49-F238E27FC236}">
                <a16:creationId xmlns:a16="http://schemas.microsoft.com/office/drawing/2014/main" id="{6E5231D0-0F3A-81D1-ABA3-686856D676CA}"/>
              </a:ext>
            </a:extLst>
          </p:cNvPr>
          <p:cNvPicPr>
            <a:picLocks noGrp="1" noChangeAspect="1"/>
          </p:cNvPicPr>
          <p:nvPr>
            <p:ph idx="1"/>
          </p:nvPr>
        </p:nvPicPr>
        <p:blipFill>
          <a:blip r:embed="rId2"/>
          <a:stretch>
            <a:fillRect/>
          </a:stretch>
        </p:blipFill>
        <p:spPr>
          <a:xfrm>
            <a:off x="1733550" y="1848644"/>
            <a:ext cx="8724900" cy="4305300"/>
          </a:xfrm>
        </p:spPr>
      </p:pic>
      <p:sp>
        <p:nvSpPr>
          <p:cNvPr id="7" name="TextBox 6">
            <a:extLst>
              <a:ext uri="{FF2B5EF4-FFF2-40B4-BE49-F238E27FC236}">
                <a16:creationId xmlns:a16="http://schemas.microsoft.com/office/drawing/2014/main" id="{2B4CA10D-67D1-827A-D743-F5821A3323DD}"/>
              </a:ext>
            </a:extLst>
          </p:cNvPr>
          <p:cNvSpPr txBox="1"/>
          <p:nvPr/>
        </p:nvSpPr>
        <p:spPr>
          <a:xfrm>
            <a:off x="1900527" y="5042118"/>
            <a:ext cx="3220113" cy="1815882"/>
          </a:xfrm>
          <a:prstGeom prst="rect">
            <a:avLst/>
          </a:prstGeom>
          <a:noFill/>
        </p:spPr>
        <p:txBody>
          <a:bodyPr wrap="square">
            <a:spAutoFit/>
          </a:bodyPr>
          <a:lstStyle/>
          <a:p>
            <a:r>
              <a:rPr lang="vi-VN" sz="1600" dirty="0"/>
              <a:t>Nếu chunkserver ngừng hoạt động, master sẽ đảm bảo tất cả các chunk trên đó sẽ được sao chép sang các máy chủ khác.</a:t>
            </a:r>
            <a:endParaRPr lang="en-GB" sz="1600" dirty="0"/>
          </a:p>
          <a:p>
            <a:endParaRPr lang="vi-VN" sz="1600" dirty="0"/>
          </a:p>
          <a:p>
            <a:r>
              <a:rPr lang="vi-VN" sz="1600" dirty="0"/>
              <a:t>Đảm bảo số lượng bản sao vẫn giữ nguyên.</a:t>
            </a:r>
          </a:p>
        </p:txBody>
      </p:sp>
      <p:sp>
        <p:nvSpPr>
          <p:cNvPr id="9" name="TextBox 8">
            <a:extLst>
              <a:ext uri="{FF2B5EF4-FFF2-40B4-BE49-F238E27FC236}">
                <a16:creationId xmlns:a16="http://schemas.microsoft.com/office/drawing/2014/main" id="{D60BB1CB-F3C2-6E13-C704-F8CD4533DBBC}"/>
              </a:ext>
            </a:extLst>
          </p:cNvPr>
          <p:cNvSpPr txBox="1"/>
          <p:nvPr/>
        </p:nvSpPr>
        <p:spPr>
          <a:xfrm>
            <a:off x="7071362" y="6121773"/>
            <a:ext cx="2272084" cy="369332"/>
          </a:xfrm>
          <a:prstGeom prst="rect">
            <a:avLst/>
          </a:prstGeom>
          <a:noFill/>
        </p:spPr>
        <p:txBody>
          <a:bodyPr wrap="square">
            <a:spAutoFit/>
          </a:bodyPr>
          <a:lstStyle/>
          <a:p>
            <a:r>
              <a:rPr lang="vi-VN" dirty="0"/>
              <a:t>số lượng bản sao=3</a:t>
            </a:r>
            <a:endParaRPr lang="en-GB" dirty="0"/>
          </a:p>
        </p:txBody>
      </p:sp>
    </p:spTree>
    <p:extLst>
      <p:ext uri="{BB962C8B-B14F-4D97-AF65-F5344CB8AC3E}">
        <p14:creationId xmlns:p14="http://schemas.microsoft.com/office/powerpoint/2010/main" val="656390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CCD6-72FA-61C8-C25D-C11A29EC448E}"/>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GFS: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Một</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máy</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chủ</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duy</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nhất</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cho</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các</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cụm</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nhiều</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TB</a:t>
            </a:r>
            <a:endParaRPr lang="en-GB" sz="8000" dirty="0"/>
          </a:p>
        </p:txBody>
      </p:sp>
      <p:pic>
        <p:nvPicPr>
          <p:cNvPr id="5" name="Content Placeholder 4">
            <a:extLst>
              <a:ext uri="{FF2B5EF4-FFF2-40B4-BE49-F238E27FC236}">
                <a16:creationId xmlns:a16="http://schemas.microsoft.com/office/drawing/2014/main" id="{CB8684A7-D0AE-ADF0-DA8C-DE7FD3D7F20A}"/>
              </a:ext>
            </a:extLst>
          </p:cNvPr>
          <p:cNvPicPr>
            <a:picLocks noGrp="1" noChangeAspect="1"/>
          </p:cNvPicPr>
          <p:nvPr>
            <p:ph idx="1"/>
          </p:nvPr>
        </p:nvPicPr>
        <p:blipFill>
          <a:blip r:embed="rId2"/>
          <a:stretch>
            <a:fillRect/>
          </a:stretch>
        </p:blipFill>
        <p:spPr>
          <a:xfrm>
            <a:off x="1285875" y="1843881"/>
            <a:ext cx="9620250" cy="4314825"/>
          </a:xfrm>
        </p:spPr>
      </p:pic>
      <p:sp>
        <p:nvSpPr>
          <p:cNvPr id="7" name="TextBox 6">
            <a:extLst>
              <a:ext uri="{FF2B5EF4-FFF2-40B4-BE49-F238E27FC236}">
                <a16:creationId xmlns:a16="http://schemas.microsoft.com/office/drawing/2014/main" id="{6B92B4E8-EBE9-3F14-6CB1-A54D97A0920C}"/>
              </a:ext>
            </a:extLst>
          </p:cNvPr>
          <p:cNvSpPr txBox="1"/>
          <p:nvPr/>
        </p:nvSpPr>
        <p:spPr>
          <a:xfrm>
            <a:off x="1285875" y="5015547"/>
            <a:ext cx="6094674" cy="1754326"/>
          </a:xfrm>
          <a:prstGeom prst="rect">
            <a:avLst/>
          </a:prstGeom>
          <a:noFill/>
        </p:spPr>
        <p:txBody>
          <a:bodyPr wrap="square">
            <a:spAutoFit/>
          </a:bodyPr>
          <a:lstStyle/>
          <a:p>
            <a:r>
              <a:rPr lang="vi-VN" dirty="0"/>
              <a:t>Kích thước khối lớn</a:t>
            </a:r>
            <a:endParaRPr lang="en-GB" dirty="0"/>
          </a:p>
          <a:p>
            <a:endParaRPr lang="vi-VN" dirty="0"/>
          </a:p>
          <a:p>
            <a:r>
              <a:rPr lang="vi-VN" dirty="0"/>
              <a:t>-</a:t>
            </a:r>
            <a:r>
              <a:rPr lang="en-GB" dirty="0"/>
              <a:t> </a:t>
            </a:r>
            <a:r>
              <a:rPr lang="vi-VN" dirty="0"/>
              <a:t>Đoạn 64 MB</a:t>
            </a:r>
          </a:p>
          <a:p>
            <a:r>
              <a:rPr lang="vi-VN" dirty="0"/>
              <a:t>-</a:t>
            </a:r>
            <a:r>
              <a:rPr lang="en-GB" dirty="0"/>
              <a:t> </a:t>
            </a:r>
            <a:r>
              <a:rPr lang="vi-VN" dirty="0"/>
              <a:t>Giảm siêu dữ liệu</a:t>
            </a:r>
          </a:p>
          <a:p>
            <a:r>
              <a:rPr lang="vi-VN" dirty="0"/>
              <a:t>-</a:t>
            </a:r>
            <a:r>
              <a:rPr lang="en-GB" dirty="0"/>
              <a:t> </a:t>
            </a:r>
            <a:r>
              <a:rPr lang="vi-VN" dirty="0"/>
              <a:t>Giảm tương tác với máy khách</a:t>
            </a:r>
          </a:p>
          <a:p>
            <a:r>
              <a:rPr lang="vi-VN" dirty="0"/>
              <a:t>-</a:t>
            </a:r>
            <a:r>
              <a:rPr lang="en-GB" dirty="0"/>
              <a:t> </a:t>
            </a:r>
            <a:r>
              <a:rPr lang="vi-VN" dirty="0"/>
              <a:t>Máy khách lưu trữ dữ liệu vị trí</a:t>
            </a:r>
          </a:p>
        </p:txBody>
      </p:sp>
    </p:spTree>
    <p:extLst>
      <p:ext uri="{BB962C8B-B14F-4D97-AF65-F5344CB8AC3E}">
        <p14:creationId xmlns:p14="http://schemas.microsoft.com/office/powerpoint/2010/main" val="245531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098E-E458-1049-E750-44FDA104C9B0}"/>
              </a:ext>
            </a:extLst>
          </p:cNvPr>
          <p:cNvSpPr>
            <a:spLocks noGrp="1"/>
          </p:cNvSpPr>
          <p:nvPr>
            <p:ph type="title"/>
          </p:nvPr>
        </p:nvSpPr>
        <p:spPr/>
        <p:txBody>
          <a:bodyPr>
            <a:normAutofit/>
          </a:bodyPr>
          <a:lstStyle/>
          <a:p>
            <a:r>
              <a:rPr lang="en-GB" sz="4000" b="1" kern="100">
                <a:effectLst/>
                <a:latin typeface="Calibri" panose="020F0502020204030204" pitchFamily="34" charset="0"/>
                <a:ea typeface="Calibri" panose="020F0502020204030204" pitchFamily="34" charset="0"/>
                <a:cs typeface="Times New Roman" panose="02020603050405020304" pitchFamily="18" charset="0"/>
              </a:rPr>
              <a:t>GFS: Nhật ký hoạt động</a:t>
            </a:r>
            <a:br>
              <a:rPr lang="en-GB" sz="4000" kern="100">
                <a:effectLst/>
                <a:latin typeface="Calibri" panose="020F0502020204030204" pitchFamily="34" charset="0"/>
                <a:ea typeface="Calibri" panose="020F0502020204030204" pitchFamily="34" charset="0"/>
                <a:cs typeface="Times New Roman" panose="02020603050405020304" pitchFamily="18" charset="0"/>
              </a:rPr>
            </a:br>
            <a:endParaRPr lang="en-GB" sz="4000" dirty="0"/>
          </a:p>
        </p:txBody>
      </p:sp>
      <p:pic>
        <p:nvPicPr>
          <p:cNvPr id="5" name="Content Placeholder 4">
            <a:extLst>
              <a:ext uri="{FF2B5EF4-FFF2-40B4-BE49-F238E27FC236}">
                <a16:creationId xmlns:a16="http://schemas.microsoft.com/office/drawing/2014/main" id="{A7AECB19-001F-1941-C0C8-131A111FBAE7}"/>
              </a:ext>
            </a:extLst>
          </p:cNvPr>
          <p:cNvPicPr>
            <a:picLocks noGrp="1" noChangeAspect="1"/>
          </p:cNvPicPr>
          <p:nvPr>
            <p:ph idx="1"/>
          </p:nvPr>
        </p:nvPicPr>
        <p:blipFill>
          <a:blip r:embed="rId2"/>
          <a:stretch>
            <a:fillRect/>
          </a:stretch>
        </p:blipFill>
        <p:spPr>
          <a:xfrm>
            <a:off x="1681162" y="1433512"/>
            <a:ext cx="8829675" cy="3990975"/>
          </a:xfrm>
        </p:spPr>
      </p:pic>
      <p:sp>
        <p:nvSpPr>
          <p:cNvPr id="7" name="TextBox 6">
            <a:extLst>
              <a:ext uri="{FF2B5EF4-FFF2-40B4-BE49-F238E27FC236}">
                <a16:creationId xmlns:a16="http://schemas.microsoft.com/office/drawing/2014/main" id="{82AB998D-A6E3-82C6-53DD-1D99A5BC3EB2}"/>
              </a:ext>
            </a:extLst>
          </p:cNvPr>
          <p:cNvSpPr txBox="1"/>
          <p:nvPr/>
        </p:nvSpPr>
        <p:spPr>
          <a:xfrm>
            <a:off x="1681162" y="4620515"/>
            <a:ext cx="6094674" cy="1754326"/>
          </a:xfrm>
          <a:prstGeom prst="rect">
            <a:avLst/>
          </a:prstGeom>
          <a:noFill/>
        </p:spPr>
        <p:txBody>
          <a:bodyPr wrap="square">
            <a:spAutoFit/>
          </a:bodyPr>
          <a:lstStyle/>
          <a:p>
            <a:r>
              <a:rPr lang="vi-VN" dirty="0"/>
              <a:t>Bản ghi của tất cả các hoạt động	</a:t>
            </a:r>
            <a:endParaRPr lang="en-GB" dirty="0"/>
          </a:p>
          <a:p>
            <a:r>
              <a:rPr lang="vi-VN" dirty="0"/>
              <a:t>		</a:t>
            </a:r>
          </a:p>
          <a:p>
            <a:r>
              <a:rPr lang="vi-VN" dirty="0"/>
              <a:t>- Được kiểm tra thường xuyên	</a:t>
            </a:r>
          </a:p>
          <a:p>
            <a:r>
              <a:rPr lang="vi-VN" dirty="0"/>
              <a:t>- Xảy ra trong chủ đề nền</a:t>
            </a:r>
          </a:p>
          <a:p>
            <a:r>
              <a:rPr lang="vi-VN" dirty="0"/>
              <a:t>- Được sử dụng nếu máy chủ gặp sự cố</a:t>
            </a:r>
          </a:p>
          <a:p>
            <a:r>
              <a:rPr lang="vi-VN" dirty="0"/>
              <a:t>- Bản ghi phát lại bản gốc được khởi động lại</a:t>
            </a:r>
          </a:p>
        </p:txBody>
      </p:sp>
      <p:sp>
        <p:nvSpPr>
          <p:cNvPr id="9" name="TextBox 8">
            <a:extLst>
              <a:ext uri="{FF2B5EF4-FFF2-40B4-BE49-F238E27FC236}">
                <a16:creationId xmlns:a16="http://schemas.microsoft.com/office/drawing/2014/main" id="{52A499B8-9D68-F18E-635B-4A6059D778A4}"/>
              </a:ext>
            </a:extLst>
          </p:cNvPr>
          <p:cNvSpPr txBox="1"/>
          <p:nvPr/>
        </p:nvSpPr>
        <p:spPr>
          <a:xfrm>
            <a:off x="8215686" y="1611867"/>
            <a:ext cx="1961984" cy="369332"/>
          </a:xfrm>
          <a:prstGeom prst="rect">
            <a:avLst/>
          </a:prstGeom>
          <a:noFill/>
        </p:spPr>
        <p:txBody>
          <a:bodyPr wrap="square">
            <a:spAutoFit/>
          </a:bodyPr>
          <a:lstStyle/>
          <a:p>
            <a:r>
              <a:rPr lang="en-GB" dirty="0" err="1"/>
              <a:t>Nhật</a:t>
            </a:r>
            <a:r>
              <a:rPr lang="en-GB" dirty="0"/>
              <a:t> </a:t>
            </a:r>
            <a:r>
              <a:rPr lang="en-GB" dirty="0" err="1"/>
              <a:t>ký</a:t>
            </a:r>
            <a:r>
              <a:rPr lang="en-GB" dirty="0"/>
              <a:t> </a:t>
            </a:r>
            <a:r>
              <a:rPr lang="en-GB" dirty="0" err="1"/>
              <a:t>hoạt</a:t>
            </a:r>
            <a:r>
              <a:rPr lang="en-GB" dirty="0"/>
              <a:t> </a:t>
            </a:r>
            <a:r>
              <a:rPr lang="en-GB" dirty="0" err="1"/>
              <a:t>động</a:t>
            </a:r>
            <a:endParaRPr lang="en-GB" dirty="0"/>
          </a:p>
        </p:txBody>
      </p:sp>
      <p:sp>
        <p:nvSpPr>
          <p:cNvPr id="11" name="TextBox 10">
            <a:extLst>
              <a:ext uri="{FF2B5EF4-FFF2-40B4-BE49-F238E27FC236}">
                <a16:creationId xmlns:a16="http://schemas.microsoft.com/office/drawing/2014/main" id="{904062BE-0CD7-AA94-1F76-A3BEB82B69AF}"/>
              </a:ext>
            </a:extLst>
          </p:cNvPr>
          <p:cNvSpPr txBox="1"/>
          <p:nvPr/>
        </p:nvSpPr>
        <p:spPr>
          <a:xfrm>
            <a:off x="6095999" y="3790986"/>
            <a:ext cx="1871208" cy="923330"/>
          </a:xfrm>
          <a:prstGeom prst="rect">
            <a:avLst/>
          </a:prstGeom>
          <a:noFill/>
        </p:spPr>
        <p:txBody>
          <a:bodyPr wrap="square">
            <a:spAutoFit/>
          </a:bodyPr>
          <a:lstStyle/>
          <a:p>
            <a:pPr algn="ctr"/>
            <a:r>
              <a:rPr lang="en-GB" dirty="0"/>
              <a:t>Thao </a:t>
            </a:r>
            <a:r>
              <a:rPr lang="en-GB" dirty="0" err="1"/>
              <a:t>tác</a:t>
            </a:r>
            <a:r>
              <a:rPr lang="en-GB" dirty="0"/>
              <a:t> </a:t>
            </a:r>
            <a:r>
              <a:rPr lang="en-GB" dirty="0" err="1"/>
              <a:t>với</a:t>
            </a:r>
            <a:r>
              <a:rPr lang="en-GB" dirty="0"/>
              <a:t> </a:t>
            </a:r>
            <a:r>
              <a:rPr lang="en-GB" dirty="0" err="1"/>
              <a:t>tệp</a:t>
            </a:r>
            <a:r>
              <a:rPr lang="en-GB" dirty="0"/>
              <a:t> </a:t>
            </a:r>
            <a:r>
              <a:rPr lang="en-GB" dirty="0" err="1"/>
              <a:t>và</a:t>
            </a:r>
            <a:r>
              <a:rPr lang="en-GB" dirty="0"/>
              <a:t> </a:t>
            </a:r>
            <a:r>
              <a:rPr lang="en-GB" dirty="0" err="1"/>
              <a:t>dấu</a:t>
            </a:r>
            <a:r>
              <a:rPr lang="en-GB" dirty="0"/>
              <a:t> </a:t>
            </a:r>
            <a:r>
              <a:rPr lang="en-GB" dirty="0" err="1"/>
              <a:t>thời</a:t>
            </a:r>
            <a:r>
              <a:rPr lang="en-GB" dirty="0"/>
              <a:t> </a:t>
            </a:r>
            <a:r>
              <a:rPr lang="en-GB" dirty="0" err="1"/>
              <a:t>gian</a:t>
            </a:r>
            <a:r>
              <a:rPr lang="en-GB" dirty="0"/>
              <a:t> </a:t>
            </a:r>
            <a:r>
              <a:rPr lang="en-GB" dirty="0" err="1"/>
              <a:t>của</a:t>
            </a:r>
            <a:r>
              <a:rPr lang="en-GB" dirty="0"/>
              <a:t> </a:t>
            </a:r>
            <a:r>
              <a:rPr lang="en-GB" dirty="0" err="1"/>
              <a:t>chúng</a:t>
            </a:r>
            <a:endParaRPr lang="en-GB" dirty="0"/>
          </a:p>
        </p:txBody>
      </p:sp>
      <p:sp>
        <p:nvSpPr>
          <p:cNvPr id="13" name="TextBox 12">
            <a:extLst>
              <a:ext uri="{FF2B5EF4-FFF2-40B4-BE49-F238E27FC236}">
                <a16:creationId xmlns:a16="http://schemas.microsoft.com/office/drawing/2014/main" id="{A8B3C447-2D3F-0DA2-0919-4CF6716533F5}"/>
              </a:ext>
            </a:extLst>
          </p:cNvPr>
          <p:cNvSpPr txBox="1"/>
          <p:nvPr/>
        </p:nvSpPr>
        <p:spPr>
          <a:xfrm>
            <a:off x="6333091" y="1321356"/>
            <a:ext cx="1039632" cy="369332"/>
          </a:xfrm>
          <a:prstGeom prst="rect">
            <a:avLst/>
          </a:prstGeom>
          <a:noFill/>
        </p:spPr>
        <p:txBody>
          <a:bodyPr wrap="square">
            <a:spAutoFit/>
          </a:bodyPr>
          <a:lstStyle/>
          <a:p>
            <a:r>
              <a:rPr lang="en-GB" dirty="0" err="1"/>
              <a:t>Máy</a:t>
            </a:r>
            <a:r>
              <a:rPr lang="en-GB" dirty="0"/>
              <a:t> </a:t>
            </a:r>
            <a:r>
              <a:rPr lang="en-GB" dirty="0" err="1"/>
              <a:t>chủ</a:t>
            </a:r>
            <a:endParaRPr lang="en-GB" dirty="0"/>
          </a:p>
        </p:txBody>
      </p:sp>
      <p:sp>
        <p:nvSpPr>
          <p:cNvPr id="15" name="TextBox 14">
            <a:extLst>
              <a:ext uri="{FF2B5EF4-FFF2-40B4-BE49-F238E27FC236}">
                <a16:creationId xmlns:a16="http://schemas.microsoft.com/office/drawing/2014/main" id="{1D70BBBF-E8D0-6EA6-6BE5-90E73AA1B735}"/>
              </a:ext>
            </a:extLst>
          </p:cNvPr>
          <p:cNvSpPr txBox="1"/>
          <p:nvPr/>
        </p:nvSpPr>
        <p:spPr>
          <a:xfrm>
            <a:off x="7989343" y="5279676"/>
            <a:ext cx="1961984" cy="646331"/>
          </a:xfrm>
          <a:prstGeom prst="rect">
            <a:avLst/>
          </a:prstGeom>
          <a:noFill/>
        </p:spPr>
        <p:txBody>
          <a:bodyPr wrap="square">
            <a:spAutoFit/>
          </a:bodyPr>
          <a:lstStyle/>
          <a:p>
            <a:pPr algn="ctr"/>
            <a:r>
              <a:rPr lang="en-GB" dirty="0" err="1"/>
              <a:t>Ghi</a:t>
            </a:r>
            <a:r>
              <a:rPr lang="en-GB" dirty="0"/>
              <a:t> </a:t>
            </a:r>
            <a:r>
              <a:rPr lang="en-GB" dirty="0" err="1"/>
              <a:t>vào</a:t>
            </a:r>
            <a:r>
              <a:rPr lang="en-GB" dirty="0"/>
              <a:t> </a:t>
            </a:r>
            <a:r>
              <a:rPr lang="en-GB" dirty="0" err="1"/>
              <a:t>đĩa</a:t>
            </a:r>
            <a:r>
              <a:rPr lang="en-GB" dirty="0"/>
              <a:t> </a:t>
            </a:r>
            <a:r>
              <a:rPr lang="en-GB" dirty="0" err="1"/>
              <a:t>và</a:t>
            </a:r>
            <a:r>
              <a:rPr lang="en-GB" dirty="0"/>
              <a:t> </a:t>
            </a:r>
            <a:r>
              <a:rPr lang="en-GB" dirty="0" err="1"/>
              <a:t>từ</a:t>
            </a:r>
            <a:r>
              <a:rPr lang="en-GB" dirty="0"/>
              <a:t> </a:t>
            </a:r>
            <a:r>
              <a:rPr lang="en-GB" dirty="0" err="1"/>
              <a:t>xa</a:t>
            </a:r>
            <a:endParaRPr lang="en-GB" dirty="0"/>
          </a:p>
        </p:txBody>
      </p:sp>
    </p:spTree>
    <p:extLst>
      <p:ext uri="{BB962C8B-B14F-4D97-AF65-F5344CB8AC3E}">
        <p14:creationId xmlns:p14="http://schemas.microsoft.com/office/powerpoint/2010/main" val="5653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96D-7350-7745-8B74-AC3309F5197A}"/>
              </a:ext>
            </a:extLst>
          </p:cNvPr>
          <p:cNvSpPr>
            <a:spLocks noGrp="1"/>
          </p:cNvSpPr>
          <p:nvPr>
            <p:ph type="title"/>
          </p:nvPr>
        </p:nvSpPr>
        <p:spPr>
          <a:xfrm>
            <a:off x="838200" y="373076"/>
            <a:ext cx="10515600" cy="1325563"/>
          </a:xfrm>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GFS: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Nhật</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ký</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hoạt</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GB" sz="8000" dirty="0"/>
          </a:p>
        </p:txBody>
      </p:sp>
      <p:pic>
        <p:nvPicPr>
          <p:cNvPr id="5" name="Content Placeholder 4">
            <a:extLst>
              <a:ext uri="{FF2B5EF4-FFF2-40B4-BE49-F238E27FC236}">
                <a16:creationId xmlns:a16="http://schemas.microsoft.com/office/drawing/2014/main" id="{E88D88F4-0D0E-20F2-347C-F694DF042F07}"/>
              </a:ext>
            </a:extLst>
          </p:cNvPr>
          <p:cNvPicPr>
            <a:picLocks noGrp="1" noChangeAspect="1"/>
          </p:cNvPicPr>
          <p:nvPr>
            <p:ph idx="1"/>
          </p:nvPr>
        </p:nvPicPr>
        <p:blipFill>
          <a:blip r:embed="rId2"/>
          <a:stretch>
            <a:fillRect/>
          </a:stretch>
        </p:blipFill>
        <p:spPr>
          <a:xfrm>
            <a:off x="1585912" y="1385894"/>
            <a:ext cx="9020175" cy="4324350"/>
          </a:xfrm>
        </p:spPr>
      </p:pic>
      <p:sp>
        <p:nvSpPr>
          <p:cNvPr id="7" name="TextBox 6">
            <a:extLst>
              <a:ext uri="{FF2B5EF4-FFF2-40B4-BE49-F238E27FC236}">
                <a16:creationId xmlns:a16="http://schemas.microsoft.com/office/drawing/2014/main" id="{DBEC801F-569C-9FAA-89AD-8FD88EE7614E}"/>
              </a:ext>
            </a:extLst>
          </p:cNvPr>
          <p:cNvSpPr txBox="1"/>
          <p:nvPr/>
        </p:nvSpPr>
        <p:spPr>
          <a:xfrm>
            <a:off x="1585912" y="5245734"/>
            <a:ext cx="6094674" cy="1477328"/>
          </a:xfrm>
          <a:prstGeom prst="rect">
            <a:avLst/>
          </a:prstGeom>
          <a:noFill/>
        </p:spPr>
        <p:txBody>
          <a:bodyPr wrap="square">
            <a:spAutoFit/>
          </a:bodyPr>
          <a:lstStyle/>
          <a:p>
            <a:r>
              <a:rPr lang="en-GB" dirty="0" err="1"/>
              <a:t>Một</a:t>
            </a:r>
            <a:r>
              <a:rPr lang="en-GB" dirty="0"/>
              <a:t> </a:t>
            </a:r>
            <a:r>
              <a:rPr lang="en-GB" dirty="0" err="1"/>
              <a:t>điểm</a:t>
            </a:r>
            <a:r>
              <a:rPr lang="en-GB" dirty="0"/>
              <a:t> </a:t>
            </a:r>
            <a:r>
              <a:rPr lang="en-GB" dirty="0" err="1"/>
              <a:t>thất</a:t>
            </a:r>
            <a:r>
              <a:rPr lang="en-GB" dirty="0"/>
              <a:t> </a:t>
            </a:r>
            <a:r>
              <a:rPr lang="en-GB" dirty="0" err="1"/>
              <a:t>bại</a:t>
            </a:r>
            <a:endParaRPr lang="en-GB" dirty="0"/>
          </a:p>
          <a:p>
            <a:r>
              <a:rPr lang="en-GB" dirty="0"/>
              <a:t>- Sao </a:t>
            </a:r>
            <a:r>
              <a:rPr lang="en-GB" dirty="0" err="1"/>
              <a:t>chép</a:t>
            </a:r>
            <a:r>
              <a:rPr lang="en-GB" dirty="0"/>
              <a:t> </a:t>
            </a:r>
            <a:r>
              <a:rPr lang="en-GB" dirty="0" err="1"/>
              <a:t>nhật</a:t>
            </a:r>
            <a:r>
              <a:rPr lang="en-GB" dirty="0"/>
              <a:t> </a:t>
            </a:r>
            <a:r>
              <a:rPr lang="en-GB" dirty="0" err="1"/>
              <a:t>ký</a:t>
            </a:r>
            <a:r>
              <a:rPr lang="en-GB" dirty="0"/>
              <a:t> </a:t>
            </a:r>
            <a:r>
              <a:rPr lang="en-GB" dirty="0" err="1"/>
              <a:t>hoạt</a:t>
            </a:r>
            <a:r>
              <a:rPr lang="en-GB" dirty="0"/>
              <a:t> </a:t>
            </a:r>
            <a:r>
              <a:rPr lang="en-GB" dirty="0" err="1"/>
              <a:t>động</a:t>
            </a:r>
            <a:r>
              <a:rPr lang="en-GB" dirty="0"/>
              <a:t> </a:t>
            </a:r>
            <a:r>
              <a:rPr lang="en-GB" dirty="0" err="1"/>
              <a:t>từ</a:t>
            </a:r>
            <a:r>
              <a:rPr lang="en-GB" dirty="0"/>
              <a:t> </a:t>
            </a:r>
            <a:r>
              <a:rPr lang="en-GB" dirty="0" err="1"/>
              <a:t>xa</a:t>
            </a:r>
            <a:endParaRPr lang="en-GB" dirty="0"/>
          </a:p>
          <a:p>
            <a:r>
              <a:rPr lang="en-GB" dirty="0"/>
              <a:t>- </a:t>
            </a:r>
            <a:r>
              <a:rPr lang="en-GB" dirty="0" err="1"/>
              <a:t>Nhật</a:t>
            </a:r>
            <a:r>
              <a:rPr lang="en-GB" dirty="0"/>
              <a:t> </a:t>
            </a:r>
            <a:r>
              <a:rPr lang="en-GB" dirty="0" err="1"/>
              <a:t>ký</a:t>
            </a:r>
            <a:r>
              <a:rPr lang="en-GB" dirty="0"/>
              <a:t> </a:t>
            </a:r>
            <a:r>
              <a:rPr lang="en-GB" dirty="0" err="1"/>
              <a:t>sử</a:t>
            </a:r>
            <a:r>
              <a:rPr lang="en-GB" dirty="0"/>
              <a:t> </a:t>
            </a:r>
            <a:r>
              <a:rPr lang="en-GB" dirty="0" err="1"/>
              <a:t>dụng</a:t>
            </a:r>
            <a:r>
              <a:rPr lang="en-GB" dirty="0"/>
              <a:t> Shadow Host</a:t>
            </a:r>
          </a:p>
          <a:p>
            <a:r>
              <a:rPr lang="en-GB" dirty="0"/>
              <a:t>- </a:t>
            </a:r>
            <a:r>
              <a:rPr lang="en-GB" dirty="0" err="1"/>
              <a:t>Thay</a:t>
            </a:r>
            <a:r>
              <a:rPr lang="en-GB" dirty="0"/>
              <a:t> </a:t>
            </a:r>
            <a:r>
              <a:rPr lang="en-GB" dirty="0" err="1"/>
              <a:t>đổi</a:t>
            </a:r>
            <a:r>
              <a:rPr lang="en-GB" dirty="0"/>
              <a:t> DNS </a:t>
            </a:r>
            <a:r>
              <a:rPr lang="en-GB" dirty="0" err="1"/>
              <a:t>có</a:t>
            </a:r>
            <a:r>
              <a:rPr lang="en-GB" dirty="0"/>
              <a:t> </a:t>
            </a:r>
            <a:r>
              <a:rPr lang="en-GB" dirty="0" err="1"/>
              <a:t>thể</a:t>
            </a:r>
            <a:r>
              <a:rPr lang="en-GB" dirty="0"/>
              <a:t> </a:t>
            </a:r>
            <a:r>
              <a:rPr lang="en-GB" dirty="0" err="1"/>
              <a:t>thay</a:t>
            </a:r>
            <a:r>
              <a:rPr lang="en-GB" dirty="0"/>
              <a:t> </a:t>
            </a:r>
            <a:r>
              <a:rPr lang="en-GB" dirty="0" err="1"/>
              <a:t>đổi</a:t>
            </a:r>
            <a:r>
              <a:rPr lang="en-GB" dirty="0"/>
              <a:t> </a:t>
            </a:r>
            <a:r>
              <a:rPr lang="en-GB" dirty="0" err="1"/>
              <a:t>máy</a:t>
            </a:r>
            <a:r>
              <a:rPr lang="en-GB" dirty="0"/>
              <a:t> </a:t>
            </a:r>
            <a:r>
              <a:rPr lang="en-GB" dirty="0" err="1"/>
              <a:t>chủ</a:t>
            </a:r>
            <a:endParaRPr lang="en-GB" dirty="0"/>
          </a:p>
          <a:p>
            <a:r>
              <a:rPr lang="en-GB" dirty="0"/>
              <a:t>- Shadow Master </a:t>
            </a:r>
            <a:r>
              <a:rPr lang="en-GB" dirty="0" err="1"/>
              <a:t>có</a:t>
            </a:r>
            <a:r>
              <a:rPr lang="en-GB" dirty="0"/>
              <a:t> </a:t>
            </a:r>
            <a:r>
              <a:rPr lang="en-GB" dirty="0" err="1"/>
              <a:t>thể</a:t>
            </a:r>
            <a:r>
              <a:rPr lang="en-GB" dirty="0"/>
              <a:t> </a:t>
            </a:r>
            <a:r>
              <a:rPr lang="en-GB" dirty="0" err="1"/>
              <a:t>chậm</a:t>
            </a:r>
            <a:r>
              <a:rPr lang="en-GB" dirty="0"/>
              <a:t> </a:t>
            </a:r>
            <a:r>
              <a:rPr lang="en-GB" dirty="0" err="1"/>
              <a:t>trễ</a:t>
            </a:r>
            <a:r>
              <a:rPr lang="en-GB" dirty="0"/>
              <a:t> </a:t>
            </a:r>
            <a:r>
              <a:rPr lang="en-GB" dirty="0" err="1"/>
              <a:t>một</a:t>
            </a:r>
            <a:r>
              <a:rPr lang="en-GB" dirty="0"/>
              <a:t> </a:t>
            </a:r>
            <a:r>
              <a:rPr lang="en-GB" dirty="0" err="1"/>
              <a:t>chút</a:t>
            </a:r>
            <a:endParaRPr lang="en-GB" dirty="0"/>
          </a:p>
        </p:txBody>
      </p:sp>
      <p:sp>
        <p:nvSpPr>
          <p:cNvPr id="9" name="TextBox 8">
            <a:extLst>
              <a:ext uri="{FF2B5EF4-FFF2-40B4-BE49-F238E27FC236}">
                <a16:creationId xmlns:a16="http://schemas.microsoft.com/office/drawing/2014/main" id="{B4998EC9-7337-F9AF-58AE-A45E35EB244A}"/>
              </a:ext>
            </a:extLst>
          </p:cNvPr>
          <p:cNvSpPr txBox="1"/>
          <p:nvPr/>
        </p:nvSpPr>
        <p:spPr>
          <a:xfrm>
            <a:off x="6380836" y="5525578"/>
            <a:ext cx="1908687" cy="369332"/>
          </a:xfrm>
          <a:prstGeom prst="rect">
            <a:avLst/>
          </a:prstGeom>
          <a:noFill/>
        </p:spPr>
        <p:txBody>
          <a:bodyPr wrap="square">
            <a:spAutoFit/>
          </a:bodyPr>
          <a:lstStyle/>
          <a:p>
            <a:r>
              <a:rPr lang="en-GB" dirty="0" err="1"/>
              <a:t>Nhật</a:t>
            </a:r>
            <a:r>
              <a:rPr lang="en-GB" dirty="0"/>
              <a:t> </a:t>
            </a:r>
            <a:r>
              <a:rPr lang="en-GB" dirty="0" err="1"/>
              <a:t>ký</a:t>
            </a:r>
            <a:r>
              <a:rPr lang="en-GB" dirty="0"/>
              <a:t> </a:t>
            </a:r>
            <a:r>
              <a:rPr lang="en-GB" dirty="0" err="1"/>
              <a:t>hoạt</a:t>
            </a:r>
            <a:r>
              <a:rPr lang="en-GB" dirty="0"/>
              <a:t> </a:t>
            </a:r>
            <a:r>
              <a:rPr lang="en-GB" dirty="0" err="1"/>
              <a:t>động</a:t>
            </a:r>
            <a:r>
              <a:rPr lang="en-GB" dirty="0"/>
              <a:t> </a:t>
            </a:r>
          </a:p>
        </p:txBody>
      </p:sp>
      <p:sp>
        <p:nvSpPr>
          <p:cNvPr id="10" name="TextBox 9">
            <a:extLst>
              <a:ext uri="{FF2B5EF4-FFF2-40B4-BE49-F238E27FC236}">
                <a16:creationId xmlns:a16="http://schemas.microsoft.com/office/drawing/2014/main" id="{E156D36C-CD92-5327-EEE3-FEFD4B4B5952}"/>
              </a:ext>
            </a:extLst>
          </p:cNvPr>
          <p:cNvSpPr txBox="1"/>
          <p:nvPr/>
        </p:nvSpPr>
        <p:spPr>
          <a:xfrm>
            <a:off x="8898461" y="5525578"/>
            <a:ext cx="1908687" cy="369332"/>
          </a:xfrm>
          <a:prstGeom prst="rect">
            <a:avLst/>
          </a:prstGeom>
          <a:noFill/>
        </p:spPr>
        <p:txBody>
          <a:bodyPr wrap="square">
            <a:spAutoFit/>
          </a:bodyPr>
          <a:lstStyle/>
          <a:p>
            <a:r>
              <a:rPr lang="en-GB" dirty="0" err="1"/>
              <a:t>Nhật</a:t>
            </a:r>
            <a:r>
              <a:rPr lang="en-GB" dirty="0"/>
              <a:t> </a:t>
            </a:r>
            <a:r>
              <a:rPr lang="en-GB" dirty="0" err="1"/>
              <a:t>ký</a:t>
            </a:r>
            <a:r>
              <a:rPr lang="en-GB" dirty="0"/>
              <a:t> </a:t>
            </a:r>
            <a:r>
              <a:rPr lang="en-GB" dirty="0" err="1"/>
              <a:t>hoạt</a:t>
            </a:r>
            <a:r>
              <a:rPr lang="en-GB" dirty="0"/>
              <a:t> </a:t>
            </a:r>
            <a:r>
              <a:rPr lang="en-GB" dirty="0" err="1"/>
              <a:t>động</a:t>
            </a:r>
            <a:r>
              <a:rPr lang="en-GB" dirty="0"/>
              <a:t> </a:t>
            </a:r>
          </a:p>
        </p:txBody>
      </p:sp>
    </p:spTree>
    <p:extLst>
      <p:ext uri="{BB962C8B-B14F-4D97-AF65-F5344CB8AC3E}">
        <p14:creationId xmlns:p14="http://schemas.microsoft.com/office/powerpoint/2010/main" val="24016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0400-2CD5-A348-DCE6-FB0DD7280BD0}"/>
              </a:ext>
            </a:extLst>
          </p:cNvPr>
          <p:cNvSpPr>
            <a:spLocks noGrp="1"/>
          </p:cNvSpPr>
          <p:nvPr>
            <p:ph type="title"/>
          </p:nvPr>
        </p:nvSpPr>
        <p:spPr/>
        <p:txBody>
          <a:bodyPr>
            <a:normAutofit/>
          </a:bodyPr>
          <a:lstStyle/>
          <a:p>
            <a:r>
              <a:rPr lang="en-GB" sz="4000" b="1" dirty="0" err="1">
                <a:effectLst/>
                <a:latin typeface="Calibri" panose="020F0502020204030204" pitchFamily="34" charset="0"/>
                <a:ea typeface="Calibri" panose="020F0502020204030204" pitchFamily="34" charset="0"/>
                <a:cs typeface="Times New Roman" panose="02020603050405020304" pitchFamily="18" charset="0"/>
              </a:rPr>
              <a:t>Việc</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xư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dư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liệu</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8000" dirty="0"/>
          </a:p>
        </p:txBody>
      </p:sp>
      <p:pic>
        <p:nvPicPr>
          <p:cNvPr id="5" name="Content Placeholder 4">
            <a:extLst>
              <a:ext uri="{FF2B5EF4-FFF2-40B4-BE49-F238E27FC236}">
                <a16:creationId xmlns:a16="http://schemas.microsoft.com/office/drawing/2014/main" id="{B2C5E94E-B2CD-B219-BA07-248A34B348B6}"/>
              </a:ext>
            </a:extLst>
          </p:cNvPr>
          <p:cNvPicPr>
            <a:picLocks noGrp="1" noChangeAspect="1"/>
          </p:cNvPicPr>
          <p:nvPr>
            <p:ph idx="1"/>
          </p:nvPr>
        </p:nvPicPr>
        <p:blipFill>
          <a:blip r:embed="rId2"/>
          <a:stretch>
            <a:fillRect/>
          </a:stretch>
        </p:blipFill>
        <p:spPr>
          <a:xfrm>
            <a:off x="933450" y="1690688"/>
            <a:ext cx="10325100" cy="4286250"/>
          </a:xfrm>
        </p:spPr>
      </p:pic>
      <p:sp>
        <p:nvSpPr>
          <p:cNvPr id="7" name="TextBox 6">
            <a:extLst>
              <a:ext uri="{FF2B5EF4-FFF2-40B4-BE49-F238E27FC236}">
                <a16:creationId xmlns:a16="http://schemas.microsoft.com/office/drawing/2014/main" id="{0D71D87A-3CE6-1582-D39D-01240F557EAF}"/>
              </a:ext>
            </a:extLst>
          </p:cNvPr>
          <p:cNvSpPr txBox="1"/>
          <p:nvPr/>
        </p:nvSpPr>
        <p:spPr>
          <a:xfrm>
            <a:off x="1234441" y="4833904"/>
            <a:ext cx="3258046" cy="1477328"/>
          </a:xfrm>
          <a:prstGeom prst="rect">
            <a:avLst/>
          </a:prstGeom>
          <a:noFill/>
        </p:spPr>
        <p:txBody>
          <a:bodyPr wrap="square">
            <a:spAutoFit/>
          </a:bodyPr>
          <a:lstStyle/>
          <a:p>
            <a:r>
              <a:rPr lang="vi-VN" dirty="0"/>
              <a:t>Phân tích Google Music được lưu trữ trong GFS.</a:t>
            </a:r>
            <a:endParaRPr lang="en-GB" dirty="0"/>
          </a:p>
          <a:p>
            <a:endParaRPr lang="vi-VN" dirty="0"/>
          </a:p>
          <a:p>
            <a:r>
              <a:rPr lang="vi-VN" dirty="0"/>
              <a:t>Viết chương trình tìm xem bài hát được phát bao nhiêu lần.</a:t>
            </a:r>
          </a:p>
        </p:txBody>
      </p:sp>
      <p:sp>
        <p:nvSpPr>
          <p:cNvPr id="9" name="TextBox 8">
            <a:extLst>
              <a:ext uri="{FF2B5EF4-FFF2-40B4-BE49-F238E27FC236}">
                <a16:creationId xmlns:a16="http://schemas.microsoft.com/office/drawing/2014/main" id="{CB8349AB-1F1F-5669-E792-70FEA23BF821}"/>
              </a:ext>
            </a:extLst>
          </p:cNvPr>
          <p:cNvSpPr txBox="1"/>
          <p:nvPr/>
        </p:nvSpPr>
        <p:spPr>
          <a:xfrm>
            <a:off x="7189968" y="1506022"/>
            <a:ext cx="1779104"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endParaRPr lang="en-GB" dirty="0"/>
          </a:p>
        </p:txBody>
      </p:sp>
      <p:sp>
        <p:nvSpPr>
          <p:cNvPr id="11" name="TextBox 10">
            <a:extLst>
              <a:ext uri="{FF2B5EF4-FFF2-40B4-BE49-F238E27FC236}">
                <a16:creationId xmlns:a16="http://schemas.microsoft.com/office/drawing/2014/main" id="{FD58458A-A75B-9FFF-2C99-46951A0459EB}"/>
              </a:ext>
            </a:extLst>
          </p:cNvPr>
          <p:cNvSpPr txBox="1"/>
          <p:nvPr/>
        </p:nvSpPr>
        <p:spPr>
          <a:xfrm>
            <a:off x="6514107" y="5823049"/>
            <a:ext cx="3258046" cy="307777"/>
          </a:xfrm>
          <a:prstGeom prst="rect">
            <a:avLst/>
          </a:prstGeom>
          <a:noFill/>
        </p:spPr>
        <p:txBody>
          <a:bodyPr wrap="square">
            <a:spAutoFit/>
          </a:bodyPr>
          <a:lstStyle/>
          <a:p>
            <a:r>
              <a:rPr lang="vi-VN" sz="1400" dirty="0"/>
              <a:t>Tệp phân tích được lưu trữ trên GFS</a:t>
            </a:r>
            <a:endParaRPr lang="en-GB" sz="1400" dirty="0"/>
          </a:p>
        </p:txBody>
      </p:sp>
    </p:spTree>
    <p:extLst>
      <p:ext uri="{BB962C8B-B14F-4D97-AF65-F5344CB8AC3E}">
        <p14:creationId xmlns:p14="http://schemas.microsoft.com/office/powerpoint/2010/main" val="3392502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9941-AF34-4155-2A76-32B3F92526D9}"/>
              </a:ext>
            </a:extLst>
          </p:cNvPr>
          <p:cNvSpPr>
            <a:spLocks noGrp="1"/>
          </p:cNvSpPr>
          <p:nvPr>
            <p:ph type="title"/>
          </p:nvPr>
        </p:nvSpPr>
        <p:spPr/>
        <p:txBody>
          <a:bodyPr>
            <a:normAutofit/>
          </a:bodyPr>
          <a:lstStyle/>
          <a:p>
            <a:r>
              <a:rPr lang="en-GB" sz="4000" b="1" dirty="0" err="1">
                <a:effectLst/>
                <a:latin typeface="Arial" panose="020B0604020202020204" pitchFamily="34" charset="0"/>
                <a:ea typeface="Calibri" panose="020F0502020204030204" pitchFamily="34" charset="0"/>
                <a:cs typeface="Arial" panose="020B0604020202020204" pitchFamily="34" charset="0"/>
              </a:rPr>
              <a:t>Việc</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vi-VN" sz="4000" b="1" dirty="0">
                <a:effectLst/>
                <a:latin typeface="Arial" panose="020B0604020202020204" pitchFamily="34" charset="0"/>
                <a:ea typeface="Calibri" panose="020F0502020204030204" pitchFamily="34" charset="0"/>
                <a:cs typeface="Arial" panose="020B0604020202020204" pitchFamily="34" charset="0"/>
              </a:rPr>
              <a:t>xử</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lý</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vi-VN" sz="4000" b="1" dirty="0">
                <a:effectLst/>
                <a:latin typeface="Arial" panose="020B0604020202020204" pitchFamily="34" charset="0"/>
                <a:ea typeface="Calibri" panose="020F0502020204030204" pitchFamily="34" charset="0"/>
                <a:cs typeface="Arial" panose="020B0604020202020204" pitchFamily="34" charset="0"/>
              </a:rPr>
              <a:t>dữ</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liệu</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trong</a:t>
            </a:r>
            <a:r>
              <a:rPr lang="en-GB" sz="4000" b="1" dirty="0">
                <a:effectLst/>
                <a:latin typeface="Arial" panose="020B0604020202020204" pitchFamily="34" charset="0"/>
                <a:ea typeface="Calibri" panose="020F0502020204030204" pitchFamily="34" charset="0"/>
                <a:cs typeface="Arial" panose="020B0604020202020204" pitchFamily="34" charset="0"/>
              </a:rPr>
              <a:t> GFS</a:t>
            </a:r>
            <a:endParaRPr lang="en-GB" sz="8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4AC8D7AA-8F3A-2D50-B7B3-D1DA70D83912}"/>
              </a:ext>
            </a:extLst>
          </p:cNvPr>
          <p:cNvPicPr>
            <a:picLocks noGrp="1" noChangeAspect="1"/>
          </p:cNvPicPr>
          <p:nvPr>
            <p:ph idx="1"/>
          </p:nvPr>
        </p:nvPicPr>
        <p:blipFill>
          <a:blip r:embed="rId2"/>
          <a:stretch>
            <a:fillRect/>
          </a:stretch>
        </p:blipFill>
        <p:spPr>
          <a:xfrm>
            <a:off x="1047332" y="1825625"/>
            <a:ext cx="10097335" cy="4351338"/>
          </a:xfrm>
        </p:spPr>
      </p:pic>
      <p:sp>
        <p:nvSpPr>
          <p:cNvPr id="7" name="TextBox 6">
            <a:extLst>
              <a:ext uri="{FF2B5EF4-FFF2-40B4-BE49-F238E27FC236}">
                <a16:creationId xmlns:a16="http://schemas.microsoft.com/office/drawing/2014/main" id="{818BDE47-A4C8-D8E2-6CB9-A8D7BFCFB135}"/>
              </a:ext>
            </a:extLst>
          </p:cNvPr>
          <p:cNvSpPr txBox="1"/>
          <p:nvPr/>
        </p:nvSpPr>
        <p:spPr>
          <a:xfrm>
            <a:off x="1353710" y="4713337"/>
            <a:ext cx="3536342" cy="369332"/>
          </a:xfrm>
          <a:prstGeom prst="rect">
            <a:avLst/>
          </a:prstGeom>
          <a:noFill/>
        </p:spPr>
        <p:txBody>
          <a:bodyPr wrap="square">
            <a:spAutoFit/>
          </a:bodyPr>
          <a:lstStyle/>
          <a:p>
            <a:r>
              <a:rPr lang="en-GB" dirty="0" err="1"/>
              <a:t>Đọc</a:t>
            </a:r>
            <a:r>
              <a:rPr lang="en-GB" dirty="0"/>
              <a:t> </a:t>
            </a:r>
            <a:r>
              <a:rPr lang="en-GB" dirty="0" err="1"/>
              <a:t>tập</a:t>
            </a:r>
            <a:r>
              <a:rPr lang="en-GB" dirty="0"/>
              <a:t> tin </a:t>
            </a:r>
            <a:r>
              <a:rPr lang="en-GB" dirty="0" err="1"/>
              <a:t>từ</a:t>
            </a:r>
            <a:r>
              <a:rPr lang="en-GB" dirty="0"/>
              <a:t> GFS. </a:t>
            </a:r>
            <a:r>
              <a:rPr lang="en-GB" dirty="0" err="1"/>
              <a:t>Xử</a:t>
            </a:r>
            <a:r>
              <a:rPr lang="en-GB" dirty="0"/>
              <a:t> </a:t>
            </a:r>
            <a:r>
              <a:rPr lang="en-GB" dirty="0" err="1"/>
              <a:t>lý</a:t>
            </a:r>
            <a:r>
              <a:rPr lang="en-GB" dirty="0"/>
              <a:t> </a:t>
            </a:r>
            <a:r>
              <a:rPr lang="en-GB" dirty="0" err="1"/>
              <a:t>các</a:t>
            </a:r>
            <a:r>
              <a:rPr lang="en-GB" dirty="0"/>
              <a:t> </a:t>
            </a:r>
            <a:r>
              <a:rPr lang="en-GB" dirty="0" err="1"/>
              <a:t>tập</a:t>
            </a:r>
            <a:r>
              <a:rPr lang="en-GB" dirty="0"/>
              <a:t> tin.</a:t>
            </a:r>
          </a:p>
        </p:txBody>
      </p:sp>
      <p:sp>
        <p:nvSpPr>
          <p:cNvPr id="9" name="TextBox 8">
            <a:extLst>
              <a:ext uri="{FF2B5EF4-FFF2-40B4-BE49-F238E27FC236}">
                <a16:creationId xmlns:a16="http://schemas.microsoft.com/office/drawing/2014/main" id="{44DF8185-1DCE-9FAE-9062-C09AC4D3C8F3}"/>
              </a:ext>
            </a:extLst>
          </p:cNvPr>
          <p:cNvSpPr txBox="1"/>
          <p:nvPr/>
        </p:nvSpPr>
        <p:spPr>
          <a:xfrm>
            <a:off x="6323275" y="5869262"/>
            <a:ext cx="3560196" cy="369332"/>
          </a:xfrm>
          <a:prstGeom prst="rect">
            <a:avLst/>
          </a:prstGeom>
          <a:noFill/>
        </p:spPr>
        <p:txBody>
          <a:bodyPr wrap="square">
            <a:spAutoFit/>
          </a:bodyPr>
          <a:lstStyle/>
          <a:p>
            <a:r>
              <a:rPr lang="vi-VN" sz="1800" dirty="0">
                <a:effectLst/>
                <a:latin typeface="Calibri" panose="020F0502020204030204" pitchFamily="34" charset="0"/>
                <a:ea typeface="Calibri" panose="020F0502020204030204" pitchFamily="34" charset="0"/>
                <a:cs typeface="Times New Roman" panose="02020603050405020304" pitchFamily="18" charset="0"/>
              </a:rPr>
              <a:t>Tệp phân tích được lưu trữ trên GFS </a:t>
            </a:r>
            <a:endParaRPr lang="en-GB" dirty="0"/>
          </a:p>
        </p:txBody>
      </p:sp>
      <p:sp>
        <p:nvSpPr>
          <p:cNvPr id="11" name="TextBox 10">
            <a:extLst>
              <a:ext uri="{FF2B5EF4-FFF2-40B4-BE49-F238E27FC236}">
                <a16:creationId xmlns:a16="http://schemas.microsoft.com/office/drawing/2014/main" id="{1C693930-06A3-9412-1C03-5267B39DB7D1}"/>
              </a:ext>
            </a:extLst>
          </p:cNvPr>
          <p:cNvSpPr txBox="1"/>
          <p:nvPr/>
        </p:nvSpPr>
        <p:spPr>
          <a:xfrm>
            <a:off x="7094552" y="1536838"/>
            <a:ext cx="3751027"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r>
              <a:rPr lang="en-GB" dirty="0" err="1"/>
              <a:t>đọc</a:t>
            </a:r>
            <a:r>
              <a:rPr lang="en-GB" dirty="0"/>
              <a:t> </a:t>
            </a:r>
            <a:r>
              <a:rPr lang="en-GB" dirty="0" err="1"/>
              <a:t>tập</a:t>
            </a:r>
            <a:r>
              <a:rPr lang="en-GB" dirty="0"/>
              <a:t> tin </a:t>
            </a:r>
            <a:r>
              <a:rPr lang="en-GB" dirty="0" err="1"/>
              <a:t>và</a:t>
            </a:r>
            <a:r>
              <a:rPr lang="en-GB" dirty="0"/>
              <a:t> </a:t>
            </a:r>
            <a:r>
              <a:rPr lang="en-GB" dirty="0" err="1"/>
              <a:t>xử</a:t>
            </a:r>
            <a:r>
              <a:rPr lang="en-GB" dirty="0"/>
              <a:t> </a:t>
            </a:r>
            <a:r>
              <a:rPr lang="en-GB" dirty="0" err="1"/>
              <a:t>lý</a:t>
            </a:r>
            <a:r>
              <a:rPr lang="en-GB" dirty="0"/>
              <a:t>)</a:t>
            </a:r>
          </a:p>
        </p:txBody>
      </p:sp>
    </p:spTree>
    <p:extLst>
      <p:ext uri="{BB962C8B-B14F-4D97-AF65-F5344CB8AC3E}">
        <p14:creationId xmlns:p14="http://schemas.microsoft.com/office/powerpoint/2010/main" val="2394534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2714-1090-3D3B-1CB5-3D67E88F8E94}"/>
              </a:ext>
            </a:extLst>
          </p:cNvPr>
          <p:cNvSpPr>
            <a:spLocks noGrp="1"/>
          </p:cNvSpPr>
          <p:nvPr>
            <p:ph type="title"/>
          </p:nvPr>
        </p:nvSpPr>
        <p:spPr/>
        <p:txBody>
          <a:bodyPr>
            <a:normAutofit/>
          </a:bodyPr>
          <a:lstStyle/>
          <a:p>
            <a:r>
              <a:rPr lang="en-GB" sz="4000" b="1" dirty="0" err="1">
                <a:effectLst/>
                <a:latin typeface="Arial" panose="020B0604020202020204" pitchFamily="34" charset="0"/>
                <a:ea typeface="Calibri" panose="020F0502020204030204" pitchFamily="34" charset="0"/>
                <a:cs typeface="Arial" panose="020B0604020202020204" pitchFamily="34" charset="0"/>
              </a:rPr>
              <a:t>Việc</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vi-VN" sz="4000" b="1" dirty="0">
                <a:effectLst/>
                <a:latin typeface="Arial" panose="020B0604020202020204" pitchFamily="34" charset="0"/>
                <a:ea typeface="Calibri" panose="020F0502020204030204" pitchFamily="34" charset="0"/>
                <a:cs typeface="Arial" panose="020B0604020202020204" pitchFamily="34" charset="0"/>
              </a:rPr>
              <a:t>xử</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lý</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vi-VN" sz="4000" b="1" dirty="0">
                <a:effectLst/>
                <a:latin typeface="Arial" panose="020B0604020202020204" pitchFamily="34" charset="0"/>
                <a:ea typeface="Calibri" panose="020F0502020204030204" pitchFamily="34" charset="0"/>
                <a:cs typeface="Arial" panose="020B0604020202020204" pitchFamily="34" charset="0"/>
              </a:rPr>
              <a:t>dữ</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liệu</a:t>
            </a:r>
            <a:r>
              <a:rPr lang="en-GB" sz="4000" b="1" dirty="0">
                <a:effectLst/>
                <a:latin typeface="Arial" panose="020B0604020202020204" pitchFamily="34" charset="0"/>
                <a:ea typeface="Calibri" panose="020F0502020204030204" pitchFamily="34" charset="0"/>
                <a:cs typeface="Arial" panose="020B0604020202020204" pitchFamily="34" charset="0"/>
              </a:rPr>
              <a:t> </a:t>
            </a:r>
            <a:r>
              <a:rPr lang="en-GB" sz="4000" b="1" dirty="0" err="1">
                <a:effectLst/>
                <a:latin typeface="Arial" panose="020B0604020202020204" pitchFamily="34" charset="0"/>
                <a:ea typeface="Calibri" panose="020F0502020204030204" pitchFamily="34" charset="0"/>
                <a:cs typeface="Arial" panose="020B0604020202020204" pitchFamily="34" charset="0"/>
              </a:rPr>
              <a:t>trong</a:t>
            </a:r>
            <a:r>
              <a:rPr lang="en-GB" sz="4000" b="1" dirty="0">
                <a:effectLst/>
                <a:latin typeface="Arial" panose="020B0604020202020204" pitchFamily="34" charset="0"/>
                <a:ea typeface="Calibri" panose="020F0502020204030204" pitchFamily="34" charset="0"/>
                <a:cs typeface="Arial" panose="020B0604020202020204" pitchFamily="34" charset="0"/>
              </a:rPr>
              <a:t> GFS</a:t>
            </a:r>
            <a:endParaRPr lang="en-GB" sz="8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274AE60D-E161-CFB2-100F-88EC0CE3FA9D}"/>
              </a:ext>
            </a:extLst>
          </p:cNvPr>
          <p:cNvPicPr>
            <a:picLocks noGrp="1" noChangeAspect="1"/>
          </p:cNvPicPr>
          <p:nvPr>
            <p:ph idx="1"/>
          </p:nvPr>
        </p:nvPicPr>
        <p:blipFill>
          <a:blip r:embed="rId2"/>
          <a:stretch>
            <a:fillRect/>
          </a:stretch>
        </p:blipFill>
        <p:spPr>
          <a:xfrm>
            <a:off x="942975" y="1829594"/>
            <a:ext cx="10306050" cy="4343400"/>
          </a:xfrm>
        </p:spPr>
      </p:pic>
      <p:sp>
        <p:nvSpPr>
          <p:cNvPr id="7" name="TextBox 6">
            <a:extLst>
              <a:ext uri="{FF2B5EF4-FFF2-40B4-BE49-F238E27FC236}">
                <a16:creationId xmlns:a16="http://schemas.microsoft.com/office/drawing/2014/main" id="{E382B930-1158-5A93-C5F6-C31F33F2F235}"/>
              </a:ext>
            </a:extLst>
          </p:cNvPr>
          <p:cNvSpPr txBox="1"/>
          <p:nvPr/>
        </p:nvSpPr>
        <p:spPr>
          <a:xfrm>
            <a:off x="1186733" y="4547657"/>
            <a:ext cx="6094674" cy="923330"/>
          </a:xfrm>
          <a:prstGeom prst="rect">
            <a:avLst/>
          </a:prstGeom>
          <a:noFill/>
        </p:spPr>
        <p:txBody>
          <a:bodyPr wrap="square">
            <a:spAutoFit/>
          </a:bodyPr>
          <a:lstStyle/>
          <a:p>
            <a:r>
              <a:rPr lang="en-GB" dirty="0"/>
              <a:t>-      </a:t>
            </a:r>
            <a:r>
              <a:rPr lang="en-GB" dirty="0" err="1"/>
              <a:t>Băng</a:t>
            </a:r>
            <a:r>
              <a:rPr lang="en-GB" dirty="0"/>
              <a:t> </a:t>
            </a:r>
            <a:r>
              <a:rPr lang="en-GB" dirty="0" err="1"/>
              <a:t>thông</a:t>
            </a:r>
            <a:r>
              <a:rPr lang="en-GB" dirty="0"/>
              <a:t> </a:t>
            </a:r>
            <a:r>
              <a:rPr lang="en-GB" dirty="0" err="1"/>
              <a:t>mạng</a:t>
            </a:r>
            <a:r>
              <a:rPr lang="en-GB" dirty="0"/>
              <a:t> </a:t>
            </a:r>
            <a:r>
              <a:rPr lang="en-GB" dirty="0" err="1"/>
              <a:t>cao</a:t>
            </a:r>
            <a:endParaRPr lang="en-GB" dirty="0"/>
          </a:p>
          <a:p>
            <a:r>
              <a:rPr lang="en-GB" dirty="0"/>
              <a:t>-      </a:t>
            </a:r>
            <a:r>
              <a:rPr lang="en-GB" dirty="0" err="1"/>
              <a:t>Các</a:t>
            </a:r>
            <a:r>
              <a:rPr lang="en-GB" dirty="0"/>
              <a:t> </a:t>
            </a:r>
            <a:r>
              <a:rPr lang="en-GB" dirty="0" err="1"/>
              <a:t>tệp</a:t>
            </a:r>
            <a:r>
              <a:rPr lang="en-GB" dirty="0"/>
              <a:t> </a:t>
            </a:r>
            <a:r>
              <a:rPr lang="en-GB" dirty="0" err="1"/>
              <a:t>nhiều</a:t>
            </a:r>
            <a:r>
              <a:rPr lang="en-GB" dirty="0"/>
              <a:t> TB</a:t>
            </a:r>
          </a:p>
          <a:p>
            <a:r>
              <a:rPr lang="en-GB" dirty="0"/>
              <a:t>-      </a:t>
            </a:r>
            <a:r>
              <a:rPr lang="en-GB" dirty="0" err="1"/>
              <a:t>Xử</a:t>
            </a:r>
            <a:r>
              <a:rPr lang="en-GB" dirty="0"/>
              <a:t> </a:t>
            </a:r>
            <a:r>
              <a:rPr lang="en-GB" dirty="0" err="1"/>
              <a:t>lý</a:t>
            </a:r>
            <a:r>
              <a:rPr lang="en-GB" dirty="0"/>
              <a:t> </a:t>
            </a:r>
            <a:r>
              <a:rPr lang="en-GB" dirty="0" err="1"/>
              <a:t>chậm</a:t>
            </a:r>
            <a:endParaRPr lang="en-GB" dirty="0"/>
          </a:p>
        </p:txBody>
      </p:sp>
      <p:sp>
        <p:nvSpPr>
          <p:cNvPr id="9" name="TextBox 8">
            <a:extLst>
              <a:ext uri="{FF2B5EF4-FFF2-40B4-BE49-F238E27FC236}">
                <a16:creationId xmlns:a16="http://schemas.microsoft.com/office/drawing/2014/main" id="{CF4EACD1-9C16-4652-36C4-1F173DA622FC}"/>
              </a:ext>
            </a:extLst>
          </p:cNvPr>
          <p:cNvSpPr txBox="1"/>
          <p:nvPr/>
        </p:nvSpPr>
        <p:spPr>
          <a:xfrm>
            <a:off x="6307372" y="5988328"/>
            <a:ext cx="4124739" cy="369332"/>
          </a:xfrm>
          <a:prstGeom prst="rect">
            <a:avLst/>
          </a:prstGeom>
          <a:noFill/>
        </p:spPr>
        <p:txBody>
          <a:bodyPr wrap="square">
            <a:spAutoFit/>
          </a:bodyPr>
          <a:lstStyle/>
          <a:p>
            <a:r>
              <a:rPr lang="vi-VN" dirty="0"/>
              <a:t>Tệp phân tích được lưu trữ trên GFS </a:t>
            </a:r>
            <a:endParaRPr lang="en-GB" dirty="0"/>
          </a:p>
        </p:txBody>
      </p:sp>
      <p:sp>
        <p:nvSpPr>
          <p:cNvPr id="11" name="TextBox 10">
            <a:extLst>
              <a:ext uri="{FF2B5EF4-FFF2-40B4-BE49-F238E27FC236}">
                <a16:creationId xmlns:a16="http://schemas.microsoft.com/office/drawing/2014/main" id="{1B85681B-6FF1-3B03-0A93-5A8B7427D0BB}"/>
              </a:ext>
            </a:extLst>
          </p:cNvPr>
          <p:cNvSpPr txBox="1"/>
          <p:nvPr/>
        </p:nvSpPr>
        <p:spPr>
          <a:xfrm>
            <a:off x="7062747" y="1506022"/>
            <a:ext cx="3846443"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r>
              <a:rPr lang="en-GB" dirty="0" err="1"/>
              <a:t>đọc</a:t>
            </a:r>
            <a:r>
              <a:rPr lang="en-GB" dirty="0"/>
              <a:t> </a:t>
            </a:r>
            <a:r>
              <a:rPr lang="en-GB" dirty="0" err="1"/>
              <a:t>tập</a:t>
            </a:r>
            <a:r>
              <a:rPr lang="en-GB" dirty="0"/>
              <a:t> tin </a:t>
            </a:r>
            <a:r>
              <a:rPr lang="en-GB" dirty="0" err="1"/>
              <a:t>và</a:t>
            </a:r>
            <a:r>
              <a:rPr lang="en-GB" dirty="0"/>
              <a:t> </a:t>
            </a:r>
            <a:r>
              <a:rPr lang="en-GB" dirty="0" err="1"/>
              <a:t>xử</a:t>
            </a:r>
            <a:r>
              <a:rPr lang="en-GB" dirty="0"/>
              <a:t> </a:t>
            </a:r>
            <a:r>
              <a:rPr lang="en-GB" dirty="0" err="1"/>
              <a:t>lý</a:t>
            </a:r>
            <a:r>
              <a:rPr lang="en-GB" dirty="0"/>
              <a:t>)</a:t>
            </a:r>
          </a:p>
        </p:txBody>
      </p:sp>
    </p:spTree>
    <p:extLst>
      <p:ext uri="{BB962C8B-B14F-4D97-AF65-F5344CB8AC3E}">
        <p14:creationId xmlns:p14="http://schemas.microsoft.com/office/powerpoint/2010/main" val="1345174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D964-074E-CB89-6D8F-21B9F03F683D}"/>
              </a:ext>
            </a:extLst>
          </p:cNvPr>
          <p:cNvSpPr>
            <a:spLocks noGrp="1"/>
          </p:cNvSpPr>
          <p:nvPr>
            <p:ph type="title"/>
          </p:nvPr>
        </p:nvSpPr>
        <p:spPr/>
        <p:txBody>
          <a:bodyPr>
            <a:normAutofit/>
          </a:bodyPr>
          <a:lstStyle/>
          <a:p>
            <a:r>
              <a:rPr lang="en-GB" sz="4000" b="1" dirty="0" err="1">
                <a:effectLst/>
                <a:latin typeface="Calibri" panose="020F0502020204030204" pitchFamily="34" charset="0"/>
                <a:ea typeface="Calibri" panose="020F0502020204030204" pitchFamily="34" charset="0"/>
                <a:cs typeface="Times New Roman" panose="02020603050405020304" pitchFamily="18" charset="0"/>
              </a:rPr>
              <a:t>Việc</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xư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dư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liệu</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8000" dirty="0"/>
          </a:p>
        </p:txBody>
      </p:sp>
      <p:pic>
        <p:nvPicPr>
          <p:cNvPr id="5" name="Content Placeholder 4">
            <a:extLst>
              <a:ext uri="{FF2B5EF4-FFF2-40B4-BE49-F238E27FC236}">
                <a16:creationId xmlns:a16="http://schemas.microsoft.com/office/drawing/2014/main" id="{9F41A8F7-61C4-68BF-2489-23227EC91DCF}"/>
              </a:ext>
            </a:extLst>
          </p:cNvPr>
          <p:cNvPicPr>
            <a:picLocks noGrp="1" noChangeAspect="1"/>
          </p:cNvPicPr>
          <p:nvPr>
            <p:ph idx="1"/>
          </p:nvPr>
        </p:nvPicPr>
        <p:blipFill>
          <a:blip r:embed="rId2"/>
          <a:stretch>
            <a:fillRect/>
          </a:stretch>
        </p:blipFill>
        <p:spPr>
          <a:xfrm>
            <a:off x="1028797" y="1825625"/>
            <a:ext cx="10134406" cy="4351338"/>
          </a:xfrm>
        </p:spPr>
      </p:pic>
      <p:sp>
        <p:nvSpPr>
          <p:cNvPr id="7" name="TextBox 6">
            <a:extLst>
              <a:ext uri="{FF2B5EF4-FFF2-40B4-BE49-F238E27FC236}">
                <a16:creationId xmlns:a16="http://schemas.microsoft.com/office/drawing/2014/main" id="{F06C8EBB-E814-E467-087D-23D68D2C453E}"/>
              </a:ext>
            </a:extLst>
          </p:cNvPr>
          <p:cNvSpPr txBox="1"/>
          <p:nvPr/>
        </p:nvSpPr>
        <p:spPr>
          <a:xfrm>
            <a:off x="1480931" y="5051916"/>
            <a:ext cx="2908189" cy="1323439"/>
          </a:xfrm>
          <a:prstGeom prst="rect">
            <a:avLst/>
          </a:prstGeom>
          <a:noFill/>
        </p:spPr>
        <p:txBody>
          <a:bodyPr wrap="square">
            <a:spAutoFit/>
          </a:bodyPr>
          <a:lstStyle/>
          <a:p>
            <a:r>
              <a:rPr lang="vi-VN" sz="2000" dirty="0"/>
              <a:t>Thay vì đưa dữ liệu đến máy khách, hãy đưa chức năng xử lý vào dữ liệu.</a:t>
            </a:r>
            <a:endParaRPr lang="en-GB" sz="2000" dirty="0"/>
          </a:p>
        </p:txBody>
      </p:sp>
      <p:sp>
        <p:nvSpPr>
          <p:cNvPr id="9" name="TextBox 8">
            <a:extLst>
              <a:ext uri="{FF2B5EF4-FFF2-40B4-BE49-F238E27FC236}">
                <a16:creationId xmlns:a16="http://schemas.microsoft.com/office/drawing/2014/main" id="{410640F6-659F-A3E8-4BA9-1CAFDFE52D2A}"/>
              </a:ext>
            </a:extLst>
          </p:cNvPr>
          <p:cNvSpPr txBox="1"/>
          <p:nvPr/>
        </p:nvSpPr>
        <p:spPr>
          <a:xfrm>
            <a:off x="6180152" y="6091493"/>
            <a:ext cx="4124739" cy="369332"/>
          </a:xfrm>
          <a:prstGeom prst="rect">
            <a:avLst/>
          </a:prstGeom>
          <a:noFill/>
        </p:spPr>
        <p:txBody>
          <a:bodyPr wrap="square">
            <a:spAutoFit/>
          </a:bodyPr>
          <a:lstStyle/>
          <a:p>
            <a:r>
              <a:rPr lang="vi-VN" dirty="0"/>
              <a:t>Tệp phân tích được lưu trữ trên GFS </a:t>
            </a:r>
            <a:endParaRPr lang="en-GB" dirty="0"/>
          </a:p>
        </p:txBody>
      </p:sp>
      <p:sp>
        <p:nvSpPr>
          <p:cNvPr id="11" name="TextBox 10">
            <a:extLst>
              <a:ext uri="{FF2B5EF4-FFF2-40B4-BE49-F238E27FC236}">
                <a16:creationId xmlns:a16="http://schemas.microsoft.com/office/drawing/2014/main" id="{BDF12DDA-753B-E396-2503-23BB72FEAB57}"/>
              </a:ext>
            </a:extLst>
          </p:cNvPr>
          <p:cNvSpPr txBox="1"/>
          <p:nvPr/>
        </p:nvSpPr>
        <p:spPr>
          <a:xfrm>
            <a:off x="7102503" y="1573491"/>
            <a:ext cx="3854394"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r>
              <a:rPr lang="en-GB" dirty="0" err="1"/>
              <a:t>đọc</a:t>
            </a:r>
            <a:r>
              <a:rPr lang="en-GB" dirty="0"/>
              <a:t> </a:t>
            </a:r>
            <a:r>
              <a:rPr lang="en-GB" dirty="0" err="1"/>
              <a:t>tập</a:t>
            </a:r>
            <a:r>
              <a:rPr lang="en-GB" dirty="0"/>
              <a:t> tin </a:t>
            </a:r>
            <a:r>
              <a:rPr lang="en-GB" dirty="0" err="1"/>
              <a:t>và</a:t>
            </a:r>
            <a:r>
              <a:rPr lang="en-GB" dirty="0"/>
              <a:t> </a:t>
            </a:r>
            <a:r>
              <a:rPr lang="en-GB" dirty="0" err="1"/>
              <a:t>xử</a:t>
            </a:r>
            <a:r>
              <a:rPr lang="en-GB" dirty="0"/>
              <a:t> </a:t>
            </a:r>
            <a:r>
              <a:rPr lang="en-GB" dirty="0" err="1"/>
              <a:t>lý</a:t>
            </a:r>
            <a:r>
              <a:rPr lang="en-GB" dirty="0"/>
              <a:t>)</a:t>
            </a:r>
          </a:p>
        </p:txBody>
      </p:sp>
    </p:spTree>
    <p:extLst>
      <p:ext uri="{BB962C8B-B14F-4D97-AF65-F5344CB8AC3E}">
        <p14:creationId xmlns:p14="http://schemas.microsoft.com/office/powerpoint/2010/main" val="257892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E83B-4AEC-9795-D438-DF672F21EF17}"/>
              </a:ext>
            </a:extLst>
          </p:cNvPr>
          <p:cNvSpPr>
            <a:spLocks noGrp="1"/>
          </p:cNvSpPr>
          <p:nvPr>
            <p:ph type="title"/>
          </p:nvPr>
        </p:nvSpPr>
        <p:spPr/>
        <p:txBody>
          <a:bodyPr>
            <a:normAutofit/>
          </a:bodyPr>
          <a:lstStyle/>
          <a:p>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Việc</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xư</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dư</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liệu</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 GFS</a:t>
            </a:r>
            <a:br>
              <a:rPr lang="en-GB"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GB" sz="4000" dirty="0"/>
          </a:p>
        </p:txBody>
      </p:sp>
      <p:pic>
        <p:nvPicPr>
          <p:cNvPr id="5" name="Content Placeholder 4">
            <a:extLst>
              <a:ext uri="{FF2B5EF4-FFF2-40B4-BE49-F238E27FC236}">
                <a16:creationId xmlns:a16="http://schemas.microsoft.com/office/drawing/2014/main" id="{3E7B563B-5744-4302-C487-8FCEA504B2A6}"/>
              </a:ext>
            </a:extLst>
          </p:cNvPr>
          <p:cNvPicPr>
            <a:picLocks noGrp="1" noChangeAspect="1"/>
          </p:cNvPicPr>
          <p:nvPr>
            <p:ph idx="1"/>
          </p:nvPr>
        </p:nvPicPr>
        <p:blipFill>
          <a:blip r:embed="rId2"/>
          <a:stretch>
            <a:fillRect/>
          </a:stretch>
        </p:blipFill>
        <p:spPr>
          <a:xfrm>
            <a:off x="952500" y="1886744"/>
            <a:ext cx="10287000" cy="4229100"/>
          </a:xfrm>
        </p:spPr>
      </p:pic>
      <p:sp>
        <p:nvSpPr>
          <p:cNvPr id="7" name="TextBox 6">
            <a:extLst>
              <a:ext uri="{FF2B5EF4-FFF2-40B4-BE49-F238E27FC236}">
                <a16:creationId xmlns:a16="http://schemas.microsoft.com/office/drawing/2014/main" id="{1E07CD5D-EC69-7789-C1F6-0D0F6A51E1FC}"/>
              </a:ext>
            </a:extLst>
          </p:cNvPr>
          <p:cNvSpPr txBox="1"/>
          <p:nvPr/>
        </p:nvSpPr>
        <p:spPr>
          <a:xfrm>
            <a:off x="1449127" y="4876988"/>
            <a:ext cx="3083118" cy="1015663"/>
          </a:xfrm>
          <a:prstGeom prst="rect">
            <a:avLst/>
          </a:prstGeom>
          <a:noFill/>
        </p:spPr>
        <p:txBody>
          <a:bodyPr wrap="square">
            <a:spAutoFit/>
          </a:bodyPr>
          <a:lstStyle/>
          <a:p>
            <a:r>
              <a:rPr lang="vi-VN" sz="2000" dirty="0"/>
              <a:t>Mỗi máy chủ áp dụng các chức năng cho các </a:t>
            </a:r>
            <a:r>
              <a:rPr lang="en-GB" sz="2000" dirty="0"/>
              <a:t>chunk (</a:t>
            </a:r>
            <a:r>
              <a:rPr lang="vi-VN" sz="2000" dirty="0"/>
              <a:t>khố</a:t>
            </a:r>
            <a:r>
              <a:rPr lang="en-GB" sz="2000" dirty="0" err="1"/>
              <a:t>i</a:t>
            </a:r>
            <a:r>
              <a:rPr lang="en-GB" sz="2000" dirty="0"/>
              <a:t>)</a:t>
            </a:r>
            <a:r>
              <a:rPr lang="vi-VN" sz="2000" dirty="0"/>
              <a:t> mà nó có.</a:t>
            </a:r>
            <a:endParaRPr lang="en-GB" sz="2000" dirty="0"/>
          </a:p>
        </p:txBody>
      </p:sp>
      <p:sp>
        <p:nvSpPr>
          <p:cNvPr id="9" name="TextBox 8">
            <a:extLst>
              <a:ext uri="{FF2B5EF4-FFF2-40B4-BE49-F238E27FC236}">
                <a16:creationId xmlns:a16="http://schemas.microsoft.com/office/drawing/2014/main" id="{7A5A918E-356A-950F-5CFA-FD12FBF007E9}"/>
              </a:ext>
            </a:extLst>
          </p:cNvPr>
          <p:cNvSpPr txBox="1"/>
          <p:nvPr/>
        </p:nvSpPr>
        <p:spPr>
          <a:xfrm>
            <a:off x="7142259" y="1517412"/>
            <a:ext cx="3504537"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 </a:t>
            </a:r>
            <a:r>
              <a:rPr lang="en-GB" dirty="0" err="1"/>
              <a:t>Chờ</a:t>
            </a:r>
            <a:r>
              <a:rPr lang="en-GB" dirty="0"/>
              <a:t> </a:t>
            </a:r>
            <a:r>
              <a:rPr lang="en-GB" dirty="0" err="1"/>
              <a:t>xử</a:t>
            </a:r>
            <a:r>
              <a:rPr lang="en-GB" dirty="0"/>
              <a:t> </a:t>
            </a:r>
            <a:r>
              <a:rPr lang="en-GB" dirty="0" err="1"/>
              <a:t>lý</a:t>
            </a:r>
            <a:r>
              <a:rPr lang="en-GB" dirty="0"/>
              <a:t> </a:t>
            </a:r>
            <a:r>
              <a:rPr lang="en-GB" dirty="0" err="1"/>
              <a:t>xong</a:t>
            </a:r>
            <a:r>
              <a:rPr lang="en-GB" dirty="0"/>
              <a:t>)</a:t>
            </a:r>
          </a:p>
        </p:txBody>
      </p:sp>
      <p:sp>
        <p:nvSpPr>
          <p:cNvPr id="11" name="TextBox 10">
            <a:extLst>
              <a:ext uri="{FF2B5EF4-FFF2-40B4-BE49-F238E27FC236}">
                <a16:creationId xmlns:a16="http://schemas.microsoft.com/office/drawing/2014/main" id="{D03215E5-1999-6121-CD3B-4A8FE99D3893}"/>
              </a:ext>
            </a:extLst>
          </p:cNvPr>
          <p:cNvSpPr txBox="1"/>
          <p:nvPr/>
        </p:nvSpPr>
        <p:spPr>
          <a:xfrm>
            <a:off x="6450496" y="6115844"/>
            <a:ext cx="3735125" cy="369332"/>
          </a:xfrm>
          <a:prstGeom prst="rect">
            <a:avLst/>
          </a:prstGeom>
          <a:noFill/>
        </p:spPr>
        <p:txBody>
          <a:bodyPr wrap="square">
            <a:spAutoFit/>
          </a:bodyPr>
          <a:lstStyle/>
          <a:p>
            <a:r>
              <a:rPr lang="en-GB" dirty="0" err="1"/>
              <a:t>Mỗi</a:t>
            </a:r>
            <a:r>
              <a:rPr lang="en-GB" dirty="0"/>
              <a:t> </a:t>
            </a:r>
            <a:r>
              <a:rPr lang="en-GB" dirty="0" err="1"/>
              <a:t>máy</a:t>
            </a:r>
            <a:r>
              <a:rPr lang="en-GB" dirty="0"/>
              <a:t> </a:t>
            </a:r>
            <a:r>
              <a:rPr lang="en-GB" dirty="0" err="1"/>
              <a:t>chủ</a:t>
            </a:r>
            <a:r>
              <a:rPr lang="en-GB" dirty="0"/>
              <a:t> </a:t>
            </a:r>
            <a:r>
              <a:rPr lang="en-GB" dirty="0" err="1"/>
              <a:t>xử</a:t>
            </a:r>
            <a:r>
              <a:rPr lang="en-GB" dirty="0"/>
              <a:t> </a:t>
            </a:r>
            <a:r>
              <a:rPr lang="en-GB" dirty="0" err="1"/>
              <a:t>lý</a:t>
            </a:r>
            <a:r>
              <a:rPr lang="en-GB" dirty="0"/>
              <a:t> </a:t>
            </a:r>
            <a:r>
              <a:rPr lang="en-GB" dirty="0" err="1"/>
              <a:t>một</a:t>
            </a:r>
            <a:r>
              <a:rPr lang="en-GB" dirty="0"/>
              <a:t> </a:t>
            </a:r>
            <a:r>
              <a:rPr lang="en-GB" dirty="0" err="1"/>
              <a:t>phần</a:t>
            </a:r>
            <a:r>
              <a:rPr lang="en-GB" dirty="0"/>
              <a:t> </a:t>
            </a:r>
            <a:r>
              <a:rPr lang="en-GB" dirty="0" err="1"/>
              <a:t>dữ</a:t>
            </a:r>
            <a:r>
              <a:rPr lang="en-GB" dirty="0"/>
              <a:t> </a:t>
            </a:r>
            <a:r>
              <a:rPr lang="en-GB" dirty="0" err="1"/>
              <a:t>liệu</a:t>
            </a:r>
            <a:endParaRPr lang="en-GB" dirty="0"/>
          </a:p>
        </p:txBody>
      </p:sp>
    </p:spTree>
    <p:extLst>
      <p:ext uri="{BB962C8B-B14F-4D97-AF65-F5344CB8AC3E}">
        <p14:creationId xmlns:p14="http://schemas.microsoft.com/office/powerpoint/2010/main" val="1593219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1D1A-6BA1-A2B4-0FA5-7F1EDDA90586}"/>
              </a:ext>
            </a:extLst>
          </p:cNvPr>
          <p:cNvSpPr>
            <a:spLocks noGrp="1"/>
          </p:cNvSpPr>
          <p:nvPr>
            <p:ph type="title"/>
          </p:nvPr>
        </p:nvSpPr>
        <p:spPr/>
        <p:txBody>
          <a:bodyPr>
            <a:normAutofit/>
          </a:bodyPr>
          <a:lstStyle/>
          <a:p>
            <a:r>
              <a:rPr lang="en-GB" sz="4000" b="1" dirty="0" err="1">
                <a:effectLst/>
                <a:latin typeface="Calibri" panose="020F0502020204030204" pitchFamily="34" charset="0"/>
                <a:ea typeface="Calibri" panose="020F0502020204030204" pitchFamily="34" charset="0"/>
                <a:cs typeface="Times New Roman" panose="02020603050405020304" pitchFamily="18" charset="0"/>
              </a:rPr>
              <a:t>Việc</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xư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lý</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dư</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liệu</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8000" dirty="0"/>
          </a:p>
        </p:txBody>
      </p:sp>
      <p:pic>
        <p:nvPicPr>
          <p:cNvPr id="5" name="Content Placeholder 4">
            <a:extLst>
              <a:ext uri="{FF2B5EF4-FFF2-40B4-BE49-F238E27FC236}">
                <a16:creationId xmlns:a16="http://schemas.microsoft.com/office/drawing/2014/main" id="{EAFF8E14-5AF3-991F-9B76-9E16B2ABF02B}"/>
              </a:ext>
            </a:extLst>
          </p:cNvPr>
          <p:cNvPicPr>
            <a:picLocks noGrp="1" noChangeAspect="1"/>
          </p:cNvPicPr>
          <p:nvPr>
            <p:ph idx="1"/>
          </p:nvPr>
        </p:nvPicPr>
        <p:blipFill>
          <a:blip r:embed="rId2"/>
          <a:stretch>
            <a:fillRect/>
          </a:stretch>
        </p:blipFill>
        <p:spPr>
          <a:xfrm>
            <a:off x="1181441" y="1825625"/>
            <a:ext cx="9829118" cy="4351338"/>
          </a:xfrm>
        </p:spPr>
      </p:pic>
      <p:sp>
        <p:nvSpPr>
          <p:cNvPr id="7" name="TextBox 6">
            <a:extLst>
              <a:ext uri="{FF2B5EF4-FFF2-40B4-BE49-F238E27FC236}">
                <a16:creationId xmlns:a16="http://schemas.microsoft.com/office/drawing/2014/main" id="{15F18ACC-7017-AF33-83E5-4E3B29F8BB76}"/>
              </a:ext>
            </a:extLst>
          </p:cNvPr>
          <p:cNvSpPr txBox="1"/>
          <p:nvPr/>
        </p:nvSpPr>
        <p:spPr>
          <a:xfrm>
            <a:off x="1624055" y="4924695"/>
            <a:ext cx="2812773" cy="1323439"/>
          </a:xfrm>
          <a:prstGeom prst="rect">
            <a:avLst/>
          </a:prstGeom>
          <a:noFill/>
        </p:spPr>
        <p:txBody>
          <a:bodyPr wrap="square">
            <a:spAutoFit/>
          </a:bodyPr>
          <a:lstStyle/>
          <a:p>
            <a:r>
              <a:rPr lang="en-GB" sz="2000" dirty="0"/>
              <a:t>Khi </a:t>
            </a:r>
            <a:r>
              <a:rPr lang="en-GB" sz="2000" dirty="0" err="1"/>
              <a:t>mỗi</a:t>
            </a:r>
            <a:r>
              <a:rPr lang="en-GB" sz="2000" dirty="0"/>
              <a:t> </a:t>
            </a:r>
            <a:r>
              <a:rPr lang="en-GB" sz="2000" dirty="0" err="1"/>
              <a:t>máy</a:t>
            </a:r>
            <a:r>
              <a:rPr lang="en-GB" sz="2000" dirty="0"/>
              <a:t> </a:t>
            </a:r>
            <a:r>
              <a:rPr lang="en-GB" sz="2000" dirty="0" err="1"/>
              <a:t>chủ</a:t>
            </a:r>
            <a:r>
              <a:rPr lang="en-GB" sz="2000" dirty="0"/>
              <a:t> </a:t>
            </a:r>
            <a:r>
              <a:rPr lang="en-GB" sz="2000" dirty="0" err="1"/>
              <a:t>hoàn</a:t>
            </a:r>
            <a:r>
              <a:rPr lang="en-GB" sz="2000" dirty="0"/>
              <a:t> </a:t>
            </a:r>
            <a:r>
              <a:rPr lang="en-GB" sz="2000" dirty="0" err="1"/>
              <a:t>tất</a:t>
            </a:r>
            <a:r>
              <a:rPr lang="en-GB" sz="2000" dirty="0"/>
              <a:t> </a:t>
            </a:r>
            <a:r>
              <a:rPr lang="en-GB" sz="2000" dirty="0" err="1"/>
              <a:t>quá</a:t>
            </a:r>
            <a:r>
              <a:rPr lang="en-GB" sz="2000" dirty="0"/>
              <a:t> </a:t>
            </a:r>
            <a:r>
              <a:rPr lang="en-GB" sz="2000" dirty="0" err="1"/>
              <a:t>trình</a:t>
            </a:r>
            <a:r>
              <a:rPr lang="en-GB" sz="2000" dirty="0"/>
              <a:t> </a:t>
            </a:r>
            <a:r>
              <a:rPr lang="en-GB" sz="2000" dirty="0" err="1"/>
              <a:t>xử</a:t>
            </a:r>
            <a:r>
              <a:rPr lang="en-GB" sz="2000" dirty="0"/>
              <a:t> </a:t>
            </a:r>
            <a:r>
              <a:rPr lang="en-GB" sz="2000" dirty="0" err="1"/>
              <a:t>lý</a:t>
            </a:r>
            <a:r>
              <a:rPr lang="en-GB" sz="2000" dirty="0"/>
              <a:t>, </a:t>
            </a:r>
            <a:r>
              <a:rPr lang="en-GB" sz="2000" dirty="0" err="1"/>
              <a:t>nó</a:t>
            </a:r>
            <a:r>
              <a:rPr lang="en-GB" sz="2000" dirty="0"/>
              <a:t> </a:t>
            </a:r>
            <a:r>
              <a:rPr lang="en-GB" sz="2000" dirty="0" err="1"/>
              <a:t>có</a:t>
            </a:r>
            <a:r>
              <a:rPr lang="en-GB" sz="2000" dirty="0"/>
              <a:t> </a:t>
            </a:r>
            <a:r>
              <a:rPr lang="en-GB" sz="2000" dirty="0" err="1"/>
              <a:t>thể</a:t>
            </a:r>
            <a:r>
              <a:rPr lang="en-GB" sz="2000" dirty="0"/>
              <a:t> </a:t>
            </a:r>
            <a:r>
              <a:rPr lang="en-GB" sz="2000" dirty="0" err="1"/>
              <a:t>gửi</a:t>
            </a:r>
            <a:r>
              <a:rPr lang="en-GB" sz="2000" dirty="0"/>
              <a:t> </a:t>
            </a:r>
            <a:r>
              <a:rPr lang="en-GB" sz="2000" dirty="0" err="1"/>
              <a:t>kết</a:t>
            </a:r>
            <a:r>
              <a:rPr lang="en-GB" sz="2000" dirty="0"/>
              <a:t> </a:t>
            </a:r>
            <a:r>
              <a:rPr lang="en-GB" sz="2000" dirty="0" err="1"/>
              <a:t>quả</a:t>
            </a:r>
            <a:r>
              <a:rPr lang="en-GB" sz="2000" dirty="0"/>
              <a:t> </a:t>
            </a:r>
            <a:r>
              <a:rPr lang="en-GB" sz="2000" dirty="0" err="1"/>
              <a:t>trở</a:t>
            </a:r>
            <a:r>
              <a:rPr lang="en-GB" sz="2000" dirty="0"/>
              <a:t> </a:t>
            </a:r>
            <a:r>
              <a:rPr lang="en-GB" sz="2000" dirty="0" err="1"/>
              <a:t>lại</a:t>
            </a:r>
            <a:r>
              <a:rPr lang="en-GB" sz="2000" dirty="0"/>
              <a:t> </a:t>
            </a:r>
            <a:r>
              <a:rPr lang="en-GB" sz="2000" dirty="0" err="1"/>
              <a:t>ứng</a:t>
            </a:r>
            <a:r>
              <a:rPr lang="en-GB" sz="2000" dirty="0"/>
              <a:t> </a:t>
            </a:r>
            <a:r>
              <a:rPr lang="en-GB" sz="2000" dirty="0" err="1"/>
              <a:t>dụng</a:t>
            </a:r>
            <a:r>
              <a:rPr lang="en-GB" sz="2000" dirty="0"/>
              <a:t>.</a:t>
            </a:r>
          </a:p>
        </p:txBody>
      </p:sp>
      <p:sp>
        <p:nvSpPr>
          <p:cNvPr id="9" name="TextBox 8">
            <a:extLst>
              <a:ext uri="{FF2B5EF4-FFF2-40B4-BE49-F238E27FC236}">
                <a16:creationId xmlns:a16="http://schemas.microsoft.com/office/drawing/2014/main" id="{0A68396E-BC12-7761-B647-CBC09CE6E509}"/>
              </a:ext>
            </a:extLst>
          </p:cNvPr>
          <p:cNvSpPr txBox="1"/>
          <p:nvPr/>
        </p:nvSpPr>
        <p:spPr>
          <a:xfrm>
            <a:off x="6307373" y="6176963"/>
            <a:ext cx="3751027" cy="369332"/>
          </a:xfrm>
          <a:prstGeom prst="rect">
            <a:avLst/>
          </a:prstGeom>
          <a:noFill/>
        </p:spPr>
        <p:txBody>
          <a:bodyPr wrap="square">
            <a:spAutoFit/>
          </a:bodyPr>
          <a:lstStyle/>
          <a:p>
            <a:r>
              <a:rPr lang="en-GB" dirty="0" err="1"/>
              <a:t>Mỗi</a:t>
            </a:r>
            <a:r>
              <a:rPr lang="en-GB" dirty="0"/>
              <a:t> </a:t>
            </a:r>
            <a:r>
              <a:rPr lang="en-GB" dirty="0" err="1"/>
              <a:t>máy</a:t>
            </a:r>
            <a:r>
              <a:rPr lang="en-GB" dirty="0"/>
              <a:t> </a:t>
            </a:r>
            <a:r>
              <a:rPr lang="en-GB" dirty="0" err="1"/>
              <a:t>chủ</a:t>
            </a:r>
            <a:r>
              <a:rPr lang="en-GB" dirty="0"/>
              <a:t> </a:t>
            </a:r>
            <a:r>
              <a:rPr lang="en-GB" dirty="0" err="1"/>
              <a:t>xử</a:t>
            </a:r>
            <a:r>
              <a:rPr lang="en-GB" dirty="0"/>
              <a:t> </a:t>
            </a:r>
            <a:r>
              <a:rPr lang="en-GB" dirty="0" err="1"/>
              <a:t>lý</a:t>
            </a:r>
            <a:r>
              <a:rPr lang="en-GB" dirty="0"/>
              <a:t> </a:t>
            </a:r>
            <a:r>
              <a:rPr lang="en-GB" dirty="0" err="1"/>
              <a:t>một</a:t>
            </a:r>
            <a:r>
              <a:rPr lang="en-GB" dirty="0"/>
              <a:t> </a:t>
            </a:r>
            <a:r>
              <a:rPr lang="en-GB" dirty="0" err="1"/>
              <a:t>phần</a:t>
            </a:r>
            <a:r>
              <a:rPr lang="en-GB" dirty="0"/>
              <a:t> </a:t>
            </a:r>
            <a:r>
              <a:rPr lang="en-GB" dirty="0" err="1"/>
              <a:t>dữ</a:t>
            </a:r>
            <a:r>
              <a:rPr lang="en-GB" dirty="0"/>
              <a:t> </a:t>
            </a:r>
            <a:r>
              <a:rPr lang="en-GB" dirty="0" err="1"/>
              <a:t>liệu</a:t>
            </a:r>
            <a:r>
              <a:rPr lang="en-GB" dirty="0"/>
              <a:t> </a:t>
            </a:r>
          </a:p>
        </p:txBody>
      </p:sp>
      <p:sp>
        <p:nvSpPr>
          <p:cNvPr id="13" name="TextBox 12">
            <a:extLst>
              <a:ext uri="{FF2B5EF4-FFF2-40B4-BE49-F238E27FC236}">
                <a16:creationId xmlns:a16="http://schemas.microsoft.com/office/drawing/2014/main" id="{44304674-A190-3E15-1F1B-29797DE4A325}"/>
              </a:ext>
            </a:extLst>
          </p:cNvPr>
          <p:cNvSpPr txBox="1"/>
          <p:nvPr/>
        </p:nvSpPr>
        <p:spPr>
          <a:xfrm>
            <a:off x="7261530" y="3317682"/>
            <a:ext cx="991925" cy="369332"/>
          </a:xfrm>
          <a:prstGeom prst="rect">
            <a:avLst/>
          </a:prstGeom>
          <a:noFill/>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sp>
        <p:nvSpPr>
          <p:cNvPr id="17" name="TextBox 16">
            <a:extLst>
              <a:ext uri="{FF2B5EF4-FFF2-40B4-BE49-F238E27FC236}">
                <a16:creationId xmlns:a16="http://schemas.microsoft.com/office/drawing/2014/main" id="{60CF6FE1-4F6E-3A31-6A9E-9ED060738C7D}"/>
              </a:ext>
            </a:extLst>
          </p:cNvPr>
          <p:cNvSpPr txBox="1"/>
          <p:nvPr/>
        </p:nvSpPr>
        <p:spPr>
          <a:xfrm>
            <a:off x="6999136" y="1754454"/>
            <a:ext cx="4546158"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 </a:t>
            </a:r>
            <a:r>
              <a:rPr lang="en-GB" dirty="0" err="1"/>
              <a:t>nhận</a:t>
            </a:r>
            <a:r>
              <a:rPr lang="en-GB" dirty="0"/>
              <a:t> </a:t>
            </a:r>
            <a:r>
              <a:rPr lang="en-GB" dirty="0" err="1"/>
              <a:t>kết</a:t>
            </a:r>
            <a:r>
              <a:rPr lang="en-GB" dirty="0"/>
              <a:t> </a:t>
            </a:r>
            <a:r>
              <a:rPr lang="en-GB" dirty="0" err="1"/>
              <a:t>quả</a:t>
            </a:r>
            <a:r>
              <a:rPr lang="en-GB" dirty="0"/>
              <a:t> + </a:t>
            </a:r>
            <a:r>
              <a:rPr lang="en-GB" dirty="0" err="1"/>
              <a:t>tổng</a:t>
            </a:r>
            <a:r>
              <a:rPr lang="en-GB" dirty="0"/>
              <a:t> </a:t>
            </a:r>
            <a:r>
              <a:rPr lang="en-GB" dirty="0" err="1"/>
              <a:t>hợp</a:t>
            </a:r>
            <a:r>
              <a:rPr lang="en-GB" dirty="0"/>
              <a:t>)</a:t>
            </a:r>
          </a:p>
        </p:txBody>
      </p:sp>
    </p:spTree>
    <p:extLst>
      <p:ext uri="{BB962C8B-B14F-4D97-AF65-F5344CB8AC3E}">
        <p14:creationId xmlns:p14="http://schemas.microsoft.com/office/powerpoint/2010/main" val="2733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6794-664D-6A88-5450-A7154B0D73FC}"/>
              </a:ext>
            </a:extLst>
          </p:cNvPr>
          <p:cNvSpPr>
            <a:spLocks noGrp="1"/>
          </p:cNvSpPr>
          <p:nvPr>
            <p:ph type="title"/>
          </p:nvPr>
        </p:nvSpPr>
        <p:spPr>
          <a:xfrm>
            <a:off x="3096651" y="1959878"/>
            <a:ext cx="5998698" cy="1325563"/>
          </a:xfrm>
        </p:spPr>
        <p:txBody>
          <a:bodyPr/>
          <a:lstStyle/>
          <a:p>
            <a:r>
              <a:rPr lang="en-GB" b="1" dirty="0" err="1">
                <a:solidFill>
                  <a:schemeClr val="bg1"/>
                </a:solidFill>
              </a:rPr>
              <a:t>Hệ</a:t>
            </a:r>
            <a:r>
              <a:rPr lang="en-GB" b="1" dirty="0">
                <a:solidFill>
                  <a:schemeClr val="bg1"/>
                </a:solidFill>
              </a:rPr>
              <a:t> </a:t>
            </a:r>
            <a:r>
              <a:rPr lang="en-GB" b="1" dirty="0" err="1">
                <a:solidFill>
                  <a:schemeClr val="bg1"/>
                </a:solidFill>
              </a:rPr>
              <a:t>thống</a:t>
            </a:r>
            <a:r>
              <a:rPr lang="en-GB" b="1" dirty="0">
                <a:solidFill>
                  <a:schemeClr val="bg1"/>
                </a:solidFill>
              </a:rPr>
              <a:t> </a:t>
            </a:r>
            <a:r>
              <a:rPr lang="en-GB" b="1" dirty="0" err="1">
                <a:solidFill>
                  <a:schemeClr val="bg1"/>
                </a:solidFill>
              </a:rPr>
              <a:t>tập</a:t>
            </a:r>
            <a:r>
              <a:rPr lang="en-GB" b="1" dirty="0">
                <a:solidFill>
                  <a:schemeClr val="bg1"/>
                </a:solidFill>
              </a:rPr>
              <a:t> tin </a:t>
            </a:r>
            <a:r>
              <a:rPr lang="en-GB" b="1" dirty="0" err="1">
                <a:solidFill>
                  <a:schemeClr val="bg1"/>
                </a:solidFill>
              </a:rPr>
              <a:t>phân</a:t>
            </a:r>
            <a:r>
              <a:rPr lang="en-GB" b="1" dirty="0">
                <a:solidFill>
                  <a:schemeClr val="bg1"/>
                </a:solidFill>
              </a:rPr>
              <a:t> </a:t>
            </a:r>
            <a:r>
              <a:rPr lang="en-GB" b="1" dirty="0" err="1">
                <a:solidFill>
                  <a:schemeClr val="bg1"/>
                </a:solidFill>
              </a:rPr>
              <a:t>tán</a:t>
            </a:r>
            <a:endParaRPr lang="en-GB" dirty="0">
              <a:solidFill>
                <a:schemeClr val="bg1"/>
              </a:solidFill>
            </a:endParaRPr>
          </a:p>
        </p:txBody>
      </p:sp>
      <p:sp>
        <p:nvSpPr>
          <p:cNvPr id="3" name="Content Placeholder 2">
            <a:extLst>
              <a:ext uri="{FF2B5EF4-FFF2-40B4-BE49-F238E27FC236}">
                <a16:creationId xmlns:a16="http://schemas.microsoft.com/office/drawing/2014/main" id="{01B0BF4B-799F-DCFA-4A70-D2BEC30B60AF}"/>
              </a:ext>
            </a:extLst>
          </p:cNvPr>
          <p:cNvSpPr>
            <a:spLocks noGrp="1"/>
          </p:cNvSpPr>
          <p:nvPr>
            <p:ph idx="1"/>
          </p:nvPr>
        </p:nvSpPr>
        <p:spPr>
          <a:xfrm>
            <a:off x="1260231" y="4039993"/>
            <a:ext cx="10515600" cy="813361"/>
          </a:xfrm>
        </p:spPr>
        <p:txBody>
          <a:bodyPr/>
          <a:lstStyle/>
          <a:p>
            <a:r>
              <a:rPr lang="en-GB" b="1" i="0" dirty="0" err="1">
                <a:solidFill>
                  <a:schemeClr val="bg1"/>
                </a:solidFill>
                <a:effectLst/>
              </a:rPr>
              <a:t>Hệ</a:t>
            </a:r>
            <a:r>
              <a:rPr lang="en-GB" b="1" i="0" dirty="0">
                <a:solidFill>
                  <a:schemeClr val="bg1"/>
                </a:solidFill>
                <a:effectLst/>
              </a:rPr>
              <a:t> </a:t>
            </a:r>
            <a:r>
              <a:rPr lang="en-GB" b="1" i="0" dirty="0" err="1">
                <a:solidFill>
                  <a:schemeClr val="bg1"/>
                </a:solidFill>
                <a:effectLst/>
              </a:rPr>
              <a:t>thống</a:t>
            </a:r>
            <a:r>
              <a:rPr lang="en-GB" b="1" i="0" dirty="0">
                <a:solidFill>
                  <a:schemeClr val="bg1"/>
                </a:solidFill>
                <a:effectLst/>
              </a:rPr>
              <a:t> </a:t>
            </a:r>
            <a:r>
              <a:rPr lang="en-GB" b="1" i="0" dirty="0" err="1">
                <a:solidFill>
                  <a:schemeClr val="bg1"/>
                </a:solidFill>
                <a:effectLst/>
              </a:rPr>
              <a:t>tập</a:t>
            </a:r>
            <a:r>
              <a:rPr lang="en-GB" b="1" i="0" dirty="0">
                <a:solidFill>
                  <a:schemeClr val="bg1"/>
                </a:solidFill>
                <a:effectLst/>
              </a:rPr>
              <a:t> tin </a:t>
            </a:r>
            <a:r>
              <a:rPr lang="en-GB" b="1" i="0" dirty="0" err="1">
                <a:solidFill>
                  <a:schemeClr val="bg1"/>
                </a:solidFill>
                <a:effectLst/>
              </a:rPr>
              <a:t>phân</a:t>
            </a:r>
            <a:r>
              <a:rPr lang="en-GB" b="1" i="0" dirty="0">
                <a:solidFill>
                  <a:schemeClr val="bg1"/>
                </a:solidFill>
                <a:effectLst/>
              </a:rPr>
              <a:t> </a:t>
            </a:r>
            <a:r>
              <a:rPr lang="en-GB" b="1" i="0" dirty="0" err="1">
                <a:solidFill>
                  <a:schemeClr val="bg1"/>
                </a:solidFill>
                <a:effectLst/>
              </a:rPr>
              <a:t>tán</a:t>
            </a:r>
            <a:r>
              <a:rPr lang="en-GB" b="1" i="0" dirty="0">
                <a:solidFill>
                  <a:schemeClr val="bg1"/>
                </a:solidFill>
                <a:effectLst/>
              </a:rPr>
              <a:t> Google.</a:t>
            </a:r>
            <a:endParaRPr lang="en-GB" dirty="0">
              <a:solidFill>
                <a:schemeClr val="bg1"/>
              </a:solidFill>
            </a:endParaRPr>
          </a:p>
        </p:txBody>
      </p:sp>
      <p:sp>
        <p:nvSpPr>
          <p:cNvPr id="4" name="Rectangle 3">
            <a:extLst>
              <a:ext uri="{FF2B5EF4-FFF2-40B4-BE49-F238E27FC236}">
                <a16:creationId xmlns:a16="http://schemas.microsoft.com/office/drawing/2014/main" id="{E331B79C-598E-0151-2551-B2CA709B9F4E}"/>
              </a:ext>
            </a:extLst>
          </p:cNvPr>
          <p:cNvSpPr/>
          <p:nvPr/>
        </p:nvSpPr>
        <p:spPr>
          <a:xfrm>
            <a:off x="1132451" y="3285441"/>
            <a:ext cx="2715064" cy="14355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0F3F31D5-E902-5E3C-C630-A6720A446745}"/>
              </a:ext>
            </a:extLst>
          </p:cNvPr>
          <p:cNvSpPr/>
          <p:nvPr/>
        </p:nvSpPr>
        <p:spPr>
          <a:xfrm>
            <a:off x="3096651" y="3285441"/>
            <a:ext cx="1911447" cy="14355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76656174-D738-E01D-5F7E-D32BB0190C74}"/>
              </a:ext>
            </a:extLst>
          </p:cNvPr>
          <p:cNvSpPr/>
          <p:nvPr/>
        </p:nvSpPr>
        <p:spPr>
          <a:xfrm>
            <a:off x="4236134" y="3285441"/>
            <a:ext cx="1011115" cy="14355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dirty="0"/>
          </a:p>
        </p:txBody>
      </p:sp>
    </p:spTree>
    <p:extLst>
      <p:ext uri="{BB962C8B-B14F-4D97-AF65-F5344CB8AC3E}">
        <p14:creationId xmlns:p14="http://schemas.microsoft.com/office/powerpoint/2010/main" val="2490111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F5F7-B3EA-7376-FCC0-C8B7877AE167}"/>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Map Reduce </a:t>
            </a:r>
            <a:r>
              <a:rPr lang="en-GB" sz="4000" b="1" dirty="0" err="1">
                <a:effectLst/>
                <a:latin typeface="Calibri" panose="020F0502020204030204" pitchFamily="34" charset="0"/>
                <a:ea typeface="Calibri" panose="020F0502020204030204" pitchFamily="34" charset="0"/>
                <a:cs typeface="Times New Roman" panose="02020603050405020304" pitchFamily="18" charset="0"/>
              </a:rPr>
              <a:t>trong</a:t>
            </a:r>
            <a:r>
              <a:rPr lang="en-GB" sz="4000" b="1" dirty="0">
                <a:effectLst/>
                <a:latin typeface="Calibri" panose="020F0502020204030204" pitchFamily="34" charset="0"/>
                <a:ea typeface="Calibri" panose="020F0502020204030204" pitchFamily="34" charset="0"/>
                <a:cs typeface="Times New Roman" panose="02020603050405020304" pitchFamily="18" charset="0"/>
              </a:rPr>
              <a:t> GFS</a:t>
            </a:r>
            <a:endParaRPr lang="en-GB" sz="8000" dirty="0"/>
          </a:p>
        </p:txBody>
      </p:sp>
      <p:pic>
        <p:nvPicPr>
          <p:cNvPr id="5" name="Content Placeholder 4">
            <a:extLst>
              <a:ext uri="{FF2B5EF4-FFF2-40B4-BE49-F238E27FC236}">
                <a16:creationId xmlns:a16="http://schemas.microsoft.com/office/drawing/2014/main" id="{E65604CD-8A72-6AC0-7744-D0C863A769EF}"/>
              </a:ext>
            </a:extLst>
          </p:cNvPr>
          <p:cNvPicPr>
            <a:picLocks noGrp="1" noChangeAspect="1"/>
          </p:cNvPicPr>
          <p:nvPr>
            <p:ph idx="1"/>
          </p:nvPr>
        </p:nvPicPr>
        <p:blipFill>
          <a:blip r:embed="rId2"/>
          <a:stretch>
            <a:fillRect/>
          </a:stretch>
        </p:blipFill>
        <p:spPr>
          <a:xfrm>
            <a:off x="1105589" y="1825625"/>
            <a:ext cx="9980822" cy="4351338"/>
          </a:xfrm>
        </p:spPr>
      </p:pic>
      <p:sp>
        <p:nvSpPr>
          <p:cNvPr id="7" name="TextBox 6">
            <a:extLst>
              <a:ext uri="{FF2B5EF4-FFF2-40B4-BE49-F238E27FC236}">
                <a16:creationId xmlns:a16="http://schemas.microsoft.com/office/drawing/2014/main" id="{CFB83312-CF26-966D-A76C-96E48BB0CA3D}"/>
              </a:ext>
            </a:extLst>
          </p:cNvPr>
          <p:cNvSpPr txBox="1"/>
          <p:nvPr/>
        </p:nvSpPr>
        <p:spPr>
          <a:xfrm>
            <a:off x="1528640" y="4689484"/>
            <a:ext cx="2852529" cy="1200329"/>
          </a:xfrm>
          <a:prstGeom prst="rect">
            <a:avLst/>
          </a:prstGeom>
          <a:noFill/>
        </p:spPr>
        <p:txBody>
          <a:bodyPr wrap="square">
            <a:spAutoFit/>
          </a:bodyPr>
          <a:lstStyle/>
          <a:p>
            <a:r>
              <a:rPr lang="en-GB" sz="2400" dirty="0" err="1"/>
              <a:t>Mô</a:t>
            </a:r>
            <a:r>
              <a:rPr lang="en-GB" sz="2400" dirty="0"/>
              <a:t> </a:t>
            </a:r>
            <a:r>
              <a:rPr lang="en-GB" sz="2400" dirty="0" err="1"/>
              <a:t>hình</a:t>
            </a:r>
            <a:r>
              <a:rPr lang="en-GB" sz="2400" dirty="0"/>
              <a:t> </a:t>
            </a:r>
            <a:r>
              <a:rPr lang="en-GB" sz="2400" dirty="0" err="1"/>
              <a:t>lập</a:t>
            </a:r>
            <a:r>
              <a:rPr lang="en-GB" sz="2400" dirty="0"/>
              <a:t> </a:t>
            </a:r>
            <a:r>
              <a:rPr lang="en-GB" sz="2400" dirty="0" err="1"/>
              <a:t>trình</a:t>
            </a:r>
            <a:r>
              <a:rPr lang="en-GB" sz="2400" dirty="0"/>
              <a:t> </a:t>
            </a:r>
            <a:r>
              <a:rPr lang="en-GB" sz="2400" dirty="0" err="1"/>
              <a:t>xử</a:t>
            </a:r>
            <a:r>
              <a:rPr lang="en-GB" sz="2400" dirty="0"/>
              <a:t> </a:t>
            </a:r>
            <a:r>
              <a:rPr lang="en-GB" sz="2400" dirty="0" err="1"/>
              <a:t>lý</a:t>
            </a:r>
            <a:r>
              <a:rPr lang="en-GB" sz="2400" dirty="0"/>
              <a:t> </a:t>
            </a:r>
            <a:r>
              <a:rPr lang="en-GB" sz="2400" dirty="0" err="1"/>
              <a:t>dữ</a:t>
            </a:r>
            <a:r>
              <a:rPr lang="en-GB" sz="2400" dirty="0"/>
              <a:t> </a:t>
            </a:r>
            <a:r>
              <a:rPr lang="en-GB" sz="2400" dirty="0" err="1"/>
              <a:t>liệu</a:t>
            </a:r>
            <a:r>
              <a:rPr lang="en-GB" sz="2400" dirty="0"/>
              <a:t> </a:t>
            </a:r>
            <a:r>
              <a:rPr lang="en-GB" sz="2400" dirty="0" err="1"/>
              <a:t>lớn</a:t>
            </a:r>
            <a:r>
              <a:rPr lang="en-GB" sz="2400" dirty="0"/>
              <a:t> </a:t>
            </a:r>
            <a:r>
              <a:rPr lang="en-GB" sz="2400" dirty="0" err="1"/>
              <a:t>phân</a:t>
            </a:r>
            <a:r>
              <a:rPr lang="en-GB" sz="2400" dirty="0"/>
              <a:t> </a:t>
            </a:r>
            <a:r>
              <a:rPr lang="en-GB" sz="2400" dirty="0" err="1"/>
              <a:t>tán</a:t>
            </a:r>
            <a:r>
              <a:rPr lang="en-GB" sz="2400" dirty="0"/>
              <a:t>.</a:t>
            </a:r>
          </a:p>
        </p:txBody>
      </p:sp>
      <p:sp>
        <p:nvSpPr>
          <p:cNvPr id="9" name="TextBox 8">
            <a:extLst>
              <a:ext uri="{FF2B5EF4-FFF2-40B4-BE49-F238E27FC236}">
                <a16:creationId xmlns:a16="http://schemas.microsoft.com/office/drawing/2014/main" id="{64292026-18B3-C38D-A99B-B966F19FB8C8}"/>
              </a:ext>
            </a:extLst>
          </p:cNvPr>
          <p:cNvSpPr txBox="1"/>
          <p:nvPr/>
        </p:nvSpPr>
        <p:spPr>
          <a:xfrm>
            <a:off x="7174065" y="1388825"/>
            <a:ext cx="5078895"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a:t>
            </a:r>
            <a:r>
              <a:rPr lang="en-GB" dirty="0" err="1"/>
              <a:t>chỉ</a:t>
            </a:r>
            <a:r>
              <a:rPr lang="en-GB" dirty="0"/>
              <a:t> </a:t>
            </a:r>
            <a:r>
              <a:rPr lang="en-GB" dirty="0" err="1"/>
              <a:t>gửi</a:t>
            </a:r>
            <a:r>
              <a:rPr lang="en-GB" dirty="0"/>
              <a:t> </a:t>
            </a:r>
            <a:r>
              <a:rPr lang="en-GB" dirty="0" err="1"/>
              <a:t>các</a:t>
            </a:r>
            <a:r>
              <a:rPr lang="en-GB" dirty="0"/>
              <a:t> </a:t>
            </a:r>
            <a:r>
              <a:rPr lang="en-GB" dirty="0" err="1"/>
              <a:t>chức</a:t>
            </a:r>
            <a:r>
              <a:rPr lang="en-GB" dirty="0"/>
              <a:t> </a:t>
            </a:r>
            <a:r>
              <a:rPr lang="en-GB" dirty="0" err="1"/>
              <a:t>năng</a:t>
            </a:r>
            <a:r>
              <a:rPr lang="en-GB" dirty="0"/>
              <a:t> </a:t>
            </a:r>
            <a:r>
              <a:rPr lang="en-GB" dirty="0" err="1"/>
              <a:t>đến</a:t>
            </a:r>
            <a:r>
              <a:rPr lang="en-GB" dirty="0"/>
              <a:t> </a:t>
            </a:r>
            <a:r>
              <a:rPr lang="en-GB" dirty="0" err="1"/>
              <a:t>áp</a:t>
            </a:r>
            <a:r>
              <a:rPr lang="en-GB" dirty="0"/>
              <a:t> </a:t>
            </a:r>
            <a:r>
              <a:rPr lang="en-GB" dirty="0" err="1"/>
              <a:t>dụng</a:t>
            </a:r>
            <a:r>
              <a:rPr lang="en-GB" dirty="0"/>
              <a:t>)</a:t>
            </a:r>
          </a:p>
        </p:txBody>
      </p:sp>
      <p:sp>
        <p:nvSpPr>
          <p:cNvPr id="13" name="TextBox 12">
            <a:extLst>
              <a:ext uri="{FF2B5EF4-FFF2-40B4-BE49-F238E27FC236}">
                <a16:creationId xmlns:a16="http://schemas.microsoft.com/office/drawing/2014/main" id="{F837CCE9-8136-37B9-0606-BA31725FD0CC}"/>
              </a:ext>
            </a:extLst>
          </p:cNvPr>
          <p:cNvSpPr txBox="1"/>
          <p:nvPr/>
        </p:nvSpPr>
        <p:spPr>
          <a:xfrm>
            <a:off x="6167562" y="6176963"/>
            <a:ext cx="3938546" cy="646331"/>
          </a:xfrm>
          <a:prstGeom prst="rect">
            <a:avLst/>
          </a:prstGeom>
          <a:noFill/>
        </p:spPr>
        <p:txBody>
          <a:bodyPr wrap="square">
            <a:spAutoFit/>
          </a:bodyPr>
          <a:lstStyle/>
          <a:p>
            <a:r>
              <a:rPr lang="vi-VN" dirty="0"/>
              <a:t>Máy chủ lưu trữ xử lý một phần dữ liệu</a:t>
            </a:r>
            <a:endParaRPr lang="en-GB" dirty="0"/>
          </a:p>
        </p:txBody>
      </p:sp>
    </p:spTree>
    <p:extLst>
      <p:ext uri="{BB962C8B-B14F-4D97-AF65-F5344CB8AC3E}">
        <p14:creationId xmlns:p14="http://schemas.microsoft.com/office/powerpoint/2010/main" val="1667415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AD8-4EF2-6916-4A77-3AB8D024D446}"/>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Map + Reduce</a:t>
            </a:r>
            <a:endParaRPr lang="en-GB" sz="8000" dirty="0"/>
          </a:p>
        </p:txBody>
      </p:sp>
      <p:pic>
        <p:nvPicPr>
          <p:cNvPr id="5" name="Content Placeholder 4">
            <a:extLst>
              <a:ext uri="{FF2B5EF4-FFF2-40B4-BE49-F238E27FC236}">
                <a16:creationId xmlns:a16="http://schemas.microsoft.com/office/drawing/2014/main" id="{D59658A1-5A2E-7203-437A-494F19164571}"/>
              </a:ext>
            </a:extLst>
          </p:cNvPr>
          <p:cNvPicPr>
            <a:picLocks noGrp="1" noChangeAspect="1"/>
          </p:cNvPicPr>
          <p:nvPr>
            <p:ph idx="1"/>
          </p:nvPr>
        </p:nvPicPr>
        <p:blipFill>
          <a:blip r:embed="rId2"/>
          <a:stretch>
            <a:fillRect/>
          </a:stretch>
        </p:blipFill>
        <p:spPr>
          <a:xfrm>
            <a:off x="1022606" y="1825625"/>
            <a:ext cx="10146788" cy="4351338"/>
          </a:xfrm>
        </p:spPr>
      </p:pic>
      <p:sp>
        <p:nvSpPr>
          <p:cNvPr id="7" name="TextBox 6">
            <a:extLst>
              <a:ext uri="{FF2B5EF4-FFF2-40B4-BE49-F238E27FC236}">
                <a16:creationId xmlns:a16="http://schemas.microsoft.com/office/drawing/2014/main" id="{6B9B8EF6-C32F-2D90-A031-3DEB37AF6790}"/>
              </a:ext>
            </a:extLst>
          </p:cNvPr>
          <p:cNvSpPr txBox="1"/>
          <p:nvPr/>
        </p:nvSpPr>
        <p:spPr>
          <a:xfrm>
            <a:off x="1457078" y="4757719"/>
            <a:ext cx="3178533" cy="1569660"/>
          </a:xfrm>
          <a:prstGeom prst="rect">
            <a:avLst/>
          </a:prstGeom>
          <a:noFill/>
        </p:spPr>
        <p:txBody>
          <a:bodyPr wrap="square">
            <a:spAutoFit/>
          </a:bodyPr>
          <a:lstStyle/>
          <a:p>
            <a:r>
              <a:rPr lang="en-GB" sz="2400" dirty="0"/>
              <a:t>Map = </a:t>
            </a:r>
            <a:r>
              <a:rPr lang="en-GB" sz="2400" dirty="0" err="1"/>
              <a:t>xử</a:t>
            </a:r>
            <a:r>
              <a:rPr lang="en-GB" sz="2400" dirty="0"/>
              <a:t> </a:t>
            </a:r>
            <a:r>
              <a:rPr lang="en-GB" sz="2400" dirty="0" err="1"/>
              <a:t>lý</a:t>
            </a:r>
            <a:r>
              <a:rPr lang="en-GB" sz="2400" dirty="0"/>
              <a:t> </a:t>
            </a:r>
            <a:r>
              <a:rPr lang="en-GB" sz="2400" dirty="0" err="1"/>
              <a:t>một</a:t>
            </a:r>
            <a:r>
              <a:rPr lang="en-GB" sz="2400" dirty="0"/>
              <a:t> </a:t>
            </a:r>
            <a:r>
              <a:rPr lang="en-GB" sz="2400" dirty="0" err="1"/>
              <a:t>phần</a:t>
            </a:r>
            <a:r>
              <a:rPr lang="en-GB" sz="2400" dirty="0"/>
              <a:t> </a:t>
            </a:r>
            <a:r>
              <a:rPr lang="en-GB" sz="2400" dirty="0" err="1"/>
              <a:t>dữ</a:t>
            </a:r>
            <a:r>
              <a:rPr lang="en-GB" sz="2400" dirty="0"/>
              <a:t> </a:t>
            </a:r>
            <a:r>
              <a:rPr lang="en-GB" sz="2400" dirty="0" err="1"/>
              <a:t>liệu</a:t>
            </a:r>
            <a:endParaRPr lang="en-GB" sz="2400" dirty="0"/>
          </a:p>
          <a:p>
            <a:endParaRPr lang="en-GB" sz="2400" dirty="0"/>
          </a:p>
          <a:p>
            <a:r>
              <a:rPr lang="en-GB" sz="2400" dirty="0"/>
              <a:t>Reduce =  </a:t>
            </a:r>
            <a:r>
              <a:rPr lang="en-GB" sz="2400" dirty="0" err="1"/>
              <a:t>tổng</a:t>
            </a:r>
            <a:r>
              <a:rPr lang="en-GB" sz="2400" dirty="0"/>
              <a:t> </a:t>
            </a:r>
            <a:r>
              <a:rPr lang="en-GB" sz="2400" dirty="0" err="1"/>
              <a:t>hợp</a:t>
            </a:r>
            <a:endParaRPr lang="en-GB" sz="2400" dirty="0"/>
          </a:p>
        </p:txBody>
      </p:sp>
      <p:sp>
        <p:nvSpPr>
          <p:cNvPr id="9" name="TextBox 8">
            <a:extLst>
              <a:ext uri="{FF2B5EF4-FFF2-40B4-BE49-F238E27FC236}">
                <a16:creationId xmlns:a16="http://schemas.microsoft.com/office/drawing/2014/main" id="{84C131FB-3E2A-8B16-CFDF-041D2618359C}"/>
              </a:ext>
            </a:extLst>
          </p:cNvPr>
          <p:cNvSpPr txBox="1"/>
          <p:nvPr/>
        </p:nvSpPr>
        <p:spPr>
          <a:xfrm>
            <a:off x="7197919" y="1456293"/>
            <a:ext cx="3048662"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(Reduce)</a:t>
            </a:r>
          </a:p>
        </p:txBody>
      </p:sp>
    </p:spTree>
    <p:extLst>
      <p:ext uri="{BB962C8B-B14F-4D97-AF65-F5344CB8AC3E}">
        <p14:creationId xmlns:p14="http://schemas.microsoft.com/office/powerpoint/2010/main" val="3623164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D665-8159-F267-E191-B7B723B9609B}"/>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Map + Reduce</a:t>
            </a:r>
            <a:endParaRPr lang="en-GB" sz="8000" dirty="0"/>
          </a:p>
        </p:txBody>
      </p:sp>
      <p:pic>
        <p:nvPicPr>
          <p:cNvPr id="5" name="Content Placeholder 4">
            <a:extLst>
              <a:ext uri="{FF2B5EF4-FFF2-40B4-BE49-F238E27FC236}">
                <a16:creationId xmlns:a16="http://schemas.microsoft.com/office/drawing/2014/main" id="{16D6CDDA-779B-DAEE-AC08-61EE35EE5989}"/>
              </a:ext>
            </a:extLst>
          </p:cNvPr>
          <p:cNvPicPr>
            <a:picLocks noGrp="1" noChangeAspect="1"/>
          </p:cNvPicPr>
          <p:nvPr>
            <p:ph idx="1"/>
          </p:nvPr>
        </p:nvPicPr>
        <p:blipFill>
          <a:blip r:embed="rId2"/>
          <a:stretch>
            <a:fillRect/>
          </a:stretch>
        </p:blipFill>
        <p:spPr>
          <a:xfrm>
            <a:off x="1793553" y="1825625"/>
            <a:ext cx="8604893" cy="4351338"/>
          </a:xfrm>
        </p:spPr>
      </p:pic>
      <p:sp>
        <p:nvSpPr>
          <p:cNvPr id="7" name="TextBox 6">
            <a:extLst>
              <a:ext uri="{FF2B5EF4-FFF2-40B4-BE49-F238E27FC236}">
                <a16:creationId xmlns:a16="http://schemas.microsoft.com/office/drawing/2014/main" id="{67994BDD-1D4C-BC90-4960-4966A6F6002C}"/>
              </a:ext>
            </a:extLst>
          </p:cNvPr>
          <p:cNvSpPr txBox="1"/>
          <p:nvPr/>
        </p:nvSpPr>
        <p:spPr>
          <a:xfrm>
            <a:off x="1777983" y="1737763"/>
            <a:ext cx="1731396"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p>
        </p:txBody>
      </p:sp>
      <p:sp>
        <p:nvSpPr>
          <p:cNvPr id="9" name="TextBox 8">
            <a:extLst>
              <a:ext uri="{FF2B5EF4-FFF2-40B4-BE49-F238E27FC236}">
                <a16:creationId xmlns:a16="http://schemas.microsoft.com/office/drawing/2014/main" id="{7C1D9625-8D7A-D184-512D-54E10CCA1078}"/>
              </a:ext>
            </a:extLst>
          </p:cNvPr>
          <p:cNvSpPr txBox="1"/>
          <p:nvPr/>
        </p:nvSpPr>
        <p:spPr>
          <a:xfrm>
            <a:off x="3246122" y="3171623"/>
            <a:ext cx="2375452" cy="738664"/>
          </a:xfrm>
          <a:prstGeom prst="rect">
            <a:avLst/>
          </a:prstGeom>
          <a:noFill/>
        </p:spPr>
        <p:txBody>
          <a:bodyPr wrap="square">
            <a:spAutoFit/>
          </a:bodyPr>
          <a:lstStyle/>
          <a:p>
            <a:r>
              <a:rPr lang="en-GB" sz="1400" dirty="0" err="1"/>
              <a:t>nói</a:t>
            </a:r>
            <a:r>
              <a:rPr lang="en-GB" sz="1400" dirty="0"/>
              <a:t> </a:t>
            </a:r>
            <a:r>
              <a:rPr lang="en-GB" sz="1400" dirty="0" err="1"/>
              <a:t>với</a:t>
            </a:r>
            <a:r>
              <a:rPr lang="en-GB" sz="1400" dirty="0"/>
              <a:t> </a:t>
            </a:r>
            <a:r>
              <a:rPr lang="en-GB" sz="1400" dirty="0" err="1"/>
              <a:t>máy</a:t>
            </a:r>
            <a:r>
              <a:rPr lang="en-GB" sz="1400" dirty="0"/>
              <a:t> </a:t>
            </a:r>
            <a:r>
              <a:rPr lang="en-GB" sz="1400" dirty="0" err="1"/>
              <a:t>chủ</a:t>
            </a:r>
            <a:r>
              <a:rPr lang="en-GB" sz="1400" dirty="0"/>
              <a:t> </a:t>
            </a:r>
            <a:r>
              <a:rPr lang="en-GB" sz="1400" dirty="0" err="1"/>
              <a:t>là</a:t>
            </a:r>
            <a:r>
              <a:rPr lang="en-GB" sz="1400" dirty="0"/>
              <a:t> </a:t>
            </a:r>
            <a:r>
              <a:rPr lang="en-GB" sz="1400" dirty="0" err="1"/>
              <a:t>nó</a:t>
            </a:r>
            <a:r>
              <a:rPr lang="en-GB" sz="1400" dirty="0"/>
              <a:t> </a:t>
            </a:r>
            <a:r>
              <a:rPr lang="en-GB" sz="1400" dirty="0" err="1"/>
              <a:t>muốn</a:t>
            </a:r>
            <a:r>
              <a:rPr lang="en-GB" sz="1400" dirty="0"/>
              <a:t> </a:t>
            </a:r>
            <a:r>
              <a:rPr lang="en-GB" sz="1400" dirty="0" err="1"/>
              <a:t>chạy</a:t>
            </a:r>
            <a:r>
              <a:rPr lang="en-GB" sz="1400" dirty="0"/>
              <a:t> </a:t>
            </a:r>
            <a:r>
              <a:rPr lang="en-GB" sz="1400" dirty="0" err="1"/>
              <a:t>một</a:t>
            </a:r>
            <a:r>
              <a:rPr lang="en-GB" sz="1400" dirty="0"/>
              <a:t> </a:t>
            </a:r>
            <a:r>
              <a:rPr lang="en-GB" sz="1400" dirty="0" err="1"/>
              <a:t>công</a:t>
            </a:r>
            <a:r>
              <a:rPr lang="en-GB" sz="1400" dirty="0"/>
              <a:t> </a:t>
            </a:r>
            <a:r>
              <a:rPr lang="en-GB" sz="1400" dirty="0" err="1"/>
              <a:t>việc</a:t>
            </a:r>
            <a:r>
              <a:rPr lang="en-GB" sz="1400" dirty="0"/>
              <a:t> map reduce </a:t>
            </a:r>
          </a:p>
        </p:txBody>
      </p:sp>
      <p:sp>
        <p:nvSpPr>
          <p:cNvPr id="11" name="TextBox 10">
            <a:extLst>
              <a:ext uri="{FF2B5EF4-FFF2-40B4-BE49-F238E27FC236}">
                <a16:creationId xmlns:a16="http://schemas.microsoft.com/office/drawing/2014/main" id="{CDD3F648-BC5A-6F93-F1A3-F22D03300E79}"/>
              </a:ext>
            </a:extLst>
          </p:cNvPr>
          <p:cNvSpPr txBox="1"/>
          <p:nvPr/>
        </p:nvSpPr>
        <p:spPr>
          <a:xfrm>
            <a:off x="5949564" y="1737763"/>
            <a:ext cx="1142999" cy="369332"/>
          </a:xfrm>
          <a:prstGeom prst="rect">
            <a:avLst/>
          </a:prstGeom>
          <a:noFill/>
        </p:spPr>
        <p:txBody>
          <a:bodyPr wrap="square">
            <a:spAutoFit/>
          </a:bodyPr>
          <a:lstStyle/>
          <a:p>
            <a:r>
              <a:rPr lang="en-GB" dirty="0" err="1"/>
              <a:t>Máy</a:t>
            </a:r>
            <a:r>
              <a:rPr lang="en-GB" dirty="0"/>
              <a:t> </a:t>
            </a:r>
            <a:r>
              <a:rPr lang="en-GB" dirty="0" err="1"/>
              <a:t>chủ</a:t>
            </a:r>
            <a:endParaRPr lang="en-GB" dirty="0"/>
          </a:p>
        </p:txBody>
      </p:sp>
    </p:spTree>
    <p:extLst>
      <p:ext uri="{BB962C8B-B14F-4D97-AF65-F5344CB8AC3E}">
        <p14:creationId xmlns:p14="http://schemas.microsoft.com/office/powerpoint/2010/main" val="3509213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CF4D-1A96-0C07-9A8A-CF5587C4641A}"/>
              </a:ext>
            </a:extLst>
          </p:cNvPr>
          <p:cNvSpPr>
            <a:spLocks noGrp="1"/>
          </p:cNvSpPr>
          <p:nvPr>
            <p:ph type="title"/>
          </p:nvPr>
        </p:nvSpPr>
        <p:spPr>
          <a:xfrm>
            <a:off x="838200" y="388979"/>
            <a:ext cx="10515600" cy="1325563"/>
          </a:xfrm>
        </p:spPr>
        <p:txBody>
          <a:bodyPr>
            <a:normAutofit/>
          </a:bodyPr>
          <a:lstStyle/>
          <a:p>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Map + Reduce</a:t>
            </a:r>
            <a:br>
              <a:rPr lang="en-GB"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GB" sz="4000" dirty="0"/>
          </a:p>
        </p:txBody>
      </p:sp>
      <p:pic>
        <p:nvPicPr>
          <p:cNvPr id="5" name="Content Placeholder 4">
            <a:extLst>
              <a:ext uri="{FF2B5EF4-FFF2-40B4-BE49-F238E27FC236}">
                <a16:creationId xmlns:a16="http://schemas.microsoft.com/office/drawing/2014/main" id="{B496D454-77A7-8371-0484-2C7FB834F6A0}"/>
              </a:ext>
            </a:extLst>
          </p:cNvPr>
          <p:cNvPicPr>
            <a:picLocks noGrp="1" noChangeAspect="1"/>
          </p:cNvPicPr>
          <p:nvPr>
            <p:ph idx="1"/>
          </p:nvPr>
        </p:nvPicPr>
        <p:blipFill>
          <a:blip r:embed="rId2"/>
          <a:stretch>
            <a:fillRect/>
          </a:stretch>
        </p:blipFill>
        <p:spPr>
          <a:xfrm>
            <a:off x="1561940" y="1825625"/>
            <a:ext cx="9068120" cy="4351338"/>
          </a:xfrm>
        </p:spPr>
      </p:pic>
      <p:sp>
        <p:nvSpPr>
          <p:cNvPr id="7" name="TextBox 6">
            <a:extLst>
              <a:ext uri="{FF2B5EF4-FFF2-40B4-BE49-F238E27FC236}">
                <a16:creationId xmlns:a16="http://schemas.microsoft.com/office/drawing/2014/main" id="{8F1B5A09-6298-22FF-9779-23E14CD2380F}"/>
              </a:ext>
            </a:extLst>
          </p:cNvPr>
          <p:cNvSpPr txBox="1"/>
          <p:nvPr/>
        </p:nvSpPr>
        <p:spPr>
          <a:xfrm>
            <a:off x="1561940" y="1825625"/>
            <a:ext cx="1771152"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p>
        </p:txBody>
      </p:sp>
      <p:sp>
        <p:nvSpPr>
          <p:cNvPr id="9" name="TextBox 8">
            <a:extLst>
              <a:ext uri="{FF2B5EF4-FFF2-40B4-BE49-F238E27FC236}">
                <a16:creationId xmlns:a16="http://schemas.microsoft.com/office/drawing/2014/main" id="{6D8CA7E0-ABF1-91B8-B5BF-EB6EF9B042B4}"/>
              </a:ext>
            </a:extLst>
          </p:cNvPr>
          <p:cNvSpPr txBox="1"/>
          <p:nvPr/>
        </p:nvSpPr>
        <p:spPr>
          <a:xfrm>
            <a:off x="5949894" y="1640959"/>
            <a:ext cx="1031681" cy="369332"/>
          </a:xfrm>
          <a:prstGeom prst="rect">
            <a:avLst/>
          </a:prstGeom>
          <a:noFill/>
        </p:spPr>
        <p:txBody>
          <a:bodyPr wrap="square">
            <a:spAutoFit/>
          </a:bodyPr>
          <a:lstStyle/>
          <a:p>
            <a:r>
              <a:rPr lang="en-GB" dirty="0" err="1"/>
              <a:t>Máy</a:t>
            </a:r>
            <a:r>
              <a:rPr lang="en-GB" dirty="0"/>
              <a:t> </a:t>
            </a:r>
            <a:r>
              <a:rPr lang="en-GB" dirty="0" err="1"/>
              <a:t>chủ</a:t>
            </a:r>
            <a:r>
              <a:rPr lang="en-GB" dirty="0"/>
              <a:t> </a:t>
            </a:r>
          </a:p>
        </p:txBody>
      </p:sp>
      <p:sp>
        <p:nvSpPr>
          <p:cNvPr id="11" name="TextBox 10">
            <a:extLst>
              <a:ext uri="{FF2B5EF4-FFF2-40B4-BE49-F238E27FC236}">
                <a16:creationId xmlns:a16="http://schemas.microsoft.com/office/drawing/2014/main" id="{6729C12E-A6D0-3CB1-D022-5EEC1E5111A3}"/>
              </a:ext>
            </a:extLst>
          </p:cNvPr>
          <p:cNvSpPr txBox="1"/>
          <p:nvPr/>
        </p:nvSpPr>
        <p:spPr>
          <a:xfrm>
            <a:off x="9517871" y="2610865"/>
            <a:ext cx="2447014" cy="1200329"/>
          </a:xfrm>
          <a:prstGeom prst="rect">
            <a:avLst/>
          </a:prstGeom>
          <a:noFill/>
        </p:spPr>
        <p:txBody>
          <a:bodyPr wrap="square">
            <a:spAutoFit/>
          </a:bodyPr>
          <a:lstStyle/>
          <a:p>
            <a:r>
              <a:rPr lang="vi-VN" dirty="0"/>
              <a:t>Phân công </a:t>
            </a:r>
            <a:r>
              <a:rPr lang="en-GB" dirty="0"/>
              <a:t>workers(</a:t>
            </a:r>
            <a:r>
              <a:rPr lang="vi-VN" dirty="0"/>
              <a:t>nhân viên</a:t>
            </a:r>
            <a:r>
              <a:rPr lang="en-GB" dirty="0"/>
              <a:t>)</a:t>
            </a:r>
            <a:r>
              <a:rPr lang="vi-VN" dirty="0"/>
              <a:t> dựa trên nơi các tập tin được lưu trữ</a:t>
            </a:r>
            <a:endParaRPr lang="en-GB" dirty="0"/>
          </a:p>
        </p:txBody>
      </p:sp>
      <p:pic>
        <p:nvPicPr>
          <p:cNvPr id="13" name="Picture 12">
            <a:extLst>
              <a:ext uri="{FF2B5EF4-FFF2-40B4-BE49-F238E27FC236}">
                <a16:creationId xmlns:a16="http://schemas.microsoft.com/office/drawing/2014/main" id="{BEBFA626-9A03-2A31-E827-0727E7C86FAA}"/>
              </a:ext>
            </a:extLst>
          </p:cNvPr>
          <p:cNvPicPr>
            <a:picLocks noChangeAspect="1"/>
          </p:cNvPicPr>
          <p:nvPr/>
        </p:nvPicPr>
        <p:blipFill>
          <a:blip r:embed="rId3"/>
          <a:stretch>
            <a:fillRect/>
          </a:stretch>
        </p:blipFill>
        <p:spPr>
          <a:xfrm>
            <a:off x="2983234" y="5545096"/>
            <a:ext cx="2314575" cy="923925"/>
          </a:xfrm>
          <a:prstGeom prst="rect">
            <a:avLst/>
          </a:prstGeom>
        </p:spPr>
      </p:pic>
      <p:sp>
        <p:nvSpPr>
          <p:cNvPr id="15" name="TextBox 14">
            <a:extLst>
              <a:ext uri="{FF2B5EF4-FFF2-40B4-BE49-F238E27FC236}">
                <a16:creationId xmlns:a16="http://schemas.microsoft.com/office/drawing/2014/main" id="{F3B0530D-726F-83D8-3288-B805330AF7D4}"/>
              </a:ext>
            </a:extLst>
          </p:cNvPr>
          <p:cNvSpPr txBox="1"/>
          <p:nvPr/>
        </p:nvSpPr>
        <p:spPr>
          <a:xfrm>
            <a:off x="-47798" y="5545691"/>
            <a:ext cx="3219476" cy="923330"/>
          </a:xfrm>
          <a:prstGeom prst="rect">
            <a:avLst/>
          </a:prstGeom>
          <a:noFill/>
        </p:spPr>
        <p:txBody>
          <a:bodyPr wrap="square">
            <a:spAutoFit/>
          </a:bodyPr>
          <a:lstStyle/>
          <a:p>
            <a:r>
              <a:rPr lang="en-GB" dirty="0"/>
              <a:t>Á</a:t>
            </a:r>
            <a:r>
              <a:rPr lang="vi-VN" dirty="0"/>
              <a:t>p dụng tính năng </a:t>
            </a:r>
            <a:r>
              <a:rPr lang="en-GB" dirty="0"/>
              <a:t>Map </a:t>
            </a:r>
            <a:r>
              <a:rPr lang="vi-VN" dirty="0"/>
              <a:t>cho đoạn tệp</a:t>
            </a:r>
            <a:r>
              <a:rPr lang="en-GB" dirty="0"/>
              <a:t> . </a:t>
            </a:r>
            <a:r>
              <a:rPr lang="vi-VN" dirty="0"/>
              <a:t>Lưu trữ kết quả trên đĩa cục bộ.</a:t>
            </a:r>
            <a:endParaRPr lang="en-GB" dirty="0"/>
          </a:p>
        </p:txBody>
      </p:sp>
    </p:spTree>
    <p:extLst>
      <p:ext uri="{BB962C8B-B14F-4D97-AF65-F5344CB8AC3E}">
        <p14:creationId xmlns:p14="http://schemas.microsoft.com/office/powerpoint/2010/main" val="282280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E4CA-33EA-DB48-24EF-C90EF8C0F26F}"/>
              </a:ext>
            </a:extLst>
          </p:cNvPr>
          <p:cNvSpPr>
            <a:spLocks noGrp="1"/>
          </p:cNvSpPr>
          <p:nvPr>
            <p:ph type="title"/>
          </p:nvPr>
        </p:nvSpPr>
        <p:spPr/>
        <p:txBody>
          <a:bodyPr>
            <a:normAutofit/>
          </a:bodyPr>
          <a:lstStyle/>
          <a:p>
            <a:r>
              <a:rPr lang="en-GB" sz="4000" b="1" dirty="0">
                <a:effectLst/>
                <a:latin typeface="Calibri" panose="020F0502020204030204" pitchFamily="34" charset="0"/>
                <a:ea typeface="Calibri" panose="020F0502020204030204" pitchFamily="34" charset="0"/>
                <a:cs typeface="Times New Roman" panose="02020603050405020304" pitchFamily="18" charset="0"/>
              </a:rPr>
              <a:t>Map + Reduce</a:t>
            </a:r>
            <a:endParaRPr lang="en-GB" sz="8000" dirty="0"/>
          </a:p>
        </p:txBody>
      </p:sp>
      <p:pic>
        <p:nvPicPr>
          <p:cNvPr id="15" name="Content Placeholder 14">
            <a:extLst>
              <a:ext uri="{FF2B5EF4-FFF2-40B4-BE49-F238E27FC236}">
                <a16:creationId xmlns:a16="http://schemas.microsoft.com/office/drawing/2014/main" id="{16E1A7FD-2DA2-66A5-05CB-85DF04D5B3FD}"/>
              </a:ext>
            </a:extLst>
          </p:cNvPr>
          <p:cNvPicPr>
            <a:picLocks noGrp="1" noChangeAspect="1"/>
          </p:cNvPicPr>
          <p:nvPr>
            <p:ph idx="1"/>
          </p:nvPr>
        </p:nvPicPr>
        <p:blipFill>
          <a:blip r:embed="rId2"/>
          <a:stretch>
            <a:fillRect/>
          </a:stretch>
        </p:blipFill>
        <p:spPr>
          <a:xfrm>
            <a:off x="1527945" y="1825625"/>
            <a:ext cx="9136110" cy="4351338"/>
          </a:xfrm>
        </p:spPr>
      </p:pic>
      <p:pic>
        <p:nvPicPr>
          <p:cNvPr id="21" name="Picture 20">
            <a:extLst>
              <a:ext uri="{FF2B5EF4-FFF2-40B4-BE49-F238E27FC236}">
                <a16:creationId xmlns:a16="http://schemas.microsoft.com/office/drawing/2014/main" id="{7ED9A8F6-FB28-9C2B-93CB-3E2C2CF22F1B}"/>
              </a:ext>
            </a:extLst>
          </p:cNvPr>
          <p:cNvPicPr>
            <a:picLocks noChangeAspect="1"/>
          </p:cNvPicPr>
          <p:nvPr/>
        </p:nvPicPr>
        <p:blipFill>
          <a:blip r:embed="rId3"/>
          <a:stretch>
            <a:fillRect/>
          </a:stretch>
        </p:blipFill>
        <p:spPr>
          <a:xfrm>
            <a:off x="7225530" y="2328158"/>
            <a:ext cx="3438525" cy="1390650"/>
          </a:xfrm>
          <a:prstGeom prst="rect">
            <a:avLst/>
          </a:prstGeom>
        </p:spPr>
      </p:pic>
      <p:sp>
        <p:nvSpPr>
          <p:cNvPr id="23" name="TextBox 22">
            <a:extLst>
              <a:ext uri="{FF2B5EF4-FFF2-40B4-BE49-F238E27FC236}">
                <a16:creationId xmlns:a16="http://schemas.microsoft.com/office/drawing/2014/main" id="{982CC7D5-BF80-0BF9-6716-56227F3ADCA0}"/>
              </a:ext>
            </a:extLst>
          </p:cNvPr>
          <p:cNvSpPr txBox="1"/>
          <p:nvPr/>
        </p:nvSpPr>
        <p:spPr>
          <a:xfrm>
            <a:off x="7301286" y="2495136"/>
            <a:ext cx="3362769" cy="646331"/>
          </a:xfrm>
          <a:prstGeom prst="rect">
            <a:avLst/>
          </a:prstGeom>
          <a:noFill/>
        </p:spPr>
        <p:txBody>
          <a:bodyPr wrap="square">
            <a:spAutoFit/>
          </a:bodyPr>
          <a:lstStyle/>
          <a:p>
            <a:r>
              <a:rPr lang="en-GB" dirty="0"/>
              <a:t>T</a:t>
            </a:r>
            <a:r>
              <a:rPr lang="vi-VN" dirty="0"/>
              <a:t>ruyền dữ liệu được lưu vào đĩa cục bộ (các mạng lưu trữ)) </a:t>
            </a:r>
            <a:endParaRPr lang="en-GB" dirty="0"/>
          </a:p>
        </p:txBody>
      </p:sp>
      <p:sp>
        <p:nvSpPr>
          <p:cNvPr id="24" name="TextBox 23">
            <a:extLst>
              <a:ext uri="{FF2B5EF4-FFF2-40B4-BE49-F238E27FC236}">
                <a16:creationId xmlns:a16="http://schemas.microsoft.com/office/drawing/2014/main" id="{4778A198-DD96-EB33-B40B-C592C96E1005}"/>
              </a:ext>
            </a:extLst>
          </p:cNvPr>
          <p:cNvSpPr txBox="1"/>
          <p:nvPr/>
        </p:nvSpPr>
        <p:spPr>
          <a:xfrm>
            <a:off x="1561940" y="1825625"/>
            <a:ext cx="1771152"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p>
        </p:txBody>
      </p:sp>
      <p:sp>
        <p:nvSpPr>
          <p:cNvPr id="25" name="TextBox 24">
            <a:extLst>
              <a:ext uri="{FF2B5EF4-FFF2-40B4-BE49-F238E27FC236}">
                <a16:creationId xmlns:a16="http://schemas.microsoft.com/office/drawing/2014/main" id="{48D6560B-F924-47C3-04BB-3B55692C25E4}"/>
              </a:ext>
            </a:extLst>
          </p:cNvPr>
          <p:cNvSpPr txBox="1"/>
          <p:nvPr/>
        </p:nvSpPr>
        <p:spPr>
          <a:xfrm>
            <a:off x="5949894" y="1640959"/>
            <a:ext cx="1031681" cy="369332"/>
          </a:xfrm>
          <a:prstGeom prst="rect">
            <a:avLst/>
          </a:prstGeom>
          <a:noFill/>
        </p:spPr>
        <p:txBody>
          <a:bodyPr wrap="square">
            <a:spAutoFit/>
          </a:bodyPr>
          <a:lstStyle/>
          <a:p>
            <a:r>
              <a:rPr lang="en-GB" dirty="0" err="1"/>
              <a:t>Máy</a:t>
            </a:r>
            <a:r>
              <a:rPr lang="en-GB" dirty="0"/>
              <a:t> </a:t>
            </a:r>
            <a:r>
              <a:rPr lang="en-GB" dirty="0" err="1"/>
              <a:t>chủ</a:t>
            </a:r>
            <a:r>
              <a:rPr lang="en-GB" dirty="0"/>
              <a:t> </a:t>
            </a:r>
          </a:p>
        </p:txBody>
      </p:sp>
    </p:spTree>
    <p:extLst>
      <p:ext uri="{BB962C8B-B14F-4D97-AF65-F5344CB8AC3E}">
        <p14:creationId xmlns:p14="http://schemas.microsoft.com/office/powerpoint/2010/main" val="1789968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F28C-52C9-0A0B-CE9F-B6D9F6D3F691}"/>
              </a:ext>
            </a:extLst>
          </p:cNvPr>
          <p:cNvSpPr>
            <a:spLocks noGrp="1"/>
          </p:cNvSpPr>
          <p:nvPr>
            <p:ph type="title"/>
          </p:nvPr>
        </p:nvSpPr>
        <p:spPr/>
        <p:txBody>
          <a:bodyPr>
            <a:normAutofit/>
          </a:bodyPr>
          <a:lstStyle/>
          <a:p>
            <a:r>
              <a:rPr lang="en-GB" sz="4000" b="1" kern="100" dirty="0">
                <a:effectLst/>
                <a:latin typeface="Calibri" panose="020F0502020204030204" pitchFamily="34" charset="0"/>
                <a:ea typeface="Calibri" panose="020F0502020204030204" pitchFamily="34" charset="0"/>
                <a:cs typeface="Times New Roman" panose="02020603050405020304" pitchFamily="18" charset="0"/>
              </a:rPr>
              <a:t>Map + Reduce</a:t>
            </a:r>
            <a:br>
              <a:rPr lang="en-GB"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GB" sz="4000" dirty="0"/>
          </a:p>
        </p:txBody>
      </p:sp>
      <p:pic>
        <p:nvPicPr>
          <p:cNvPr id="5" name="Content Placeholder 4">
            <a:extLst>
              <a:ext uri="{FF2B5EF4-FFF2-40B4-BE49-F238E27FC236}">
                <a16:creationId xmlns:a16="http://schemas.microsoft.com/office/drawing/2014/main" id="{EFB3748E-E08A-B366-BD10-0AB11809DC35}"/>
              </a:ext>
            </a:extLst>
          </p:cNvPr>
          <p:cNvPicPr>
            <a:picLocks noGrp="1" noChangeAspect="1"/>
          </p:cNvPicPr>
          <p:nvPr>
            <p:ph idx="1"/>
          </p:nvPr>
        </p:nvPicPr>
        <p:blipFill>
          <a:blip r:embed="rId2"/>
          <a:stretch>
            <a:fillRect/>
          </a:stretch>
        </p:blipFill>
        <p:spPr>
          <a:xfrm>
            <a:off x="1639252" y="1825625"/>
            <a:ext cx="8913496" cy="4351338"/>
          </a:xfrm>
        </p:spPr>
      </p:pic>
      <p:sp>
        <p:nvSpPr>
          <p:cNvPr id="6" name="TextBox 5">
            <a:extLst>
              <a:ext uri="{FF2B5EF4-FFF2-40B4-BE49-F238E27FC236}">
                <a16:creationId xmlns:a16="http://schemas.microsoft.com/office/drawing/2014/main" id="{BDB342F3-FC91-0631-0379-972A56B1DFBB}"/>
              </a:ext>
            </a:extLst>
          </p:cNvPr>
          <p:cNvSpPr txBox="1"/>
          <p:nvPr/>
        </p:nvSpPr>
        <p:spPr>
          <a:xfrm>
            <a:off x="1561940" y="1825625"/>
            <a:ext cx="1771152" cy="369332"/>
          </a:xfrm>
          <a:prstGeom prst="rect">
            <a:avLst/>
          </a:prstGeom>
          <a:noFill/>
        </p:spPr>
        <p:txBody>
          <a:bodyPr wrap="square">
            <a:spAutoFit/>
          </a:bodyPr>
          <a:lstStyle/>
          <a:p>
            <a:r>
              <a:rPr lang="en-GB" dirty="0" err="1"/>
              <a:t>Ứng</a:t>
            </a:r>
            <a:r>
              <a:rPr lang="en-GB" dirty="0"/>
              <a:t> </a:t>
            </a:r>
            <a:r>
              <a:rPr lang="en-GB" dirty="0" err="1"/>
              <a:t>dụng</a:t>
            </a:r>
            <a:r>
              <a:rPr lang="en-GB" dirty="0"/>
              <a:t> </a:t>
            </a:r>
            <a:r>
              <a:rPr lang="en-GB" dirty="0" err="1"/>
              <a:t>khách</a:t>
            </a:r>
            <a:r>
              <a:rPr lang="en-GB" dirty="0"/>
              <a:t> </a:t>
            </a:r>
          </a:p>
        </p:txBody>
      </p:sp>
      <p:sp>
        <p:nvSpPr>
          <p:cNvPr id="7" name="TextBox 6">
            <a:extLst>
              <a:ext uri="{FF2B5EF4-FFF2-40B4-BE49-F238E27FC236}">
                <a16:creationId xmlns:a16="http://schemas.microsoft.com/office/drawing/2014/main" id="{B555E7CA-6A63-1EE1-D811-790ED269210E}"/>
              </a:ext>
            </a:extLst>
          </p:cNvPr>
          <p:cNvSpPr txBox="1"/>
          <p:nvPr/>
        </p:nvSpPr>
        <p:spPr>
          <a:xfrm>
            <a:off x="5949894" y="1640959"/>
            <a:ext cx="1031681" cy="369332"/>
          </a:xfrm>
          <a:prstGeom prst="rect">
            <a:avLst/>
          </a:prstGeom>
          <a:noFill/>
        </p:spPr>
        <p:txBody>
          <a:bodyPr wrap="square">
            <a:spAutoFit/>
          </a:bodyPr>
          <a:lstStyle/>
          <a:p>
            <a:r>
              <a:rPr lang="en-GB" dirty="0" err="1"/>
              <a:t>Máy</a:t>
            </a:r>
            <a:r>
              <a:rPr lang="en-GB" dirty="0"/>
              <a:t> </a:t>
            </a:r>
            <a:r>
              <a:rPr lang="en-GB" dirty="0" err="1"/>
              <a:t>chủ</a:t>
            </a:r>
            <a:r>
              <a:rPr lang="en-GB" dirty="0"/>
              <a:t> </a:t>
            </a:r>
          </a:p>
        </p:txBody>
      </p:sp>
      <p:sp>
        <p:nvSpPr>
          <p:cNvPr id="9" name="TextBox 8">
            <a:extLst>
              <a:ext uri="{FF2B5EF4-FFF2-40B4-BE49-F238E27FC236}">
                <a16:creationId xmlns:a16="http://schemas.microsoft.com/office/drawing/2014/main" id="{A191AC10-86E0-CD5A-2DD9-B375308416BC}"/>
              </a:ext>
            </a:extLst>
          </p:cNvPr>
          <p:cNvSpPr txBox="1"/>
          <p:nvPr/>
        </p:nvSpPr>
        <p:spPr>
          <a:xfrm>
            <a:off x="7544609" y="2304489"/>
            <a:ext cx="3809191" cy="646331"/>
          </a:xfrm>
          <a:prstGeom prst="rect">
            <a:avLst/>
          </a:prstGeom>
          <a:noFill/>
        </p:spPr>
        <p:txBody>
          <a:bodyPr wrap="square">
            <a:spAutoFit/>
          </a:bodyPr>
          <a:lstStyle/>
          <a:p>
            <a:r>
              <a:rPr lang="en-GB" dirty="0" err="1"/>
              <a:t>Phân</a:t>
            </a:r>
            <a:r>
              <a:rPr lang="en-GB" dirty="0"/>
              <a:t> </a:t>
            </a:r>
            <a:r>
              <a:rPr lang="en-GB" dirty="0" err="1"/>
              <a:t>công</a:t>
            </a:r>
            <a:r>
              <a:rPr lang="en-GB" dirty="0"/>
              <a:t> </a:t>
            </a:r>
            <a:r>
              <a:rPr lang="en-GB" dirty="0" err="1"/>
              <a:t>nhân</a:t>
            </a:r>
            <a:r>
              <a:rPr lang="en-GB" dirty="0"/>
              <a:t> </a:t>
            </a:r>
            <a:r>
              <a:rPr lang="en-GB" dirty="0" err="1"/>
              <a:t>viên</a:t>
            </a:r>
            <a:r>
              <a:rPr lang="en-GB" dirty="0"/>
              <a:t> reduce (</a:t>
            </a:r>
            <a:r>
              <a:rPr lang="en-GB" dirty="0" err="1"/>
              <a:t>thay</a:t>
            </a:r>
            <a:r>
              <a:rPr lang="en-GB" dirty="0"/>
              <a:t> </a:t>
            </a:r>
            <a:r>
              <a:rPr lang="en-GB" dirty="0" err="1"/>
              <a:t>vì</a:t>
            </a:r>
            <a:r>
              <a:rPr lang="en-GB" dirty="0"/>
              <a:t> </a:t>
            </a:r>
            <a:r>
              <a:rPr lang="en-GB" dirty="0" err="1"/>
              <a:t>yêu</a:t>
            </a:r>
            <a:r>
              <a:rPr lang="en-GB" dirty="0"/>
              <a:t> </a:t>
            </a:r>
            <a:r>
              <a:rPr lang="en-GB" dirty="0" err="1"/>
              <a:t>cầu</a:t>
            </a:r>
            <a:r>
              <a:rPr lang="en-GB" dirty="0"/>
              <a:t> </a:t>
            </a:r>
            <a:r>
              <a:rPr lang="en-GB" dirty="0" err="1"/>
              <a:t>khách</a:t>
            </a:r>
            <a:r>
              <a:rPr lang="en-GB" dirty="0"/>
              <a:t> </a:t>
            </a:r>
            <a:r>
              <a:rPr lang="en-GB" dirty="0" err="1"/>
              <a:t>hàng</a:t>
            </a:r>
            <a:r>
              <a:rPr lang="en-GB" dirty="0"/>
              <a:t> </a:t>
            </a:r>
            <a:r>
              <a:rPr lang="en-GB" dirty="0" err="1"/>
              <a:t>làm</a:t>
            </a:r>
            <a:r>
              <a:rPr lang="en-GB" dirty="0"/>
              <a:t> </a:t>
            </a:r>
            <a:r>
              <a:rPr lang="en-GB" dirty="0" err="1"/>
              <a:t>điều</a:t>
            </a:r>
            <a:r>
              <a:rPr lang="en-GB" dirty="0"/>
              <a:t> </a:t>
            </a:r>
            <a:r>
              <a:rPr lang="en-GB" dirty="0" err="1"/>
              <a:t>đó</a:t>
            </a:r>
            <a:endParaRPr lang="en-GB" dirty="0"/>
          </a:p>
        </p:txBody>
      </p:sp>
    </p:spTree>
    <p:extLst>
      <p:ext uri="{BB962C8B-B14F-4D97-AF65-F5344CB8AC3E}">
        <p14:creationId xmlns:p14="http://schemas.microsoft.com/office/powerpoint/2010/main" val="661494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01AC3-2FE7-B3E2-E951-2F39EEB92987}"/>
              </a:ext>
            </a:extLst>
          </p:cNvPr>
          <p:cNvPicPr>
            <a:picLocks noChangeAspect="1"/>
          </p:cNvPicPr>
          <p:nvPr/>
        </p:nvPicPr>
        <p:blipFill>
          <a:blip r:embed="rId2"/>
          <a:stretch>
            <a:fillRect/>
          </a:stretch>
        </p:blipFill>
        <p:spPr>
          <a:xfrm>
            <a:off x="0" y="8013"/>
            <a:ext cx="12192000" cy="6841974"/>
          </a:xfrm>
          <a:prstGeom prst="rect">
            <a:avLst/>
          </a:prstGeom>
        </p:spPr>
      </p:pic>
    </p:spTree>
    <p:extLst>
      <p:ext uri="{BB962C8B-B14F-4D97-AF65-F5344CB8AC3E}">
        <p14:creationId xmlns:p14="http://schemas.microsoft.com/office/powerpoint/2010/main" val="4046779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A94FE-EA75-4C28-79E6-059A7D28E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658EF3-35BA-C82D-41BE-B6C30E3E84B0}"/>
                  </a:ext>
                </a:extLst>
              </p14:cNvPr>
              <p14:cNvContentPartPr/>
              <p14:nvPr/>
            </p14:nvContentPartPr>
            <p14:xfrm>
              <a:off x="602834" y="684000"/>
              <a:ext cx="2628000" cy="738360"/>
            </p14:xfrm>
          </p:contentPart>
        </mc:Choice>
        <mc:Fallback xmlns="">
          <p:pic>
            <p:nvPicPr>
              <p:cNvPr id="4" name="Ink 3">
                <a:extLst>
                  <a:ext uri="{FF2B5EF4-FFF2-40B4-BE49-F238E27FC236}">
                    <a16:creationId xmlns:a16="http://schemas.microsoft.com/office/drawing/2014/main" id="{03658EF3-35BA-C82D-41BE-B6C30E3E84B0}"/>
                  </a:ext>
                </a:extLst>
              </p:cNvPr>
              <p:cNvPicPr/>
              <p:nvPr/>
            </p:nvPicPr>
            <p:blipFill>
              <a:blip r:embed="rId4"/>
              <a:stretch>
                <a:fillRect/>
              </a:stretch>
            </p:blipFill>
            <p:spPr>
              <a:xfrm>
                <a:off x="539834" y="621000"/>
                <a:ext cx="2753640" cy="864000"/>
              </a:xfrm>
              <a:prstGeom prst="rect">
                <a:avLst/>
              </a:prstGeom>
            </p:spPr>
          </p:pic>
        </mc:Fallback>
      </mc:AlternateContent>
      <p:sp>
        <p:nvSpPr>
          <p:cNvPr id="5" name="TextBox 4">
            <a:extLst>
              <a:ext uri="{FF2B5EF4-FFF2-40B4-BE49-F238E27FC236}">
                <a16:creationId xmlns:a16="http://schemas.microsoft.com/office/drawing/2014/main" id="{676563AB-2895-5AE8-7E90-BBEC295C3462}"/>
              </a:ext>
            </a:extLst>
          </p:cNvPr>
          <p:cNvSpPr txBox="1"/>
          <p:nvPr/>
        </p:nvSpPr>
        <p:spPr>
          <a:xfrm>
            <a:off x="858129" y="684000"/>
            <a:ext cx="2975539" cy="584775"/>
          </a:xfrm>
          <a:prstGeom prst="rect">
            <a:avLst/>
          </a:prstGeom>
          <a:noFill/>
        </p:spPr>
        <p:txBody>
          <a:bodyPr wrap="square" rtlCol="0">
            <a:spAutoFit/>
          </a:bodyPr>
          <a:lstStyle/>
          <a:p>
            <a:r>
              <a:rPr lang="vi-VN" sz="3200" dirty="0">
                <a:solidFill>
                  <a:schemeClr val="accent1"/>
                </a:solidFill>
              </a:rPr>
              <a:t>Giới thiệu</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DEB7CD3-82DB-0775-4852-E274FB0FD85B}"/>
                  </a:ext>
                </a:extLst>
              </p14:cNvPr>
              <p14:cNvContentPartPr/>
              <p14:nvPr/>
            </p14:nvContentPartPr>
            <p14:xfrm>
              <a:off x="1111874" y="1702080"/>
              <a:ext cx="5821920" cy="2139480"/>
            </p14:xfrm>
          </p:contentPart>
        </mc:Choice>
        <mc:Fallback xmlns="">
          <p:pic>
            <p:nvPicPr>
              <p:cNvPr id="6" name="Ink 5">
                <a:extLst>
                  <a:ext uri="{FF2B5EF4-FFF2-40B4-BE49-F238E27FC236}">
                    <a16:creationId xmlns:a16="http://schemas.microsoft.com/office/drawing/2014/main" id="{6DEB7CD3-82DB-0775-4852-E274FB0FD85B}"/>
                  </a:ext>
                </a:extLst>
              </p:cNvPr>
              <p:cNvPicPr/>
              <p:nvPr/>
            </p:nvPicPr>
            <p:blipFill>
              <a:blip r:embed="rId6"/>
              <a:stretch>
                <a:fillRect/>
              </a:stretch>
            </p:blipFill>
            <p:spPr>
              <a:xfrm>
                <a:off x="1049234" y="1639080"/>
                <a:ext cx="5947560" cy="22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E006F91-9C8C-063C-77F5-C30FCDE06953}"/>
                  </a:ext>
                </a:extLst>
              </p14:cNvPr>
              <p14:cNvContentPartPr/>
              <p14:nvPr/>
            </p14:nvContentPartPr>
            <p14:xfrm>
              <a:off x="5521514" y="2453760"/>
              <a:ext cx="5223600" cy="1687320"/>
            </p14:xfrm>
          </p:contentPart>
        </mc:Choice>
        <mc:Fallback xmlns="">
          <p:pic>
            <p:nvPicPr>
              <p:cNvPr id="7" name="Ink 6">
                <a:extLst>
                  <a:ext uri="{FF2B5EF4-FFF2-40B4-BE49-F238E27FC236}">
                    <a16:creationId xmlns:a16="http://schemas.microsoft.com/office/drawing/2014/main" id="{DE006F91-9C8C-063C-77F5-C30FCDE06953}"/>
                  </a:ext>
                </a:extLst>
              </p:cNvPr>
              <p:cNvPicPr/>
              <p:nvPr/>
            </p:nvPicPr>
            <p:blipFill>
              <a:blip r:embed="rId8"/>
              <a:stretch>
                <a:fillRect/>
              </a:stretch>
            </p:blipFill>
            <p:spPr>
              <a:xfrm>
                <a:off x="5458874" y="2391120"/>
                <a:ext cx="5349240" cy="181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AA9FC067-7C02-E25D-83BA-FBA99DD34812}"/>
                  </a:ext>
                </a:extLst>
              </p14:cNvPr>
              <p14:cNvContentPartPr/>
              <p14:nvPr/>
            </p14:nvContentPartPr>
            <p14:xfrm>
              <a:off x="7797434" y="2689560"/>
              <a:ext cx="2392920" cy="807480"/>
            </p14:xfrm>
          </p:contentPart>
        </mc:Choice>
        <mc:Fallback xmlns="">
          <p:pic>
            <p:nvPicPr>
              <p:cNvPr id="8" name="Ink 7">
                <a:extLst>
                  <a:ext uri="{FF2B5EF4-FFF2-40B4-BE49-F238E27FC236}">
                    <a16:creationId xmlns:a16="http://schemas.microsoft.com/office/drawing/2014/main" id="{AA9FC067-7C02-E25D-83BA-FBA99DD34812}"/>
                  </a:ext>
                </a:extLst>
              </p:cNvPr>
              <p:cNvPicPr/>
              <p:nvPr/>
            </p:nvPicPr>
            <p:blipFill>
              <a:blip r:embed="rId10"/>
              <a:stretch>
                <a:fillRect/>
              </a:stretch>
            </p:blipFill>
            <p:spPr>
              <a:xfrm>
                <a:off x="7734434" y="2626560"/>
                <a:ext cx="2518560" cy="93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706A713-2F82-406A-6269-E4EF506CC24E}"/>
                  </a:ext>
                </a:extLst>
              </p14:cNvPr>
              <p14:cNvContentPartPr/>
              <p14:nvPr/>
            </p14:nvContentPartPr>
            <p14:xfrm>
              <a:off x="5050634" y="2375640"/>
              <a:ext cx="3124440" cy="837000"/>
            </p14:xfrm>
          </p:contentPart>
        </mc:Choice>
        <mc:Fallback xmlns="">
          <p:pic>
            <p:nvPicPr>
              <p:cNvPr id="9" name="Ink 8">
                <a:extLst>
                  <a:ext uri="{FF2B5EF4-FFF2-40B4-BE49-F238E27FC236}">
                    <a16:creationId xmlns:a16="http://schemas.microsoft.com/office/drawing/2014/main" id="{D706A713-2F82-406A-6269-E4EF506CC24E}"/>
                  </a:ext>
                </a:extLst>
              </p:cNvPr>
              <p:cNvPicPr/>
              <p:nvPr/>
            </p:nvPicPr>
            <p:blipFill>
              <a:blip r:embed="rId12"/>
              <a:stretch>
                <a:fillRect/>
              </a:stretch>
            </p:blipFill>
            <p:spPr>
              <a:xfrm>
                <a:off x="4987994" y="2313000"/>
                <a:ext cx="325008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EE3DA7D4-A879-3FFE-D3D4-31931A17E276}"/>
                  </a:ext>
                </a:extLst>
              </p14:cNvPr>
              <p14:cNvContentPartPr/>
              <p14:nvPr/>
            </p14:nvContentPartPr>
            <p14:xfrm>
              <a:off x="8709674" y="417600"/>
              <a:ext cx="2925000" cy="2798640"/>
            </p14:xfrm>
          </p:contentPart>
        </mc:Choice>
        <mc:Fallback xmlns="">
          <p:pic>
            <p:nvPicPr>
              <p:cNvPr id="10" name="Ink 9">
                <a:extLst>
                  <a:ext uri="{FF2B5EF4-FFF2-40B4-BE49-F238E27FC236}">
                    <a16:creationId xmlns:a16="http://schemas.microsoft.com/office/drawing/2014/main" id="{EE3DA7D4-A879-3FFE-D3D4-31931A17E276}"/>
                  </a:ext>
                </a:extLst>
              </p:cNvPr>
              <p:cNvPicPr/>
              <p:nvPr/>
            </p:nvPicPr>
            <p:blipFill>
              <a:blip r:embed="rId14"/>
              <a:stretch>
                <a:fillRect/>
              </a:stretch>
            </p:blipFill>
            <p:spPr>
              <a:xfrm>
                <a:off x="8647034" y="354960"/>
                <a:ext cx="3050640" cy="292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D7C2F6E-36FE-3CB6-865E-7FA0ABE1D97F}"/>
                  </a:ext>
                </a:extLst>
              </p14:cNvPr>
              <p14:cNvContentPartPr/>
              <p14:nvPr/>
            </p14:nvContentPartPr>
            <p14:xfrm>
              <a:off x="5536994" y="1509120"/>
              <a:ext cx="2172240" cy="2210040"/>
            </p14:xfrm>
          </p:contentPart>
        </mc:Choice>
        <mc:Fallback xmlns="">
          <p:pic>
            <p:nvPicPr>
              <p:cNvPr id="13" name="Ink 12">
                <a:extLst>
                  <a:ext uri="{FF2B5EF4-FFF2-40B4-BE49-F238E27FC236}">
                    <a16:creationId xmlns:a16="http://schemas.microsoft.com/office/drawing/2014/main" id="{3D7C2F6E-36FE-3CB6-865E-7FA0ABE1D97F}"/>
                  </a:ext>
                </a:extLst>
              </p:cNvPr>
              <p:cNvPicPr/>
              <p:nvPr/>
            </p:nvPicPr>
            <p:blipFill>
              <a:blip r:embed="rId16"/>
              <a:stretch>
                <a:fillRect/>
              </a:stretch>
            </p:blipFill>
            <p:spPr>
              <a:xfrm>
                <a:off x="5473994" y="1446120"/>
                <a:ext cx="2297880" cy="233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FFB395D-7C02-BEC8-7E5D-F3D331336CF4}"/>
                  </a:ext>
                </a:extLst>
              </p14:cNvPr>
              <p14:cNvContentPartPr/>
              <p14:nvPr/>
            </p14:nvContentPartPr>
            <p14:xfrm>
              <a:off x="3817634" y="1769040"/>
              <a:ext cx="3218400" cy="345600"/>
            </p14:xfrm>
          </p:contentPart>
        </mc:Choice>
        <mc:Fallback xmlns="">
          <p:pic>
            <p:nvPicPr>
              <p:cNvPr id="15" name="Ink 14">
                <a:extLst>
                  <a:ext uri="{FF2B5EF4-FFF2-40B4-BE49-F238E27FC236}">
                    <a16:creationId xmlns:a16="http://schemas.microsoft.com/office/drawing/2014/main" id="{9FFB395D-7C02-BEC8-7E5D-F3D331336CF4}"/>
                  </a:ext>
                </a:extLst>
              </p:cNvPr>
              <p:cNvPicPr/>
              <p:nvPr/>
            </p:nvPicPr>
            <p:blipFill>
              <a:blip r:embed="rId18"/>
              <a:stretch>
                <a:fillRect/>
              </a:stretch>
            </p:blipFill>
            <p:spPr>
              <a:xfrm>
                <a:off x="3754994" y="1706040"/>
                <a:ext cx="33440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9F6B18D5-96F4-C990-C3FB-B26CD5C9EE08}"/>
                  </a:ext>
                </a:extLst>
              </p14:cNvPr>
              <p14:cNvContentPartPr/>
              <p14:nvPr/>
            </p14:nvContentPartPr>
            <p14:xfrm>
              <a:off x="1256520" y="1672500"/>
              <a:ext cx="6201360" cy="880920"/>
            </p14:xfrm>
          </p:contentPart>
        </mc:Choice>
        <mc:Fallback xmlns="">
          <p:pic>
            <p:nvPicPr>
              <p:cNvPr id="17" name="Ink 16">
                <a:extLst>
                  <a:ext uri="{FF2B5EF4-FFF2-40B4-BE49-F238E27FC236}">
                    <a16:creationId xmlns:a16="http://schemas.microsoft.com/office/drawing/2014/main" id="{9F6B18D5-96F4-C990-C3FB-B26CD5C9EE08}"/>
                  </a:ext>
                </a:extLst>
              </p:cNvPr>
              <p:cNvPicPr/>
              <p:nvPr/>
            </p:nvPicPr>
            <p:blipFill>
              <a:blip r:embed="rId20"/>
              <a:stretch>
                <a:fillRect/>
              </a:stretch>
            </p:blipFill>
            <p:spPr>
              <a:xfrm>
                <a:off x="1193880" y="1609500"/>
                <a:ext cx="632700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66664823-DC4B-A3FF-BA2E-C9C9CA893C09}"/>
                  </a:ext>
                </a:extLst>
              </p14:cNvPr>
              <p14:cNvContentPartPr/>
              <p14:nvPr/>
            </p14:nvContentPartPr>
            <p14:xfrm>
              <a:off x="3928200" y="1771420"/>
              <a:ext cx="2029680" cy="1728000"/>
            </p14:xfrm>
          </p:contentPart>
        </mc:Choice>
        <mc:Fallback xmlns="">
          <p:pic>
            <p:nvPicPr>
              <p:cNvPr id="19" name="Ink 18">
                <a:extLst>
                  <a:ext uri="{FF2B5EF4-FFF2-40B4-BE49-F238E27FC236}">
                    <a16:creationId xmlns:a16="http://schemas.microsoft.com/office/drawing/2014/main" id="{66664823-DC4B-A3FF-BA2E-C9C9CA893C09}"/>
                  </a:ext>
                </a:extLst>
              </p:cNvPr>
              <p:cNvPicPr/>
              <p:nvPr/>
            </p:nvPicPr>
            <p:blipFill>
              <a:blip r:embed="rId22"/>
              <a:stretch>
                <a:fillRect/>
              </a:stretch>
            </p:blipFill>
            <p:spPr>
              <a:xfrm>
                <a:off x="3865200" y="1708420"/>
                <a:ext cx="2155320" cy="1853640"/>
              </a:xfrm>
              <a:prstGeom prst="rect">
                <a:avLst/>
              </a:prstGeom>
            </p:spPr>
          </p:pic>
        </mc:Fallback>
      </mc:AlternateContent>
      <p:grpSp>
        <p:nvGrpSpPr>
          <p:cNvPr id="22" name="Group 21">
            <a:extLst>
              <a:ext uri="{FF2B5EF4-FFF2-40B4-BE49-F238E27FC236}">
                <a16:creationId xmlns:a16="http://schemas.microsoft.com/office/drawing/2014/main" id="{44FE34AA-AC53-84E4-E9B1-CDFBA8DEA764}"/>
              </a:ext>
            </a:extLst>
          </p:cNvPr>
          <p:cNvGrpSpPr/>
          <p:nvPr/>
        </p:nvGrpSpPr>
        <p:grpSpPr>
          <a:xfrm>
            <a:off x="2894280" y="607320"/>
            <a:ext cx="7321274" cy="2757100"/>
            <a:chOff x="2894280" y="607320"/>
            <a:chExt cx="7321274" cy="2757100"/>
          </a:xfrm>
        </p:grpSpPr>
        <mc:AlternateContent xmlns:mc="http://schemas.openxmlformats.org/markup-compatibility/2006" xmlns:p14="http://schemas.microsoft.com/office/powerpoint/2010/main">
          <mc:Choice Requires="p14">
            <p:contentPart p14:bwMode="auto" r:id="rId23">
              <p14:nvContentPartPr>
                <p14:cNvPr id="11" name="Ink 10">
                  <a:extLst>
                    <a:ext uri="{FF2B5EF4-FFF2-40B4-BE49-F238E27FC236}">
                      <a16:creationId xmlns:a16="http://schemas.microsoft.com/office/drawing/2014/main" id="{ABE176DC-900D-D087-EADC-14F06594BAB4}"/>
                    </a:ext>
                  </a:extLst>
                </p14:cNvPr>
                <p14:cNvContentPartPr/>
                <p14:nvPr/>
              </p14:nvContentPartPr>
              <p14:xfrm>
                <a:off x="7268594" y="607320"/>
                <a:ext cx="2946960" cy="2400120"/>
              </p14:xfrm>
            </p:contentPart>
          </mc:Choice>
          <mc:Fallback xmlns="">
            <p:pic>
              <p:nvPicPr>
                <p:cNvPr id="11" name="Ink 10">
                  <a:extLst>
                    <a:ext uri="{FF2B5EF4-FFF2-40B4-BE49-F238E27FC236}">
                      <a16:creationId xmlns:a16="http://schemas.microsoft.com/office/drawing/2014/main" id="{ABE176DC-900D-D087-EADC-14F06594BAB4}"/>
                    </a:ext>
                  </a:extLst>
                </p:cNvPr>
                <p:cNvPicPr/>
                <p:nvPr/>
              </p:nvPicPr>
              <p:blipFill>
                <a:blip r:embed="rId24"/>
                <a:stretch>
                  <a:fillRect/>
                </a:stretch>
              </p:blipFill>
              <p:spPr>
                <a:xfrm>
                  <a:off x="7205594" y="544680"/>
                  <a:ext cx="3072600" cy="252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Ink 11">
                  <a:extLst>
                    <a:ext uri="{FF2B5EF4-FFF2-40B4-BE49-F238E27FC236}">
                      <a16:creationId xmlns:a16="http://schemas.microsoft.com/office/drawing/2014/main" id="{E516AC02-7DE7-E206-76AC-927DF0675E9B}"/>
                    </a:ext>
                  </a:extLst>
                </p14:cNvPr>
                <p14:cNvContentPartPr/>
                <p14:nvPr/>
              </p14:nvContentPartPr>
              <p14:xfrm>
                <a:off x="7272914" y="1631160"/>
                <a:ext cx="360" cy="360"/>
              </p14:xfrm>
            </p:contentPart>
          </mc:Choice>
          <mc:Fallback xmlns="">
            <p:pic>
              <p:nvPicPr>
                <p:cNvPr id="12" name="Ink 11">
                  <a:extLst>
                    <a:ext uri="{FF2B5EF4-FFF2-40B4-BE49-F238E27FC236}">
                      <a16:creationId xmlns:a16="http://schemas.microsoft.com/office/drawing/2014/main" id="{E516AC02-7DE7-E206-76AC-927DF0675E9B}"/>
                    </a:ext>
                  </a:extLst>
                </p:cNvPr>
                <p:cNvPicPr/>
                <p:nvPr/>
              </p:nvPicPr>
              <p:blipFill>
                <a:blip r:embed="rId26"/>
                <a:stretch>
                  <a:fillRect/>
                </a:stretch>
              </p:blipFill>
              <p:spPr>
                <a:xfrm>
                  <a:off x="7209914" y="15685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662DFE2A-16C0-91F6-6524-6288809B209E}"/>
                    </a:ext>
                  </a:extLst>
                </p14:cNvPr>
                <p14:cNvContentPartPr/>
                <p14:nvPr/>
              </p14:nvContentPartPr>
              <p14:xfrm>
                <a:off x="2894280" y="1066900"/>
                <a:ext cx="3819240" cy="2297520"/>
              </p14:xfrm>
            </p:contentPart>
          </mc:Choice>
          <mc:Fallback xmlns="">
            <p:pic>
              <p:nvPicPr>
                <p:cNvPr id="21" name="Ink 20">
                  <a:extLst>
                    <a:ext uri="{FF2B5EF4-FFF2-40B4-BE49-F238E27FC236}">
                      <a16:creationId xmlns:a16="http://schemas.microsoft.com/office/drawing/2014/main" id="{662DFE2A-16C0-91F6-6524-6288809B209E}"/>
                    </a:ext>
                  </a:extLst>
                </p:cNvPr>
                <p:cNvPicPr/>
                <p:nvPr/>
              </p:nvPicPr>
              <p:blipFill>
                <a:blip r:embed="rId28"/>
                <a:stretch>
                  <a:fillRect/>
                </a:stretch>
              </p:blipFill>
              <p:spPr>
                <a:xfrm>
                  <a:off x="2831640" y="1004260"/>
                  <a:ext cx="3944880" cy="242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FBBE8F1-4270-7E65-B410-A5FDCF479817}"/>
                  </a:ext>
                </a:extLst>
              </p14:cNvPr>
              <p14:cNvContentPartPr/>
              <p14:nvPr/>
            </p14:nvContentPartPr>
            <p14:xfrm>
              <a:off x="871440" y="1564420"/>
              <a:ext cx="2734920" cy="1540800"/>
            </p14:xfrm>
          </p:contentPart>
        </mc:Choice>
        <mc:Fallback xmlns="">
          <p:pic>
            <p:nvPicPr>
              <p:cNvPr id="23" name="Ink 22">
                <a:extLst>
                  <a:ext uri="{FF2B5EF4-FFF2-40B4-BE49-F238E27FC236}">
                    <a16:creationId xmlns:a16="http://schemas.microsoft.com/office/drawing/2014/main" id="{3FBBE8F1-4270-7E65-B410-A5FDCF479817}"/>
                  </a:ext>
                </a:extLst>
              </p:cNvPr>
              <p:cNvPicPr/>
              <p:nvPr/>
            </p:nvPicPr>
            <p:blipFill>
              <a:blip r:embed="rId30"/>
              <a:stretch>
                <a:fillRect/>
              </a:stretch>
            </p:blipFill>
            <p:spPr>
              <a:xfrm>
                <a:off x="808800" y="1501420"/>
                <a:ext cx="2860560" cy="1666440"/>
              </a:xfrm>
              <a:prstGeom prst="rect">
                <a:avLst/>
              </a:prstGeom>
            </p:spPr>
          </p:pic>
        </mc:Fallback>
      </mc:AlternateContent>
      <p:sp>
        <p:nvSpPr>
          <p:cNvPr id="24" name="TextBox 23">
            <a:extLst>
              <a:ext uri="{FF2B5EF4-FFF2-40B4-BE49-F238E27FC236}">
                <a16:creationId xmlns:a16="http://schemas.microsoft.com/office/drawing/2014/main" id="{9D2D8A5F-5730-8434-1B32-4307F82916E0}"/>
              </a:ext>
            </a:extLst>
          </p:cNvPr>
          <p:cNvSpPr txBox="1"/>
          <p:nvPr/>
        </p:nvSpPr>
        <p:spPr>
          <a:xfrm>
            <a:off x="1409700" y="1631160"/>
            <a:ext cx="10224974" cy="1200329"/>
          </a:xfrm>
          <a:prstGeom prst="rect">
            <a:avLst/>
          </a:prstGeom>
          <a:noFill/>
        </p:spPr>
        <p:txBody>
          <a:bodyPr wrap="square" rtlCol="0">
            <a:spAutoFit/>
          </a:bodyPr>
          <a:lstStyle/>
          <a:p>
            <a:r>
              <a:rPr lang="vi-VN" sz="2400" dirty="0"/>
              <a:t>Hadoop là một framework được viết bằng Java để xử lý phân tán các tập dữ liệu lớn (terabyte hoặc petabyte dữ liệu) trên các cụm lớn (hàng nghìn node) của máy tính. Bao gồm một số thành phần chính như sau:</a:t>
            </a:r>
          </a:p>
        </p:txBody>
      </p:sp>
      <p:sp>
        <p:nvSpPr>
          <p:cNvPr id="25" name="Rectangle 24">
            <a:extLst>
              <a:ext uri="{FF2B5EF4-FFF2-40B4-BE49-F238E27FC236}">
                <a16:creationId xmlns:a16="http://schemas.microsoft.com/office/drawing/2014/main" id="{D8DF2263-8DD3-C339-4DE0-5950D56B8BC6}"/>
              </a:ext>
            </a:extLst>
          </p:cNvPr>
          <p:cNvSpPr/>
          <p:nvPr/>
        </p:nvSpPr>
        <p:spPr>
          <a:xfrm>
            <a:off x="1739900" y="3841560"/>
            <a:ext cx="9894774" cy="29613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TextBox 25">
            <a:extLst>
              <a:ext uri="{FF2B5EF4-FFF2-40B4-BE49-F238E27FC236}">
                <a16:creationId xmlns:a16="http://schemas.microsoft.com/office/drawing/2014/main" id="{2E10B572-6566-FF5A-F345-2631C611AB3E}"/>
              </a:ext>
            </a:extLst>
          </p:cNvPr>
          <p:cNvSpPr txBox="1"/>
          <p:nvPr/>
        </p:nvSpPr>
        <p:spPr>
          <a:xfrm>
            <a:off x="1648297" y="3830139"/>
            <a:ext cx="6804674" cy="369332"/>
          </a:xfrm>
          <a:prstGeom prst="rect">
            <a:avLst/>
          </a:prstGeom>
          <a:noFill/>
        </p:spPr>
        <p:txBody>
          <a:bodyPr wrap="square" rtlCol="0">
            <a:spAutoFit/>
          </a:bodyPr>
          <a:lstStyle/>
          <a:p>
            <a:r>
              <a:rPr lang="vi-VN" dirty="0"/>
              <a:t>Hadoop Common: các tiện ích phổ biến</a:t>
            </a:r>
          </a:p>
        </p:txBody>
      </p:sp>
      <p:sp>
        <p:nvSpPr>
          <p:cNvPr id="27" name="TextBox 26">
            <a:extLst>
              <a:ext uri="{FF2B5EF4-FFF2-40B4-BE49-F238E27FC236}">
                <a16:creationId xmlns:a16="http://schemas.microsoft.com/office/drawing/2014/main" id="{51C0DDED-5574-C842-713F-7504D02FF0E5}"/>
              </a:ext>
            </a:extLst>
          </p:cNvPr>
          <p:cNvSpPr txBox="1"/>
          <p:nvPr/>
        </p:nvSpPr>
        <p:spPr>
          <a:xfrm>
            <a:off x="1648296" y="4274393"/>
            <a:ext cx="7061377" cy="646331"/>
          </a:xfrm>
          <a:prstGeom prst="rect">
            <a:avLst/>
          </a:prstGeom>
          <a:noFill/>
        </p:spPr>
        <p:txBody>
          <a:bodyPr wrap="square" rtlCol="0">
            <a:spAutoFit/>
          </a:bodyPr>
          <a:lstStyle/>
          <a:p>
            <a:r>
              <a:rPr lang="vi-VN" dirty="0"/>
              <a:t>Hệ thống tệp phân tán Hadoop (HDFS) (Thành phần lưu trữ): Một hệ thống tệp phân tán cung cấp khả năng truy cập thông lượng cao</a:t>
            </a:r>
          </a:p>
        </p:txBody>
      </p:sp>
      <p:sp>
        <p:nvSpPr>
          <p:cNvPr id="28" name="TextBox 27">
            <a:extLst>
              <a:ext uri="{FF2B5EF4-FFF2-40B4-BE49-F238E27FC236}">
                <a16:creationId xmlns:a16="http://schemas.microsoft.com/office/drawing/2014/main" id="{577585CB-F052-92A3-E4C4-7C1EFBAB7EC4}"/>
              </a:ext>
            </a:extLst>
          </p:cNvPr>
          <p:cNvSpPr txBox="1"/>
          <p:nvPr/>
        </p:nvSpPr>
        <p:spPr>
          <a:xfrm>
            <a:off x="1648295" y="5034231"/>
            <a:ext cx="7061377" cy="646331"/>
          </a:xfrm>
          <a:prstGeom prst="rect">
            <a:avLst/>
          </a:prstGeom>
          <a:noFill/>
        </p:spPr>
        <p:txBody>
          <a:bodyPr wrap="square" rtlCol="0">
            <a:spAutoFit/>
          </a:bodyPr>
          <a:lstStyle/>
          <a:p>
            <a:r>
              <a:rPr lang="vi-VN" dirty="0"/>
              <a:t>Hadoop YARN (Lập lịch): một framework để lập lịch công việc và quản lý tài nguyên cụm (có sẵn từ Hadoop 2.x)</a:t>
            </a:r>
          </a:p>
        </p:txBody>
      </p:sp>
      <p:sp>
        <p:nvSpPr>
          <p:cNvPr id="31" name="TextBox 30">
            <a:extLst>
              <a:ext uri="{FF2B5EF4-FFF2-40B4-BE49-F238E27FC236}">
                <a16:creationId xmlns:a16="http://schemas.microsoft.com/office/drawing/2014/main" id="{21BE00C8-9622-D8EC-C7BC-CBBE57A54BF8}"/>
              </a:ext>
            </a:extLst>
          </p:cNvPr>
          <p:cNvSpPr txBox="1"/>
          <p:nvPr/>
        </p:nvSpPr>
        <p:spPr>
          <a:xfrm>
            <a:off x="1648294" y="5843400"/>
            <a:ext cx="7061377" cy="646331"/>
          </a:xfrm>
          <a:prstGeom prst="rect">
            <a:avLst/>
          </a:prstGeom>
          <a:noFill/>
        </p:spPr>
        <p:txBody>
          <a:bodyPr wrap="square" rtlCol="0">
            <a:spAutoFit/>
          </a:bodyPr>
          <a:lstStyle/>
          <a:p>
            <a:r>
              <a:rPr lang="vi-VN" dirty="0"/>
              <a:t>Hadoop MapReduce (Xử lý): Một hệ thống dựa trên yarn để xử lý song song các tập dữ liệu lớn.</a:t>
            </a:r>
          </a:p>
        </p:txBody>
      </p:sp>
    </p:spTree>
    <p:extLst>
      <p:ext uri="{BB962C8B-B14F-4D97-AF65-F5344CB8AC3E}">
        <p14:creationId xmlns:p14="http://schemas.microsoft.com/office/powerpoint/2010/main" val="3248459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B420F4-94DA-4A96-399C-0F4646AD9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3985CBA-1A97-28CD-AFB0-E95D0A2AECB2}"/>
                  </a:ext>
                </a:extLst>
              </p14:cNvPr>
              <p14:cNvContentPartPr/>
              <p14:nvPr/>
            </p14:nvContentPartPr>
            <p14:xfrm>
              <a:off x="2418000" y="738360"/>
              <a:ext cx="981720" cy="673920"/>
            </p14:xfrm>
          </p:contentPart>
        </mc:Choice>
        <mc:Fallback xmlns="">
          <p:pic>
            <p:nvPicPr>
              <p:cNvPr id="2" name="Ink 1">
                <a:extLst>
                  <a:ext uri="{FF2B5EF4-FFF2-40B4-BE49-F238E27FC236}">
                    <a16:creationId xmlns:a16="http://schemas.microsoft.com/office/drawing/2014/main" id="{C3985CBA-1A97-28CD-AFB0-E95D0A2AECB2}"/>
                  </a:ext>
                </a:extLst>
              </p:cNvPr>
              <p:cNvPicPr/>
              <p:nvPr/>
            </p:nvPicPr>
            <p:blipFill>
              <a:blip r:embed="rId4"/>
              <a:stretch>
                <a:fillRect/>
              </a:stretch>
            </p:blipFill>
            <p:spPr>
              <a:xfrm>
                <a:off x="2355360" y="675360"/>
                <a:ext cx="110736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5B5F2B8-ED60-D369-0DF7-50CF706F5A34}"/>
                  </a:ext>
                </a:extLst>
              </p14:cNvPr>
              <p14:cNvContentPartPr/>
              <p14:nvPr/>
            </p14:nvContentPartPr>
            <p14:xfrm>
              <a:off x="555360" y="639000"/>
              <a:ext cx="2277360" cy="828000"/>
            </p14:xfrm>
          </p:contentPart>
        </mc:Choice>
        <mc:Fallback xmlns="">
          <p:pic>
            <p:nvPicPr>
              <p:cNvPr id="3" name="Ink 2">
                <a:extLst>
                  <a:ext uri="{FF2B5EF4-FFF2-40B4-BE49-F238E27FC236}">
                    <a16:creationId xmlns:a16="http://schemas.microsoft.com/office/drawing/2014/main" id="{A5B5F2B8-ED60-D369-0DF7-50CF706F5A34}"/>
                  </a:ext>
                </a:extLst>
              </p:cNvPr>
              <p:cNvPicPr/>
              <p:nvPr/>
            </p:nvPicPr>
            <p:blipFill>
              <a:blip r:embed="rId6"/>
              <a:stretch>
                <a:fillRect/>
              </a:stretch>
            </p:blipFill>
            <p:spPr>
              <a:xfrm>
                <a:off x="492720" y="576360"/>
                <a:ext cx="2403000" cy="953640"/>
              </a:xfrm>
              <a:prstGeom prst="rect">
                <a:avLst/>
              </a:prstGeom>
            </p:spPr>
          </p:pic>
        </mc:Fallback>
      </mc:AlternateContent>
      <p:sp>
        <p:nvSpPr>
          <p:cNvPr id="4" name="TextBox 3">
            <a:extLst>
              <a:ext uri="{FF2B5EF4-FFF2-40B4-BE49-F238E27FC236}">
                <a16:creationId xmlns:a16="http://schemas.microsoft.com/office/drawing/2014/main" id="{42C6881B-3B41-25A4-8165-3012A60BB5E5}"/>
              </a:ext>
            </a:extLst>
          </p:cNvPr>
          <p:cNvSpPr txBox="1"/>
          <p:nvPr/>
        </p:nvSpPr>
        <p:spPr>
          <a:xfrm>
            <a:off x="858129" y="684000"/>
            <a:ext cx="2975539" cy="584775"/>
          </a:xfrm>
          <a:prstGeom prst="rect">
            <a:avLst/>
          </a:prstGeom>
          <a:noFill/>
        </p:spPr>
        <p:txBody>
          <a:bodyPr wrap="square" rtlCol="0">
            <a:spAutoFit/>
          </a:bodyPr>
          <a:lstStyle/>
          <a:p>
            <a:r>
              <a:rPr lang="vi-VN" sz="3200" dirty="0">
                <a:solidFill>
                  <a:schemeClr val="accent1"/>
                </a:solidFill>
              </a:rPr>
              <a:t>Giới thiệu</a:t>
            </a:r>
          </a:p>
        </p:txBody>
      </p:sp>
      <p:sp>
        <p:nvSpPr>
          <p:cNvPr id="5" name="Rectangle 4">
            <a:extLst>
              <a:ext uri="{FF2B5EF4-FFF2-40B4-BE49-F238E27FC236}">
                <a16:creationId xmlns:a16="http://schemas.microsoft.com/office/drawing/2014/main" id="{7B1264EF-4CB1-9067-4EB8-B9BC1F5C7541}"/>
              </a:ext>
            </a:extLst>
          </p:cNvPr>
          <p:cNvSpPr/>
          <p:nvPr/>
        </p:nvSpPr>
        <p:spPr>
          <a:xfrm>
            <a:off x="1143000" y="1676400"/>
            <a:ext cx="8064500" cy="2565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6694DE02-B793-46EF-F83B-F30B8F3E47D5}"/>
              </a:ext>
            </a:extLst>
          </p:cNvPr>
          <p:cNvSpPr txBox="1"/>
          <p:nvPr/>
        </p:nvSpPr>
        <p:spPr>
          <a:xfrm>
            <a:off x="1143000" y="1690132"/>
            <a:ext cx="8610600" cy="400110"/>
          </a:xfrm>
          <a:prstGeom prst="rect">
            <a:avLst/>
          </a:prstGeom>
          <a:noFill/>
        </p:spPr>
        <p:txBody>
          <a:bodyPr wrap="square" rtlCol="0">
            <a:spAutoFit/>
          </a:bodyPr>
          <a:lstStyle/>
          <a:p>
            <a:r>
              <a:rPr lang="vi-VN" sz="2000" dirty="0"/>
              <a:t>Hadoop là một hệ sinh thái rộng lớn và năng động.</a:t>
            </a:r>
          </a:p>
        </p:txBody>
      </p:sp>
      <p:sp>
        <p:nvSpPr>
          <p:cNvPr id="7" name="TextBox 6">
            <a:extLst>
              <a:ext uri="{FF2B5EF4-FFF2-40B4-BE49-F238E27FC236}">
                <a16:creationId xmlns:a16="http://schemas.microsoft.com/office/drawing/2014/main" id="{651205C3-296D-DD9C-7350-197D4278656E}"/>
              </a:ext>
            </a:extLst>
          </p:cNvPr>
          <p:cNvSpPr txBox="1"/>
          <p:nvPr/>
        </p:nvSpPr>
        <p:spPr>
          <a:xfrm>
            <a:off x="1079500" y="2244438"/>
            <a:ext cx="8610600" cy="400110"/>
          </a:xfrm>
          <a:prstGeom prst="rect">
            <a:avLst/>
          </a:prstGeom>
          <a:noFill/>
        </p:spPr>
        <p:txBody>
          <a:bodyPr wrap="square" rtlCol="0">
            <a:spAutoFit/>
          </a:bodyPr>
          <a:lstStyle/>
          <a:p>
            <a:r>
              <a:rPr lang="vi-VN" sz="2000" dirty="0"/>
              <a:t> Hadoop nổi lên như một giải pháp cho các vấn đề về dữ liệu lớn.</a:t>
            </a:r>
          </a:p>
        </p:txBody>
      </p:sp>
      <p:sp>
        <p:nvSpPr>
          <p:cNvPr id="8" name="TextBox 7">
            <a:extLst>
              <a:ext uri="{FF2B5EF4-FFF2-40B4-BE49-F238E27FC236}">
                <a16:creationId xmlns:a16="http://schemas.microsoft.com/office/drawing/2014/main" id="{86EB7198-BE91-D800-5387-9A406C06D283}"/>
              </a:ext>
            </a:extLst>
          </p:cNvPr>
          <p:cNvSpPr txBox="1"/>
          <p:nvPr/>
        </p:nvSpPr>
        <p:spPr>
          <a:xfrm>
            <a:off x="1143000" y="2795796"/>
            <a:ext cx="8610600" cy="400110"/>
          </a:xfrm>
          <a:prstGeom prst="rect">
            <a:avLst/>
          </a:prstGeom>
          <a:noFill/>
        </p:spPr>
        <p:txBody>
          <a:bodyPr wrap="square" rtlCol="0">
            <a:spAutoFit/>
          </a:bodyPr>
          <a:lstStyle/>
          <a:p>
            <a:r>
              <a:rPr lang="vi-VN" sz="2000" dirty="0"/>
              <a:t>Mã nguồn mở theo Giấy phép Apache thân thiện</a:t>
            </a:r>
          </a:p>
        </p:txBody>
      </p:sp>
      <p:sp>
        <p:nvSpPr>
          <p:cNvPr id="9" name="TextBox 8">
            <a:extLst>
              <a:ext uri="{FF2B5EF4-FFF2-40B4-BE49-F238E27FC236}">
                <a16:creationId xmlns:a16="http://schemas.microsoft.com/office/drawing/2014/main" id="{427566A7-6F84-8B0E-B42B-B58C72F7FC97}"/>
              </a:ext>
            </a:extLst>
          </p:cNvPr>
          <p:cNvSpPr txBox="1"/>
          <p:nvPr/>
        </p:nvSpPr>
        <p:spPr>
          <a:xfrm>
            <a:off x="1143000" y="3318743"/>
            <a:ext cx="8610600" cy="400110"/>
          </a:xfrm>
          <a:prstGeom prst="rect">
            <a:avLst/>
          </a:prstGeom>
          <a:noFill/>
        </p:spPr>
        <p:txBody>
          <a:bodyPr wrap="square" rtlCol="0">
            <a:spAutoFit/>
          </a:bodyPr>
          <a:lstStyle/>
          <a:p>
            <a:r>
              <a:rPr lang="vi-VN" sz="2000" dirty="0"/>
              <a:t>Ban đầu được xây dựng làm Cơ sở hạ tầng cho dự án "Nutch".</a:t>
            </a:r>
          </a:p>
        </p:txBody>
      </p:sp>
      <p:sp>
        <p:nvSpPr>
          <p:cNvPr id="10" name="TextBox 9">
            <a:extLst>
              <a:ext uri="{FF2B5EF4-FFF2-40B4-BE49-F238E27FC236}">
                <a16:creationId xmlns:a16="http://schemas.microsoft.com/office/drawing/2014/main" id="{74D2FF98-6CEC-6717-C7EC-E9D6E85D425F}"/>
              </a:ext>
            </a:extLst>
          </p:cNvPr>
          <p:cNvSpPr txBox="1"/>
          <p:nvPr/>
        </p:nvSpPr>
        <p:spPr>
          <a:xfrm>
            <a:off x="1143000" y="3855422"/>
            <a:ext cx="8610600" cy="400110"/>
          </a:xfrm>
          <a:prstGeom prst="rect">
            <a:avLst/>
          </a:prstGeom>
          <a:noFill/>
        </p:spPr>
        <p:txBody>
          <a:bodyPr wrap="square" rtlCol="0">
            <a:spAutoFit/>
          </a:bodyPr>
          <a:lstStyle/>
          <a:p>
            <a:r>
              <a:rPr lang="vi-VN" sz="2000" dirty="0"/>
              <a:t>Dựa trên Mapreduce và Hệ thống Tệp Google của Google</a:t>
            </a:r>
          </a:p>
        </p:txBody>
      </p:sp>
    </p:spTree>
    <p:extLst>
      <p:ext uri="{BB962C8B-B14F-4D97-AF65-F5344CB8AC3E}">
        <p14:creationId xmlns:p14="http://schemas.microsoft.com/office/powerpoint/2010/main" val="429415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E0B41D9-3656-DE02-2612-580571162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227390-0A2A-E9F2-296A-F289AC106261}"/>
                  </a:ext>
                </a:extLst>
              </p14:cNvPr>
              <p14:cNvContentPartPr/>
              <p14:nvPr/>
            </p14:nvContentPartPr>
            <p14:xfrm>
              <a:off x="682020" y="805860"/>
              <a:ext cx="2010960" cy="358920"/>
            </p14:xfrm>
          </p:contentPart>
        </mc:Choice>
        <mc:Fallback xmlns="">
          <p:pic>
            <p:nvPicPr>
              <p:cNvPr id="2" name="Ink 1">
                <a:extLst>
                  <a:ext uri="{FF2B5EF4-FFF2-40B4-BE49-F238E27FC236}">
                    <a16:creationId xmlns:a16="http://schemas.microsoft.com/office/drawing/2014/main" id="{33227390-0A2A-E9F2-296A-F289AC106261}"/>
                  </a:ext>
                </a:extLst>
              </p:cNvPr>
              <p:cNvPicPr/>
              <p:nvPr/>
            </p:nvPicPr>
            <p:blipFill>
              <a:blip r:embed="rId4"/>
              <a:stretch>
                <a:fillRect/>
              </a:stretch>
            </p:blipFill>
            <p:spPr>
              <a:xfrm>
                <a:off x="619020" y="743220"/>
                <a:ext cx="2136600" cy="484560"/>
              </a:xfrm>
              <a:prstGeom prst="rect">
                <a:avLst/>
              </a:prstGeom>
            </p:spPr>
          </p:pic>
        </mc:Fallback>
      </mc:AlternateContent>
      <p:sp>
        <p:nvSpPr>
          <p:cNvPr id="3" name="TextBox 2">
            <a:extLst>
              <a:ext uri="{FF2B5EF4-FFF2-40B4-BE49-F238E27FC236}">
                <a16:creationId xmlns:a16="http://schemas.microsoft.com/office/drawing/2014/main" id="{C925D0DF-D895-AAE0-4D10-6B41829BA953}"/>
              </a:ext>
            </a:extLst>
          </p:cNvPr>
          <p:cNvSpPr txBox="1"/>
          <p:nvPr/>
        </p:nvSpPr>
        <p:spPr>
          <a:xfrm>
            <a:off x="682020" y="714375"/>
            <a:ext cx="2575530" cy="584775"/>
          </a:xfrm>
          <a:prstGeom prst="rect">
            <a:avLst/>
          </a:prstGeom>
          <a:noFill/>
        </p:spPr>
        <p:txBody>
          <a:bodyPr wrap="square" rtlCol="0">
            <a:spAutoFit/>
          </a:bodyPr>
          <a:lstStyle/>
          <a:p>
            <a:r>
              <a:rPr lang="vi-VN" sz="3200" dirty="0">
                <a:solidFill>
                  <a:schemeClr val="accent1"/>
                </a:solidFill>
              </a:rPr>
              <a:t>Tính năng</a:t>
            </a:r>
          </a:p>
        </p:txBody>
      </p:sp>
      <p:sp>
        <p:nvSpPr>
          <p:cNvPr id="4" name="TextBox 3">
            <a:extLst>
              <a:ext uri="{FF2B5EF4-FFF2-40B4-BE49-F238E27FC236}">
                <a16:creationId xmlns:a16="http://schemas.microsoft.com/office/drawing/2014/main" id="{A3701608-35F9-75C0-56C5-17F31EAA612B}"/>
              </a:ext>
            </a:extLst>
          </p:cNvPr>
          <p:cNvSpPr txBox="1"/>
          <p:nvPr/>
        </p:nvSpPr>
        <p:spPr>
          <a:xfrm>
            <a:off x="5708650" y="1881544"/>
            <a:ext cx="1149350" cy="523220"/>
          </a:xfrm>
          <a:prstGeom prst="rect">
            <a:avLst/>
          </a:prstGeom>
          <a:noFill/>
        </p:spPr>
        <p:txBody>
          <a:bodyPr wrap="square" rtlCol="0">
            <a:spAutoFit/>
          </a:bodyPr>
          <a:lstStyle/>
          <a:p>
            <a:r>
              <a:rPr lang="vi-VN" sz="1400" dirty="0">
                <a:highlight>
                  <a:srgbClr val="C0C0C0"/>
                </a:highlight>
              </a:rPr>
              <a:t>Tính sẵng sàng cao</a:t>
            </a:r>
          </a:p>
        </p:txBody>
      </p:sp>
      <p:sp>
        <p:nvSpPr>
          <p:cNvPr id="5" name="TextBox 4">
            <a:extLst>
              <a:ext uri="{FF2B5EF4-FFF2-40B4-BE49-F238E27FC236}">
                <a16:creationId xmlns:a16="http://schemas.microsoft.com/office/drawing/2014/main" id="{05A06B1F-163B-06B6-BA71-5FBA41C0E463}"/>
              </a:ext>
            </a:extLst>
          </p:cNvPr>
          <p:cNvSpPr txBox="1"/>
          <p:nvPr/>
        </p:nvSpPr>
        <p:spPr>
          <a:xfrm>
            <a:off x="7092950" y="2200076"/>
            <a:ext cx="996950" cy="523220"/>
          </a:xfrm>
          <a:prstGeom prst="rect">
            <a:avLst/>
          </a:prstGeom>
          <a:noFill/>
        </p:spPr>
        <p:txBody>
          <a:bodyPr wrap="square" rtlCol="0">
            <a:spAutoFit/>
          </a:bodyPr>
          <a:lstStyle/>
          <a:p>
            <a:r>
              <a:rPr lang="vi-VN" sz="1400" dirty="0">
                <a:highlight>
                  <a:srgbClr val="C0C0C0"/>
                </a:highlight>
              </a:rPr>
              <a:t>Thuộc kinh tế</a:t>
            </a:r>
          </a:p>
        </p:txBody>
      </p:sp>
      <p:sp>
        <p:nvSpPr>
          <p:cNvPr id="6" name="TextBox 5">
            <a:extLst>
              <a:ext uri="{FF2B5EF4-FFF2-40B4-BE49-F238E27FC236}">
                <a16:creationId xmlns:a16="http://schemas.microsoft.com/office/drawing/2014/main" id="{4C8F5E31-CCC0-9FD4-68A8-4BFF31978435}"/>
              </a:ext>
            </a:extLst>
          </p:cNvPr>
          <p:cNvSpPr txBox="1"/>
          <p:nvPr/>
        </p:nvSpPr>
        <p:spPr>
          <a:xfrm>
            <a:off x="7588250" y="3154690"/>
            <a:ext cx="742950" cy="523220"/>
          </a:xfrm>
          <a:prstGeom prst="rect">
            <a:avLst/>
          </a:prstGeom>
          <a:noFill/>
        </p:spPr>
        <p:txBody>
          <a:bodyPr wrap="square" rtlCol="0">
            <a:spAutoFit/>
          </a:bodyPr>
          <a:lstStyle/>
          <a:p>
            <a:r>
              <a:rPr lang="vi-VN" sz="1400" dirty="0">
                <a:highlight>
                  <a:srgbClr val="C0C0C0"/>
                </a:highlight>
              </a:rPr>
              <a:t>Dung sai lỗi</a:t>
            </a:r>
          </a:p>
        </p:txBody>
      </p:sp>
      <p:sp>
        <p:nvSpPr>
          <p:cNvPr id="8" name="TextBox 7">
            <a:extLst>
              <a:ext uri="{FF2B5EF4-FFF2-40B4-BE49-F238E27FC236}">
                <a16:creationId xmlns:a16="http://schemas.microsoft.com/office/drawing/2014/main" id="{6B0649E8-4C5A-4C87-AEFB-369C16F4C230}"/>
              </a:ext>
            </a:extLst>
          </p:cNvPr>
          <p:cNvSpPr txBox="1"/>
          <p:nvPr/>
        </p:nvSpPr>
        <p:spPr>
          <a:xfrm>
            <a:off x="7408862" y="4326601"/>
            <a:ext cx="1616075" cy="307777"/>
          </a:xfrm>
          <a:prstGeom prst="rect">
            <a:avLst/>
          </a:prstGeom>
          <a:noFill/>
        </p:spPr>
        <p:txBody>
          <a:bodyPr wrap="square" rtlCol="0">
            <a:spAutoFit/>
          </a:bodyPr>
          <a:lstStyle/>
          <a:p>
            <a:r>
              <a:rPr lang="vi-VN" sz="1400" dirty="0">
                <a:highlight>
                  <a:srgbClr val="C0C0C0"/>
                </a:highlight>
              </a:rPr>
              <a:t>Tính tin cậy</a:t>
            </a:r>
          </a:p>
        </p:txBody>
      </p:sp>
      <p:sp>
        <p:nvSpPr>
          <p:cNvPr id="9" name="TextBox 8">
            <a:extLst>
              <a:ext uri="{FF2B5EF4-FFF2-40B4-BE49-F238E27FC236}">
                <a16:creationId xmlns:a16="http://schemas.microsoft.com/office/drawing/2014/main" id="{A6CDD662-EC5B-AB2E-AFDE-1ACB9E837AB4}"/>
              </a:ext>
            </a:extLst>
          </p:cNvPr>
          <p:cNvSpPr txBox="1"/>
          <p:nvPr/>
        </p:nvSpPr>
        <p:spPr>
          <a:xfrm>
            <a:off x="6881812" y="5291970"/>
            <a:ext cx="1616075" cy="307777"/>
          </a:xfrm>
          <a:prstGeom prst="rect">
            <a:avLst/>
          </a:prstGeom>
          <a:noFill/>
        </p:spPr>
        <p:txBody>
          <a:bodyPr wrap="square" rtlCol="0">
            <a:spAutoFit/>
          </a:bodyPr>
          <a:lstStyle/>
          <a:p>
            <a:r>
              <a:rPr lang="vi-VN" sz="1400" dirty="0">
                <a:highlight>
                  <a:srgbClr val="C0C0C0"/>
                </a:highlight>
              </a:rPr>
              <a:t>Nhân rộng</a:t>
            </a:r>
          </a:p>
        </p:txBody>
      </p:sp>
      <p:sp>
        <p:nvSpPr>
          <p:cNvPr id="10" name="TextBox 9">
            <a:extLst>
              <a:ext uri="{FF2B5EF4-FFF2-40B4-BE49-F238E27FC236}">
                <a16:creationId xmlns:a16="http://schemas.microsoft.com/office/drawing/2014/main" id="{FC45562B-33C9-56D1-F484-3BD8439D26EF}"/>
              </a:ext>
            </a:extLst>
          </p:cNvPr>
          <p:cNvSpPr txBox="1"/>
          <p:nvPr/>
        </p:nvSpPr>
        <p:spPr>
          <a:xfrm>
            <a:off x="5656262" y="5533805"/>
            <a:ext cx="1616075" cy="307777"/>
          </a:xfrm>
          <a:prstGeom prst="rect">
            <a:avLst/>
          </a:prstGeom>
          <a:noFill/>
        </p:spPr>
        <p:txBody>
          <a:bodyPr wrap="square" rtlCol="0">
            <a:spAutoFit/>
          </a:bodyPr>
          <a:lstStyle/>
          <a:p>
            <a:r>
              <a:rPr lang="vi-VN" sz="1400" dirty="0">
                <a:highlight>
                  <a:srgbClr val="C0C0C0"/>
                </a:highlight>
              </a:rPr>
              <a:t>Tính linh hoạt</a:t>
            </a:r>
          </a:p>
        </p:txBody>
      </p:sp>
      <p:sp>
        <p:nvSpPr>
          <p:cNvPr id="11" name="TextBox 10">
            <a:extLst>
              <a:ext uri="{FF2B5EF4-FFF2-40B4-BE49-F238E27FC236}">
                <a16:creationId xmlns:a16="http://schemas.microsoft.com/office/drawing/2014/main" id="{82F12AD6-9C0F-4462-2B1E-A7D3F4519617}"/>
              </a:ext>
            </a:extLst>
          </p:cNvPr>
          <p:cNvSpPr txBox="1"/>
          <p:nvPr/>
        </p:nvSpPr>
        <p:spPr>
          <a:xfrm>
            <a:off x="4565652" y="5294902"/>
            <a:ext cx="1149350" cy="307777"/>
          </a:xfrm>
          <a:prstGeom prst="rect">
            <a:avLst/>
          </a:prstGeom>
          <a:noFill/>
        </p:spPr>
        <p:txBody>
          <a:bodyPr wrap="square" rtlCol="0">
            <a:spAutoFit/>
          </a:bodyPr>
          <a:lstStyle/>
          <a:p>
            <a:r>
              <a:rPr lang="vi-VN" sz="1400">
                <a:highlight>
                  <a:srgbClr val="C0C0C0"/>
                </a:highlight>
              </a:rPr>
              <a:t>Vị trí dữ liệu</a:t>
            </a:r>
            <a:endParaRPr lang="vi-VN" sz="1400" dirty="0">
              <a:highlight>
                <a:srgbClr val="C0C0C0"/>
              </a:highlight>
            </a:endParaRPr>
          </a:p>
        </p:txBody>
      </p:sp>
      <p:sp>
        <p:nvSpPr>
          <p:cNvPr id="12" name="TextBox 11">
            <a:extLst>
              <a:ext uri="{FF2B5EF4-FFF2-40B4-BE49-F238E27FC236}">
                <a16:creationId xmlns:a16="http://schemas.microsoft.com/office/drawing/2014/main" id="{B91B12E1-D71C-D99B-5937-D05613AF373E}"/>
              </a:ext>
            </a:extLst>
          </p:cNvPr>
          <p:cNvSpPr txBox="1"/>
          <p:nvPr/>
        </p:nvSpPr>
        <p:spPr>
          <a:xfrm>
            <a:off x="4054477" y="4288501"/>
            <a:ext cx="987423" cy="523220"/>
          </a:xfrm>
          <a:prstGeom prst="rect">
            <a:avLst/>
          </a:prstGeom>
          <a:noFill/>
        </p:spPr>
        <p:txBody>
          <a:bodyPr wrap="square" rtlCol="0">
            <a:spAutoFit/>
          </a:bodyPr>
          <a:lstStyle/>
          <a:p>
            <a:r>
              <a:rPr lang="vi-VN" sz="1400" dirty="0">
                <a:highlight>
                  <a:srgbClr val="C0C0C0"/>
                </a:highlight>
              </a:rPr>
              <a:t>Dễ dàng sử dụng</a:t>
            </a:r>
          </a:p>
        </p:txBody>
      </p:sp>
      <p:sp>
        <p:nvSpPr>
          <p:cNvPr id="13" name="TextBox 12">
            <a:extLst>
              <a:ext uri="{FF2B5EF4-FFF2-40B4-BE49-F238E27FC236}">
                <a16:creationId xmlns:a16="http://schemas.microsoft.com/office/drawing/2014/main" id="{BCBF30B0-945F-076F-9D85-238FD7E22A8D}"/>
              </a:ext>
            </a:extLst>
          </p:cNvPr>
          <p:cNvSpPr txBox="1"/>
          <p:nvPr/>
        </p:nvSpPr>
        <p:spPr>
          <a:xfrm>
            <a:off x="4003676" y="3124404"/>
            <a:ext cx="987423" cy="523220"/>
          </a:xfrm>
          <a:prstGeom prst="rect">
            <a:avLst/>
          </a:prstGeom>
          <a:noFill/>
        </p:spPr>
        <p:txBody>
          <a:bodyPr wrap="square" rtlCol="0">
            <a:spAutoFit/>
          </a:bodyPr>
          <a:lstStyle/>
          <a:p>
            <a:r>
              <a:rPr lang="vi-VN" sz="1400">
                <a:highlight>
                  <a:srgbClr val="C0C0C0"/>
                </a:highlight>
              </a:rPr>
              <a:t>Tính mở rộng</a:t>
            </a:r>
            <a:endParaRPr lang="vi-VN" sz="1400" dirty="0">
              <a:highlight>
                <a:srgbClr val="C0C0C0"/>
              </a:highlight>
            </a:endParaRPr>
          </a:p>
        </p:txBody>
      </p:sp>
      <p:sp>
        <p:nvSpPr>
          <p:cNvPr id="14" name="TextBox 13">
            <a:extLst>
              <a:ext uri="{FF2B5EF4-FFF2-40B4-BE49-F238E27FC236}">
                <a16:creationId xmlns:a16="http://schemas.microsoft.com/office/drawing/2014/main" id="{C737154D-AA6F-A7D2-E973-81DBC1F452F0}"/>
              </a:ext>
            </a:extLst>
          </p:cNvPr>
          <p:cNvSpPr txBox="1"/>
          <p:nvPr/>
        </p:nvSpPr>
        <p:spPr>
          <a:xfrm>
            <a:off x="4591052" y="2161976"/>
            <a:ext cx="987423" cy="523220"/>
          </a:xfrm>
          <a:prstGeom prst="rect">
            <a:avLst/>
          </a:prstGeom>
          <a:noFill/>
        </p:spPr>
        <p:txBody>
          <a:bodyPr wrap="square" rtlCol="0">
            <a:spAutoFit/>
          </a:bodyPr>
          <a:lstStyle/>
          <a:p>
            <a:r>
              <a:rPr lang="vi-VN" sz="1400" dirty="0">
                <a:highlight>
                  <a:srgbClr val="C0C0C0"/>
                </a:highlight>
              </a:rPr>
              <a:t>Lưu trữ phân tán</a:t>
            </a:r>
          </a:p>
        </p:txBody>
      </p:sp>
    </p:spTree>
    <p:extLst>
      <p:ext uri="{BB962C8B-B14F-4D97-AF65-F5344CB8AC3E}">
        <p14:creationId xmlns:p14="http://schemas.microsoft.com/office/powerpoint/2010/main" val="409176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FB9F-C23E-1CF3-9EB9-833FE9774D23}"/>
              </a:ext>
            </a:extLst>
          </p:cNvPr>
          <p:cNvSpPr>
            <a:spLocks noGrp="1"/>
          </p:cNvSpPr>
          <p:nvPr>
            <p:ph type="title"/>
          </p:nvPr>
        </p:nvSpPr>
        <p:spPr/>
        <p:txBody>
          <a:bodyPr/>
          <a:lstStyle/>
          <a:p>
            <a:r>
              <a:rPr lang="vi-VN" dirty="0"/>
              <a:t>Năm đặc trưng của dữ liệu lớn (5V’s)</a:t>
            </a:r>
            <a:br>
              <a:rPr lang="vi-VN" dirty="0"/>
            </a:br>
            <a:endParaRPr lang="en-GB" dirty="0"/>
          </a:p>
        </p:txBody>
      </p:sp>
      <p:sp>
        <p:nvSpPr>
          <p:cNvPr id="3" name="Content Placeholder 2">
            <a:extLst>
              <a:ext uri="{FF2B5EF4-FFF2-40B4-BE49-F238E27FC236}">
                <a16:creationId xmlns:a16="http://schemas.microsoft.com/office/drawing/2014/main" id="{050824AB-5737-47CB-D3F5-93612CA37711}"/>
              </a:ext>
            </a:extLst>
          </p:cNvPr>
          <p:cNvSpPr>
            <a:spLocks noGrp="1"/>
          </p:cNvSpPr>
          <p:nvPr>
            <p:ph idx="1"/>
          </p:nvPr>
        </p:nvSpPr>
        <p:spPr>
          <a:xfrm>
            <a:off x="838200" y="1846263"/>
            <a:ext cx="10515600" cy="4351338"/>
          </a:xfrm>
        </p:spPr>
        <p:txBody>
          <a:bodyPr/>
          <a:lstStyle/>
          <a:p>
            <a:endParaRPr lang="en-GB" dirty="0"/>
          </a:p>
          <a:p>
            <a:endParaRPr lang="en-GB" dirty="0"/>
          </a:p>
          <a:p>
            <a:pPr marL="0" indent="0">
              <a:buNone/>
            </a:pPr>
            <a:endParaRPr lang="en-GB" dirty="0"/>
          </a:p>
        </p:txBody>
      </p:sp>
      <p:pic>
        <p:nvPicPr>
          <p:cNvPr id="5" name="Picture 4">
            <a:extLst>
              <a:ext uri="{FF2B5EF4-FFF2-40B4-BE49-F238E27FC236}">
                <a16:creationId xmlns:a16="http://schemas.microsoft.com/office/drawing/2014/main" id="{6A846825-A648-2710-FFA3-CBB5E6C8D82E}"/>
              </a:ext>
            </a:extLst>
          </p:cNvPr>
          <p:cNvPicPr>
            <a:picLocks noChangeAspect="1"/>
          </p:cNvPicPr>
          <p:nvPr/>
        </p:nvPicPr>
        <p:blipFill>
          <a:blip r:embed="rId2"/>
          <a:stretch>
            <a:fillRect/>
          </a:stretch>
        </p:blipFill>
        <p:spPr>
          <a:xfrm>
            <a:off x="2020077" y="1625503"/>
            <a:ext cx="8151845" cy="4585413"/>
          </a:xfrm>
          <a:prstGeom prst="rect">
            <a:avLst/>
          </a:prstGeom>
        </p:spPr>
      </p:pic>
      <p:sp>
        <p:nvSpPr>
          <p:cNvPr id="7" name="TextBox 6">
            <a:extLst>
              <a:ext uri="{FF2B5EF4-FFF2-40B4-BE49-F238E27FC236}">
                <a16:creationId xmlns:a16="http://schemas.microsoft.com/office/drawing/2014/main" id="{DD950A4A-AC9A-7F58-C5E2-57B1C89BC225}"/>
              </a:ext>
            </a:extLst>
          </p:cNvPr>
          <p:cNvSpPr txBox="1"/>
          <p:nvPr/>
        </p:nvSpPr>
        <p:spPr>
          <a:xfrm>
            <a:off x="4111688" y="1440837"/>
            <a:ext cx="3968621" cy="369332"/>
          </a:xfrm>
          <a:prstGeom prst="rect">
            <a:avLst/>
          </a:prstGeom>
          <a:noFill/>
        </p:spPr>
        <p:txBody>
          <a:bodyPr wrap="square">
            <a:spAutoFit/>
          </a:bodyPr>
          <a:lstStyle/>
          <a:p>
            <a:r>
              <a:rPr lang="vi-VN" b="1" dirty="0"/>
              <a:t>• Volume (Khối lượng lớn dữ liệu)</a:t>
            </a:r>
          </a:p>
        </p:txBody>
      </p:sp>
      <p:sp>
        <p:nvSpPr>
          <p:cNvPr id="9" name="TextBox 8">
            <a:extLst>
              <a:ext uri="{FF2B5EF4-FFF2-40B4-BE49-F238E27FC236}">
                <a16:creationId xmlns:a16="http://schemas.microsoft.com/office/drawing/2014/main" id="{297714D3-E07C-9FB7-6ABF-D7960B874FC2}"/>
              </a:ext>
            </a:extLst>
          </p:cNvPr>
          <p:cNvSpPr txBox="1"/>
          <p:nvPr/>
        </p:nvSpPr>
        <p:spPr>
          <a:xfrm>
            <a:off x="1061358" y="2479328"/>
            <a:ext cx="3277378" cy="646331"/>
          </a:xfrm>
          <a:prstGeom prst="rect">
            <a:avLst/>
          </a:prstGeom>
          <a:noFill/>
        </p:spPr>
        <p:txBody>
          <a:bodyPr wrap="square">
            <a:spAutoFit/>
          </a:bodyPr>
          <a:lstStyle/>
          <a:p>
            <a:r>
              <a:rPr lang="en-GB" b="1" dirty="0"/>
              <a:t>• Veracity (</a:t>
            </a:r>
            <a:r>
              <a:rPr lang="en-GB" b="1" dirty="0" err="1"/>
              <a:t>Sự</a:t>
            </a:r>
            <a:r>
              <a:rPr lang="en-GB" b="1" dirty="0"/>
              <a:t> </a:t>
            </a:r>
            <a:r>
              <a:rPr lang="en-GB" b="1" dirty="0" err="1"/>
              <a:t>không</a:t>
            </a:r>
            <a:r>
              <a:rPr lang="en-GB" b="1" dirty="0"/>
              <a:t> </a:t>
            </a:r>
            <a:r>
              <a:rPr lang="en-GB" b="1" dirty="0" err="1"/>
              <a:t>nhất</a:t>
            </a:r>
            <a:r>
              <a:rPr lang="en-GB" b="1" dirty="0"/>
              <a:t> </a:t>
            </a:r>
            <a:r>
              <a:rPr lang="en-GB" b="1" dirty="0" err="1"/>
              <a:t>quán</a:t>
            </a:r>
            <a:r>
              <a:rPr lang="en-GB" b="1" dirty="0"/>
              <a:t> </a:t>
            </a:r>
            <a:r>
              <a:rPr lang="en-GB" b="1" dirty="0" err="1"/>
              <a:t>và</a:t>
            </a:r>
            <a:r>
              <a:rPr lang="en-GB" b="1" dirty="0"/>
              <a:t> </a:t>
            </a:r>
            <a:r>
              <a:rPr lang="en-GB" b="1" dirty="0" err="1"/>
              <a:t>không</a:t>
            </a:r>
            <a:r>
              <a:rPr lang="en-GB" b="1" dirty="0"/>
              <a:t> </a:t>
            </a:r>
            <a:r>
              <a:rPr lang="en-GB" b="1" dirty="0" err="1"/>
              <a:t>chắc</a:t>
            </a:r>
            <a:r>
              <a:rPr lang="en-GB" b="1" dirty="0"/>
              <a:t> </a:t>
            </a:r>
            <a:r>
              <a:rPr lang="en-GB" b="1" dirty="0" err="1"/>
              <a:t>chắn</a:t>
            </a:r>
            <a:r>
              <a:rPr lang="en-GB" b="1" dirty="0"/>
              <a:t> </a:t>
            </a:r>
            <a:r>
              <a:rPr lang="en-GB" b="1" dirty="0" err="1"/>
              <a:t>của</a:t>
            </a:r>
            <a:r>
              <a:rPr lang="en-GB" b="1" dirty="0"/>
              <a:t> </a:t>
            </a:r>
            <a:r>
              <a:rPr lang="en-GB" b="1" dirty="0" err="1"/>
              <a:t>dữ</a:t>
            </a:r>
            <a:r>
              <a:rPr lang="en-GB" b="1" dirty="0"/>
              <a:t> </a:t>
            </a:r>
            <a:r>
              <a:rPr lang="en-GB" b="1" dirty="0" err="1"/>
              <a:t>liệu</a:t>
            </a:r>
            <a:r>
              <a:rPr lang="en-GB" b="1" dirty="0"/>
              <a:t>)</a:t>
            </a:r>
          </a:p>
        </p:txBody>
      </p:sp>
      <p:sp>
        <p:nvSpPr>
          <p:cNvPr id="11" name="TextBox 10">
            <a:extLst>
              <a:ext uri="{FF2B5EF4-FFF2-40B4-BE49-F238E27FC236}">
                <a16:creationId xmlns:a16="http://schemas.microsoft.com/office/drawing/2014/main" id="{596ABCBA-7822-7A4B-67B2-77538A2B6F13}"/>
              </a:ext>
            </a:extLst>
          </p:cNvPr>
          <p:cNvSpPr txBox="1"/>
          <p:nvPr/>
        </p:nvSpPr>
        <p:spPr>
          <a:xfrm>
            <a:off x="1658517" y="5489058"/>
            <a:ext cx="3799891" cy="369332"/>
          </a:xfrm>
          <a:prstGeom prst="rect">
            <a:avLst/>
          </a:prstGeom>
          <a:noFill/>
        </p:spPr>
        <p:txBody>
          <a:bodyPr wrap="square">
            <a:spAutoFit/>
          </a:bodyPr>
          <a:lstStyle/>
          <a:p>
            <a:r>
              <a:rPr lang="en-GB" b="1" dirty="0"/>
              <a:t>• Velocity (</a:t>
            </a:r>
            <a:r>
              <a:rPr lang="en-GB" b="1" dirty="0" err="1"/>
              <a:t>Khả</a:t>
            </a:r>
            <a:r>
              <a:rPr lang="en-GB" b="1" dirty="0"/>
              <a:t> </a:t>
            </a:r>
            <a:r>
              <a:rPr lang="en-GB" b="1" dirty="0" err="1"/>
              <a:t>năng</a:t>
            </a:r>
            <a:r>
              <a:rPr lang="en-GB" b="1" dirty="0"/>
              <a:t> </a:t>
            </a:r>
            <a:r>
              <a:rPr lang="en-GB" b="1" dirty="0" err="1"/>
              <a:t>xử</a:t>
            </a:r>
            <a:r>
              <a:rPr lang="en-GB" b="1" dirty="0"/>
              <a:t> </a:t>
            </a:r>
            <a:r>
              <a:rPr lang="en-GB" b="1" dirty="0" err="1"/>
              <a:t>lý</a:t>
            </a:r>
            <a:r>
              <a:rPr lang="en-GB" b="1" dirty="0"/>
              <a:t> </a:t>
            </a:r>
            <a:r>
              <a:rPr lang="en-GB" b="1" dirty="0" err="1"/>
              <a:t>tốc</a:t>
            </a:r>
            <a:r>
              <a:rPr lang="en-GB" b="1" dirty="0"/>
              <a:t> </a:t>
            </a:r>
            <a:r>
              <a:rPr lang="en-GB" b="1" dirty="0" err="1"/>
              <a:t>độ</a:t>
            </a:r>
            <a:r>
              <a:rPr lang="en-GB" b="1" dirty="0"/>
              <a:t> </a:t>
            </a:r>
            <a:r>
              <a:rPr lang="en-GB" b="1" dirty="0" err="1"/>
              <a:t>cao</a:t>
            </a:r>
            <a:r>
              <a:rPr lang="en-GB" b="1" dirty="0"/>
              <a:t>).</a:t>
            </a:r>
          </a:p>
        </p:txBody>
      </p:sp>
      <p:sp>
        <p:nvSpPr>
          <p:cNvPr id="13" name="TextBox 12">
            <a:extLst>
              <a:ext uri="{FF2B5EF4-FFF2-40B4-BE49-F238E27FC236}">
                <a16:creationId xmlns:a16="http://schemas.microsoft.com/office/drawing/2014/main" id="{ACF1CECE-6579-6891-6C35-6BA84E3DDE7B}"/>
              </a:ext>
            </a:extLst>
          </p:cNvPr>
          <p:cNvSpPr txBox="1"/>
          <p:nvPr/>
        </p:nvSpPr>
        <p:spPr>
          <a:xfrm>
            <a:off x="8533233" y="2756327"/>
            <a:ext cx="3277378" cy="369332"/>
          </a:xfrm>
          <a:prstGeom prst="rect">
            <a:avLst/>
          </a:prstGeom>
          <a:noFill/>
        </p:spPr>
        <p:txBody>
          <a:bodyPr wrap="square">
            <a:spAutoFit/>
          </a:bodyPr>
          <a:lstStyle/>
          <a:p>
            <a:r>
              <a:rPr lang="en-GB" b="1" dirty="0"/>
              <a:t>• Variety (</a:t>
            </a:r>
            <a:r>
              <a:rPr lang="en-GB" b="1" dirty="0" err="1"/>
              <a:t>Đa</a:t>
            </a:r>
            <a:r>
              <a:rPr lang="en-GB" b="1" dirty="0"/>
              <a:t> </a:t>
            </a:r>
            <a:r>
              <a:rPr lang="en-GB" b="1" dirty="0" err="1"/>
              <a:t>dạng</a:t>
            </a:r>
            <a:r>
              <a:rPr lang="en-GB" b="1" dirty="0"/>
              <a:t> </a:t>
            </a:r>
            <a:r>
              <a:rPr lang="en-GB" b="1" dirty="0" err="1"/>
              <a:t>kiểu</a:t>
            </a:r>
            <a:r>
              <a:rPr lang="en-GB" b="1" dirty="0"/>
              <a:t> </a:t>
            </a:r>
            <a:r>
              <a:rPr lang="en-GB" b="1" dirty="0" err="1"/>
              <a:t>dữ</a:t>
            </a:r>
            <a:r>
              <a:rPr lang="en-GB" b="1" dirty="0"/>
              <a:t> </a:t>
            </a:r>
            <a:r>
              <a:rPr lang="en-GB" b="1" dirty="0" err="1"/>
              <a:t>liệu</a:t>
            </a:r>
            <a:r>
              <a:rPr lang="en-GB" b="1" dirty="0"/>
              <a:t>)</a:t>
            </a:r>
          </a:p>
        </p:txBody>
      </p:sp>
      <p:sp>
        <p:nvSpPr>
          <p:cNvPr id="15" name="TextBox 14">
            <a:extLst>
              <a:ext uri="{FF2B5EF4-FFF2-40B4-BE49-F238E27FC236}">
                <a16:creationId xmlns:a16="http://schemas.microsoft.com/office/drawing/2014/main" id="{F5BD37A7-B301-00A2-1778-E9BD2EC8E1D8}"/>
              </a:ext>
            </a:extLst>
          </p:cNvPr>
          <p:cNvSpPr txBox="1"/>
          <p:nvPr/>
        </p:nvSpPr>
        <p:spPr>
          <a:xfrm>
            <a:off x="6733591" y="5489058"/>
            <a:ext cx="3799891" cy="369332"/>
          </a:xfrm>
          <a:prstGeom prst="rect">
            <a:avLst/>
          </a:prstGeom>
          <a:noFill/>
        </p:spPr>
        <p:txBody>
          <a:bodyPr wrap="square">
            <a:spAutoFit/>
          </a:bodyPr>
          <a:lstStyle/>
          <a:p>
            <a:r>
              <a:rPr lang="en-GB" b="1" dirty="0"/>
              <a:t>• Value (</a:t>
            </a:r>
            <a:r>
              <a:rPr lang="en-GB" b="1" dirty="0" err="1"/>
              <a:t>Mức</a:t>
            </a:r>
            <a:r>
              <a:rPr lang="en-GB" b="1" dirty="0"/>
              <a:t> </a:t>
            </a:r>
            <a:r>
              <a:rPr lang="en-GB" b="1" dirty="0" err="1"/>
              <a:t>độ</a:t>
            </a:r>
            <a:r>
              <a:rPr lang="en-GB" b="1" dirty="0"/>
              <a:t> </a:t>
            </a:r>
            <a:r>
              <a:rPr lang="en-GB" b="1" dirty="0" err="1"/>
              <a:t>giá</a:t>
            </a:r>
            <a:r>
              <a:rPr lang="en-GB" b="1" dirty="0"/>
              <a:t> </a:t>
            </a:r>
            <a:r>
              <a:rPr lang="en-GB" b="1" dirty="0" err="1"/>
              <a:t>trị</a:t>
            </a:r>
            <a:r>
              <a:rPr lang="en-GB" b="1" dirty="0"/>
              <a:t> </a:t>
            </a:r>
            <a:r>
              <a:rPr lang="en-GB" b="1" dirty="0" err="1"/>
              <a:t>của</a:t>
            </a:r>
            <a:r>
              <a:rPr lang="en-GB" b="1" dirty="0"/>
              <a:t> </a:t>
            </a:r>
            <a:r>
              <a:rPr lang="en-GB" b="1" dirty="0" err="1"/>
              <a:t>thông</a:t>
            </a:r>
            <a:r>
              <a:rPr lang="en-GB" b="1" dirty="0"/>
              <a:t> tin).</a:t>
            </a:r>
          </a:p>
        </p:txBody>
      </p:sp>
    </p:spTree>
    <p:extLst>
      <p:ext uri="{BB962C8B-B14F-4D97-AF65-F5344CB8AC3E}">
        <p14:creationId xmlns:p14="http://schemas.microsoft.com/office/powerpoint/2010/main" val="1102898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C93B431-447D-03A2-5E9B-E2D51B949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7CB1811-E4D6-6802-DDE6-F01C36C6DE50}"/>
              </a:ext>
            </a:extLst>
          </p:cNvPr>
          <p:cNvSpPr/>
          <p:nvPr/>
        </p:nvSpPr>
        <p:spPr>
          <a:xfrm>
            <a:off x="520700" y="622300"/>
            <a:ext cx="5422900" cy="749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62FF9C92-9F00-A1E2-F10C-A1A760597734}"/>
              </a:ext>
            </a:extLst>
          </p:cNvPr>
          <p:cNvSpPr txBox="1"/>
          <p:nvPr/>
        </p:nvSpPr>
        <p:spPr>
          <a:xfrm>
            <a:off x="622300" y="622300"/>
            <a:ext cx="5219700" cy="584775"/>
          </a:xfrm>
          <a:prstGeom prst="rect">
            <a:avLst/>
          </a:prstGeom>
          <a:noFill/>
        </p:spPr>
        <p:txBody>
          <a:bodyPr wrap="square" rtlCol="0">
            <a:spAutoFit/>
          </a:bodyPr>
          <a:lstStyle/>
          <a:p>
            <a:r>
              <a:rPr lang="vi-VN" sz="3200" dirty="0">
                <a:solidFill>
                  <a:schemeClr val="accent1"/>
                </a:solidFill>
              </a:rPr>
              <a:t>Kiến trúc Hadoop 1.x</a:t>
            </a:r>
          </a:p>
        </p:txBody>
      </p:sp>
      <p:sp>
        <p:nvSpPr>
          <p:cNvPr id="5" name="Rectangle 4">
            <a:extLst>
              <a:ext uri="{FF2B5EF4-FFF2-40B4-BE49-F238E27FC236}">
                <a16:creationId xmlns:a16="http://schemas.microsoft.com/office/drawing/2014/main" id="{117A8452-3761-7194-8EAD-8FE35FF3AABB}"/>
              </a:ext>
            </a:extLst>
          </p:cNvPr>
          <p:cNvSpPr/>
          <p:nvPr/>
        </p:nvSpPr>
        <p:spPr>
          <a:xfrm>
            <a:off x="622300" y="1473200"/>
            <a:ext cx="2603500" cy="5159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A96705F1-1F50-24A3-35E7-A6D08D3E2D65}"/>
              </a:ext>
            </a:extLst>
          </p:cNvPr>
          <p:cNvSpPr txBox="1"/>
          <p:nvPr/>
        </p:nvSpPr>
        <p:spPr>
          <a:xfrm>
            <a:off x="622300" y="1527472"/>
            <a:ext cx="2832100" cy="461665"/>
          </a:xfrm>
          <a:prstGeom prst="rect">
            <a:avLst/>
          </a:prstGeom>
          <a:noFill/>
        </p:spPr>
        <p:txBody>
          <a:bodyPr wrap="square" rtlCol="0">
            <a:spAutoFit/>
          </a:bodyPr>
          <a:lstStyle/>
          <a:p>
            <a:r>
              <a:rPr lang="vi-VN" sz="2400" dirty="0"/>
              <a:t>Thành phần cốt lõi</a:t>
            </a:r>
          </a:p>
        </p:txBody>
      </p:sp>
    </p:spTree>
    <p:extLst>
      <p:ext uri="{BB962C8B-B14F-4D97-AF65-F5344CB8AC3E}">
        <p14:creationId xmlns:p14="http://schemas.microsoft.com/office/powerpoint/2010/main" val="1625500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144D18-BD52-AD94-D701-3F62E6BE6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006EF2-08B0-40D3-8DC8-F15BA501D0FF}"/>
              </a:ext>
            </a:extLst>
          </p:cNvPr>
          <p:cNvSpPr/>
          <p:nvPr/>
        </p:nvSpPr>
        <p:spPr>
          <a:xfrm>
            <a:off x="604911" y="618978"/>
            <a:ext cx="5491089" cy="675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4FF5CB50-B87A-8DCF-C07B-FF12A7BB9D2C}"/>
              </a:ext>
            </a:extLst>
          </p:cNvPr>
          <p:cNvSpPr/>
          <p:nvPr/>
        </p:nvSpPr>
        <p:spPr>
          <a:xfrm>
            <a:off x="604911" y="1233193"/>
            <a:ext cx="5491089" cy="675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C013AC7A-4A08-4276-DACE-4D9EBDD10B9A}"/>
              </a:ext>
            </a:extLst>
          </p:cNvPr>
          <p:cNvSpPr txBox="1"/>
          <p:nvPr/>
        </p:nvSpPr>
        <p:spPr>
          <a:xfrm>
            <a:off x="622300" y="622300"/>
            <a:ext cx="5219700" cy="584775"/>
          </a:xfrm>
          <a:prstGeom prst="rect">
            <a:avLst/>
          </a:prstGeom>
          <a:noFill/>
        </p:spPr>
        <p:txBody>
          <a:bodyPr wrap="square" rtlCol="0">
            <a:spAutoFit/>
          </a:bodyPr>
          <a:lstStyle/>
          <a:p>
            <a:r>
              <a:rPr lang="vi-VN" sz="3200" dirty="0">
                <a:solidFill>
                  <a:schemeClr val="accent1"/>
                </a:solidFill>
              </a:rPr>
              <a:t>Kiến trúc Hadoop 1.x</a:t>
            </a:r>
          </a:p>
        </p:txBody>
      </p:sp>
      <p:sp>
        <p:nvSpPr>
          <p:cNvPr id="5" name="TextBox 4">
            <a:extLst>
              <a:ext uri="{FF2B5EF4-FFF2-40B4-BE49-F238E27FC236}">
                <a16:creationId xmlns:a16="http://schemas.microsoft.com/office/drawing/2014/main" id="{7428BDB6-D8FE-9828-B97C-F02FAD8BE389}"/>
              </a:ext>
            </a:extLst>
          </p:cNvPr>
          <p:cNvSpPr txBox="1"/>
          <p:nvPr/>
        </p:nvSpPr>
        <p:spPr>
          <a:xfrm>
            <a:off x="622300" y="1527472"/>
            <a:ext cx="2832100" cy="461665"/>
          </a:xfrm>
          <a:prstGeom prst="rect">
            <a:avLst/>
          </a:prstGeom>
          <a:noFill/>
        </p:spPr>
        <p:txBody>
          <a:bodyPr wrap="square" rtlCol="0">
            <a:spAutoFit/>
          </a:bodyPr>
          <a:lstStyle/>
          <a:p>
            <a:r>
              <a:rPr lang="vi-VN" sz="2400" dirty="0"/>
              <a:t>Thành phần cốt lõi</a:t>
            </a:r>
          </a:p>
        </p:txBody>
      </p:sp>
    </p:spTree>
    <p:extLst>
      <p:ext uri="{BB962C8B-B14F-4D97-AF65-F5344CB8AC3E}">
        <p14:creationId xmlns:p14="http://schemas.microsoft.com/office/powerpoint/2010/main" val="4059124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18FB12A-D662-F171-A676-34349C5CE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2F2EA2F-D837-4DD9-0E0D-F11FD67CEE10}"/>
              </a:ext>
            </a:extLst>
          </p:cNvPr>
          <p:cNvSpPr/>
          <p:nvPr/>
        </p:nvSpPr>
        <p:spPr>
          <a:xfrm>
            <a:off x="548640" y="703385"/>
            <a:ext cx="5373858" cy="5627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1695D58F-8CB8-13FD-8FD8-982237230BA7}"/>
              </a:ext>
            </a:extLst>
          </p:cNvPr>
          <p:cNvSpPr/>
          <p:nvPr/>
        </p:nvSpPr>
        <p:spPr>
          <a:xfrm>
            <a:off x="548640" y="1266092"/>
            <a:ext cx="5373858" cy="5627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9143E8B-CC6B-437B-3115-D3A40A6B9FA9}"/>
              </a:ext>
            </a:extLst>
          </p:cNvPr>
          <p:cNvSpPr txBox="1"/>
          <p:nvPr/>
        </p:nvSpPr>
        <p:spPr>
          <a:xfrm>
            <a:off x="622300" y="622300"/>
            <a:ext cx="5219700" cy="584775"/>
          </a:xfrm>
          <a:prstGeom prst="rect">
            <a:avLst/>
          </a:prstGeom>
          <a:noFill/>
        </p:spPr>
        <p:txBody>
          <a:bodyPr wrap="square" rtlCol="0">
            <a:spAutoFit/>
          </a:bodyPr>
          <a:lstStyle/>
          <a:p>
            <a:r>
              <a:rPr lang="vi-VN" sz="3200" dirty="0">
                <a:solidFill>
                  <a:schemeClr val="accent1"/>
                </a:solidFill>
              </a:rPr>
              <a:t>Kiến trúc Hadoop 1.x</a:t>
            </a:r>
          </a:p>
        </p:txBody>
      </p:sp>
      <p:sp>
        <p:nvSpPr>
          <p:cNvPr id="7" name="TextBox 6">
            <a:extLst>
              <a:ext uri="{FF2B5EF4-FFF2-40B4-BE49-F238E27FC236}">
                <a16:creationId xmlns:a16="http://schemas.microsoft.com/office/drawing/2014/main" id="{EA1A1E1E-DBB6-A64A-AE8A-9FDEA4FFF603}"/>
              </a:ext>
            </a:extLst>
          </p:cNvPr>
          <p:cNvSpPr txBox="1"/>
          <p:nvPr/>
        </p:nvSpPr>
        <p:spPr>
          <a:xfrm>
            <a:off x="622300" y="1527472"/>
            <a:ext cx="2832100" cy="461665"/>
          </a:xfrm>
          <a:prstGeom prst="rect">
            <a:avLst/>
          </a:prstGeom>
          <a:noFill/>
        </p:spPr>
        <p:txBody>
          <a:bodyPr wrap="square" rtlCol="0">
            <a:spAutoFit/>
          </a:bodyPr>
          <a:lstStyle/>
          <a:p>
            <a:r>
              <a:rPr lang="vi-VN" sz="2400" dirty="0"/>
              <a:t>Thành phần cốt lõi</a:t>
            </a:r>
          </a:p>
        </p:txBody>
      </p:sp>
    </p:spTree>
    <p:extLst>
      <p:ext uri="{BB962C8B-B14F-4D97-AF65-F5344CB8AC3E}">
        <p14:creationId xmlns:p14="http://schemas.microsoft.com/office/powerpoint/2010/main" val="31074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E261A62-A977-53CE-CCA9-7A99F6DA8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06D5A93-9A2A-3CE3-88BB-98CFE9902D79}"/>
              </a:ext>
            </a:extLst>
          </p:cNvPr>
          <p:cNvPicPr>
            <a:picLocks noChangeAspect="1"/>
          </p:cNvPicPr>
          <p:nvPr/>
        </p:nvPicPr>
        <p:blipFill>
          <a:blip r:embed="rId3"/>
          <a:stretch>
            <a:fillRect/>
          </a:stretch>
        </p:blipFill>
        <p:spPr>
          <a:xfrm>
            <a:off x="441666" y="770572"/>
            <a:ext cx="5480831" cy="561975"/>
          </a:xfrm>
          <a:prstGeom prst="rect">
            <a:avLst/>
          </a:prstGeom>
        </p:spPr>
      </p:pic>
      <p:pic>
        <p:nvPicPr>
          <p:cNvPr id="4" name="Picture 3">
            <a:extLst>
              <a:ext uri="{FF2B5EF4-FFF2-40B4-BE49-F238E27FC236}">
                <a16:creationId xmlns:a16="http://schemas.microsoft.com/office/drawing/2014/main" id="{854852C5-7734-EEC5-3DDA-9D11DA56AFAF}"/>
              </a:ext>
            </a:extLst>
          </p:cNvPr>
          <p:cNvPicPr>
            <a:picLocks noChangeAspect="1"/>
          </p:cNvPicPr>
          <p:nvPr/>
        </p:nvPicPr>
        <p:blipFill>
          <a:blip r:embed="rId3"/>
          <a:stretch>
            <a:fillRect/>
          </a:stretch>
        </p:blipFill>
        <p:spPr>
          <a:xfrm>
            <a:off x="441665" y="1332547"/>
            <a:ext cx="5480831" cy="561975"/>
          </a:xfrm>
          <a:prstGeom prst="rect">
            <a:avLst/>
          </a:prstGeom>
        </p:spPr>
      </p:pic>
      <p:sp>
        <p:nvSpPr>
          <p:cNvPr id="5" name="TextBox 4">
            <a:extLst>
              <a:ext uri="{FF2B5EF4-FFF2-40B4-BE49-F238E27FC236}">
                <a16:creationId xmlns:a16="http://schemas.microsoft.com/office/drawing/2014/main" id="{F72C1BE6-AF4A-97DA-B020-3B43CFDFC336}"/>
              </a:ext>
            </a:extLst>
          </p:cNvPr>
          <p:cNvSpPr txBox="1"/>
          <p:nvPr/>
        </p:nvSpPr>
        <p:spPr>
          <a:xfrm>
            <a:off x="622300" y="622300"/>
            <a:ext cx="5219700" cy="584775"/>
          </a:xfrm>
          <a:prstGeom prst="rect">
            <a:avLst/>
          </a:prstGeom>
          <a:noFill/>
        </p:spPr>
        <p:txBody>
          <a:bodyPr wrap="square" rtlCol="0">
            <a:spAutoFit/>
          </a:bodyPr>
          <a:lstStyle/>
          <a:p>
            <a:r>
              <a:rPr lang="vi-VN" sz="3200" dirty="0">
                <a:solidFill>
                  <a:schemeClr val="accent1"/>
                </a:solidFill>
              </a:rPr>
              <a:t>Kiến trúc Hadoop 1.x</a:t>
            </a:r>
          </a:p>
        </p:txBody>
      </p:sp>
      <p:sp>
        <p:nvSpPr>
          <p:cNvPr id="6" name="TextBox 5">
            <a:extLst>
              <a:ext uri="{FF2B5EF4-FFF2-40B4-BE49-F238E27FC236}">
                <a16:creationId xmlns:a16="http://schemas.microsoft.com/office/drawing/2014/main" id="{D23B605B-6F32-EBBA-46E5-D7510A82F310}"/>
              </a:ext>
            </a:extLst>
          </p:cNvPr>
          <p:cNvSpPr txBox="1"/>
          <p:nvPr/>
        </p:nvSpPr>
        <p:spPr>
          <a:xfrm>
            <a:off x="622300" y="1527472"/>
            <a:ext cx="2832100" cy="461665"/>
          </a:xfrm>
          <a:prstGeom prst="rect">
            <a:avLst/>
          </a:prstGeom>
          <a:noFill/>
        </p:spPr>
        <p:txBody>
          <a:bodyPr wrap="square" rtlCol="0">
            <a:spAutoFit/>
          </a:bodyPr>
          <a:lstStyle/>
          <a:p>
            <a:r>
              <a:rPr lang="vi-VN" sz="2400" dirty="0"/>
              <a:t>Thành phần cốt lõi</a:t>
            </a:r>
          </a:p>
        </p:txBody>
      </p:sp>
    </p:spTree>
    <p:extLst>
      <p:ext uri="{BB962C8B-B14F-4D97-AF65-F5344CB8AC3E}">
        <p14:creationId xmlns:p14="http://schemas.microsoft.com/office/powerpoint/2010/main" val="4118760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5622A13-912E-8BD1-D567-1BBD3CD60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54EE1A-466C-778E-F619-37164DDD2A88}"/>
              </a:ext>
            </a:extLst>
          </p:cNvPr>
          <p:cNvPicPr>
            <a:picLocks noChangeAspect="1"/>
          </p:cNvPicPr>
          <p:nvPr/>
        </p:nvPicPr>
        <p:blipFill>
          <a:blip r:embed="rId3"/>
          <a:stretch>
            <a:fillRect/>
          </a:stretch>
        </p:blipFill>
        <p:spPr>
          <a:xfrm>
            <a:off x="596411" y="756504"/>
            <a:ext cx="5372100" cy="561975"/>
          </a:xfrm>
          <a:prstGeom prst="rect">
            <a:avLst/>
          </a:prstGeom>
        </p:spPr>
      </p:pic>
      <p:pic>
        <p:nvPicPr>
          <p:cNvPr id="4" name="Picture 3">
            <a:extLst>
              <a:ext uri="{FF2B5EF4-FFF2-40B4-BE49-F238E27FC236}">
                <a16:creationId xmlns:a16="http://schemas.microsoft.com/office/drawing/2014/main" id="{5E75875C-52D3-0D58-2E4D-3A4670774DB7}"/>
              </a:ext>
            </a:extLst>
          </p:cNvPr>
          <p:cNvPicPr>
            <a:picLocks noChangeAspect="1"/>
          </p:cNvPicPr>
          <p:nvPr/>
        </p:nvPicPr>
        <p:blipFill>
          <a:blip r:embed="rId3"/>
          <a:stretch>
            <a:fillRect/>
          </a:stretch>
        </p:blipFill>
        <p:spPr>
          <a:xfrm>
            <a:off x="483870" y="1276275"/>
            <a:ext cx="5372100" cy="561975"/>
          </a:xfrm>
          <a:prstGeom prst="rect">
            <a:avLst/>
          </a:prstGeom>
        </p:spPr>
      </p:pic>
      <p:sp>
        <p:nvSpPr>
          <p:cNvPr id="5" name="TextBox 4">
            <a:extLst>
              <a:ext uri="{FF2B5EF4-FFF2-40B4-BE49-F238E27FC236}">
                <a16:creationId xmlns:a16="http://schemas.microsoft.com/office/drawing/2014/main" id="{A992A051-4FC0-A688-77A0-C711B2E321BE}"/>
              </a:ext>
            </a:extLst>
          </p:cNvPr>
          <p:cNvSpPr txBox="1"/>
          <p:nvPr/>
        </p:nvSpPr>
        <p:spPr>
          <a:xfrm>
            <a:off x="596411" y="608017"/>
            <a:ext cx="3432517" cy="584775"/>
          </a:xfrm>
          <a:prstGeom prst="rect">
            <a:avLst/>
          </a:prstGeom>
          <a:noFill/>
        </p:spPr>
        <p:txBody>
          <a:bodyPr wrap="square" rtlCol="0">
            <a:spAutoFit/>
          </a:bodyPr>
          <a:lstStyle/>
          <a:p>
            <a:r>
              <a:rPr lang="vi-VN" sz="3200" dirty="0">
                <a:solidFill>
                  <a:schemeClr val="accent1"/>
                </a:solidFill>
              </a:rPr>
              <a:t>Kiến trúc</a:t>
            </a:r>
          </a:p>
        </p:txBody>
      </p:sp>
    </p:spTree>
    <p:extLst>
      <p:ext uri="{BB962C8B-B14F-4D97-AF65-F5344CB8AC3E}">
        <p14:creationId xmlns:p14="http://schemas.microsoft.com/office/powerpoint/2010/main" val="1113598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116AE5C-A927-8A3E-E5F2-607E767C2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852CE9-4EF9-1F5D-4B84-CAC67C2A9B1B}"/>
              </a:ext>
            </a:extLst>
          </p:cNvPr>
          <p:cNvPicPr>
            <a:picLocks noChangeAspect="1"/>
          </p:cNvPicPr>
          <p:nvPr/>
        </p:nvPicPr>
        <p:blipFill>
          <a:blip r:embed="rId3"/>
          <a:stretch>
            <a:fillRect/>
          </a:stretch>
        </p:blipFill>
        <p:spPr>
          <a:xfrm>
            <a:off x="497936" y="756504"/>
            <a:ext cx="6521841" cy="561975"/>
          </a:xfrm>
          <a:prstGeom prst="rect">
            <a:avLst/>
          </a:prstGeom>
        </p:spPr>
      </p:pic>
      <p:pic>
        <p:nvPicPr>
          <p:cNvPr id="4" name="Picture 3">
            <a:extLst>
              <a:ext uri="{FF2B5EF4-FFF2-40B4-BE49-F238E27FC236}">
                <a16:creationId xmlns:a16="http://schemas.microsoft.com/office/drawing/2014/main" id="{3A1DFDAB-95FB-56F1-640F-E2C4C7F97E4D}"/>
              </a:ext>
            </a:extLst>
          </p:cNvPr>
          <p:cNvPicPr>
            <a:picLocks noChangeAspect="1"/>
          </p:cNvPicPr>
          <p:nvPr/>
        </p:nvPicPr>
        <p:blipFill>
          <a:blip r:embed="rId3"/>
          <a:stretch>
            <a:fillRect/>
          </a:stretch>
        </p:blipFill>
        <p:spPr>
          <a:xfrm>
            <a:off x="1018440" y="1789232"/>
            <a:ext cx="10404526" cy="4653771"/>
          </a:xfrm>
          <a:prstGeom prst="rect">
            <a:avLst/>
          </a:prstGeom>
        </p:spPr>
      </p:pic>
      <p:sp>
        <p:nvSpPr>
          <p:cNvPr id="5" name="TextBox 4">
            <a:extLst>
              <a:ext uri="{FF2B5EF4-FFF2-40B4-BE49-F238E27FC236}">
                <a16:creationId xmlns:a16="http://schemas.microsoft.com/office/drawing/2014/main" id="{AD20641F-EA27-9DB9-2558-51FD39676C4C}"/>
              </a:ext>
            </a:extLst>
          </p:cNvPr>
          <p:cNvSpPr txBox="1"/>
          <p:nvPr/>
        </p:nvSpPr>
        <p:spPr>
          <a:xfrm>
            <a:off x="858129" y="647114"/>
            <a:ext cx="7723163" cy="584775"/>
          </a:xfrm>
          <a:prstGeom prst="rect">
            <a:avLst/>
          </a:prstGeom>
          <a:noFill/>
        </p:spPr>
        <p:txBody>
          <a:bodyPr wrap="square" rtlCol="0">
            <a:spAutoFit/>
          </a:bodyPr>
          <a:lstStyle/>
          <a:p>
            <a:r>
              <a:rPr lang="vi-VN" sz="3200" dirty="0">
                <a:solidFill>
                  <a:schemeClr val="accent1"/>
                </a:solidFill>
              </a:rPr>
              <a:t>Điều gì làm cho Hadoop trở nên độc đáo</a:t>
            </a:r>
          </a:p>
        </p:txBody>
      </p:sp>
      <p:sp>
        <p:nvSpPr>
          <p:cNvPr id="6" name="TextBox 5">
            <a:extLst>
              <a:ext uri="{FF2B5EF4-FFF2-40B4-BE49-F238E27FC236}">
                <a16:creationId xmlns:a16="http://schemas.microsoft.com/office/drawing/2014/main" id="{DDECB154-376E-EF75-3652-7DD3A8ACE6CC}"/>
              </a:ext>
            </a:extLst>
          </p:cNvPr>
          <p:cNvSpPr txBox="1"/>
          <p:nvPr/>
        </p:nvSpPr>
        <p:spPr>
          <a:xfrm>
            <a:off x="1280160" y="1997612"/>
            <a:ext cx="10911840" cy="1569660"/>
          </a:xfrm>
          <a:prstGeom prst="rect">
            <a:avLst/>
          </a:prstGeom>
          <a:noFill/>
        </p:spPr>
        <p:txBody>
          <a:bodyPr wrap="square" rtlCol="0">
            <a:spAutoFit/>
          </a:bodyPr>
          <a:lstStyle/>
          <a:p>
            <a:r>
              <a:rPr lang="vi-VN" sz="2400" dirty="0"/>
              <a:t>Vùng dữ liệu và không chia sẻ gì cả: Di chuyển thao tác tính toán sang dữ liệu, thay vì di chuyển dữ liệu sang thao tác tính toán. Mỗi node có thể xử lý độc lập một tập hợp con nhỏ hơn nhiều của toàn bộ tập dữ liệu mà không cần liên lạc với nhau.</a:t>
            </a:r>
          </a:p>
        </p:txBody>
      </p:sp>
      <p:sp>
        <p:nvSpPr>
          <p:cNvPr id="7" name="TextBox 6">
            <a:extLst>
              <a:ext uri="{FF2B5EF4-FFF2-40B4-BE49-F238E27FC236}">
                <a16:creationId xmlns:a16="http://schemas.microsoft.com/office/drawing/2014/main" id="{12D4E05D-63DC-38EC-6990-5079E5921F3E}"/>
              </a:ext>
            </a:extLst>
          </p:cNvPr>
          <p:cNvSpPr txBox="1"/>
          <p:nvPr/>
        </p:nvSpPr>
        <p:spPr>
          <a:xfrm>
            <a:off x="1280160" y="4172389"/>
            <a:ext cx="10911840" cy="461665"/>
          </a:xfrm>
          <a:prstGeom prst="rect">
            <a:avLst/>
          </a:prstGeom>
          <a:noFill/>
        </p:spPr>
        <p:txBody>
          <a:bodyPr wrap="square" rtlCol="0">
            <a:spAutoFit/>
          </a:bodyPr>
          <a:lstStyle/>
          <a:p>
            <a:r>
              <a:rPr lang="vi-VN" sz="2400" dirty="0"/>
              <a:t>Mô hình lập trình đơn giản: cho phép người dùng viết và kiểm tra nhanh chóng</a:t>
            </a:r>
          </a:p>
        </p:txBody>
      </p:sp>
      <p:sp>
        <p:nvSpPr>
          <p:cNvPr id="8" name="TextBox 7">
            <a:extLst>
              <a:ext uri="{FF2B5EF4-FFF2-40B4-BE49-F238E27FC236}">
                <a16:creationId xmlns:a16="http://schemas.microsoft.com/office/drawing/2014/main" id="{ADC83466-B676-03A1-3008-ECEABDD408D3}"/>
              </a:ext>
            </a:extLst>
          </p:cNvPr>
          <p:cNvSpPr txBox="1"/>
          <p:nvPr/>
        </p:nvSpPr>
        <p:spPr>
          <a:xfrm>
            <a:off x="1280160" y="4777506"/>
            <a:ext cx="10911840" cy="830997"/>
          </a:xfrm>
          <a:prstGeom prst="rect">
            <a:avLst/>
          </a:prstGeom>
          <a:noFill/>
        </p:spPr>
        <p:txBody>
          <a:bodyPr wrap="square" rtlCol="0">
            <a:spAutoFit/>
          </a:bodyPr>
          <a:lstStyle/>
          <a:p>
            <a:r>
              <a:rPr lang="vi-VN" sz="2400" dirty="0"/>
              <a:t>Hệ thống Schema-on-read (giống như nền tảng NoSQL) # Hệ thống Schema-on-write</a:t>
            </a:r>
          </a:p>
        </p:txBody>
      </p:sp>
      <p:sp>
        <p:nvSpPr>
          <p:cNvPr id="9" name="TextBox 8">
            <a:extLst>
              <a:ext uri="{FF2B5EF4-FFF2-40B4-BE49-F238E27FC236}">
                <a16:creationId xmlns:a16="http://schemas.microsoft.com/office/drawing/2014/main" id="{029EA23C-14D2-05D1-3796-168B1010C62E}"/>
              </a:ext>
            </a:extLst>
          </p:cNvPr>
          <p:cNvSpPr txBox="1"/>
          <p:nvPr/>
        </p:nvSpPr>
        <p:spPr>
          <a:xfrm>
            <a:off x="1280160" y="5755210"/>
            <a:ext cx="10911840" cy="461665"/>
          </a:xfrm>
          <a:prstGeom prst="rect">
            <a:avLst/>
          </a:prstGeom>
          <a:noFill/>
        </p:spPr>
        <p:txBody>
          <a:bodyPr wrap="square" rtlCol="0">
            <a:spAutoFit/>
          </a:bodyPr>
          <a:lstStyle/>
          <a:p>
            <a:r>
              <a:rPr lang="vi-VN" sz="2400" dirty="0"/>
              <a:t>Tự động phân phối dữ liệu và làm việc trên các máy</a:t>
            </a:r>
          </a:p>
        </p:txBody>
      </p:sp>
    </p:spTree>
    <p:extLst>
      <p:ext uri="{BB962C8B-B14F-4D97-AF65-F5344CB8AC3E}">
        <p14:creationId xmlns:p14="http://schemas.microsoft.com/office/powerpoint/2010/main" val="3090272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B0483DD-480A-23A6-6E55-071685F67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A3A787-080B-3702-10C6-2EAE4E05B5BD}"/>
              </a:ext>
            </a:extLst>
          </p:cNvPr>
          <p:cNvPicPr>
            <a:picLocks noChangeAspect="1"/>
          </p:cNvPicPr>
          <p:nvPr/>
        </p:nvPicPr>
        <p:blipFill>
          <a:blip r:embed="rId3"/>
          <a:stretch>
            <a:fillRect/>
          </a:stretch>
        </p:blipFill>
        <p:spPr>
          <a:xfrm>
            <a:off x="596411" y="812775"/>
            <a:ext cx="5372100" cy="561975"/>
          </a:xfrm>
          <a:prstGeom prst="rect">
            <a:avLst/>
          </a:prstGeom>
        </p:spPr>
      </p:pic>
      <p:sp>
        <p:nvSpPr>
          <p:cNvPr id="6" name="TextBox 5">
            <a:extLst>
              <a:ext uri="{FF2B5EF4-FFF2-40B4-BE49-F238E27FC236}">
                <a16:creationId xmlns:a16="http://schemas.microsoft.com/office/drawing/2014/main" id="{17646C2E-6417-A9B6-80B9-4D1ACA1FAD55}"/>
              </a:ext>
            </a:extLst>
          </p:cNvPr>
          <p:cNvSpPr txBox="1"/>
          <p:nvPr/>
        </p:nvSpPr>
        <p:spPr>
          <a:xfrm>
            <a:off x="596411" y="608017"/>
            <a:ext cx="3432517" cy="584775"/>
          </a:xfrm>
          <a:prstGeom prst="rect">
            <a:avLst/>
          </a:prstGeom>
          <a:noFill/>
        </p:spPr>
        <p:txBody>
          <a:bodyPr wrap="square" rtlCol="0">
            <a:spAutoFit/>
          </a:bodyPr>
          <a:lstStyle/>
          <a:p>
            <a:r>
              <a:rPr lang="vi-VN" sz="3200" dirty="0">
                <a:solidFill>
                  <a:schemeClr val="accent1"/>
                </a:solidFill>
              </a:rPr>
              <a:t>Kiến trúc</a:t>
            </a:r>
          </a:p>
        </p:txBody>
      </p:sp>
      <p:pic>
        <p:nvPicPr>
          <p:cNvPr id="8" name="Picture 7">
            <a:extLst>
              <a:ext uri="{FF2B5EF4-FFF2-40B4-BE49-F238E27FC236}">
                <a16:creationId xmlns:a16="http://schemas.microsoft.com/office/drawing/2014/main" id="{2F0B66F8-E552-6C90-58B3-62D4FC7F7681}"/>
              </a:ext>
            </a:extLst>
          </p:cNvPr>
          <p:cNvPicPr>
            <a:picLocks noChangeAspect="1"/>
          </p:cNvPicPr>
          <p:nvPr/>
        </p:nvPicPr>
        <p:blipFill>
          <a:blip r:embed="rId3"/>
          <a:stretch>
            <a:fillRect/>
          </a:stretch>
        </p:blipFill>
        <p:spPr>
          <a:xfrm>
            <a:off x="596411" y="1298520"/>
            <a:ext cx="5372100" cy="584775"/>
          </a:xfrm>
          <a:prstGeom prst="rect">
            <a:avLst/>
          </a:prstGeom>
        </p:spPr>
      </p:pic>
      <p:sp>
        <p:nvSpPr>
          <p:cNvPr id="9" name="TextBox 8">
            <a:extLst>
              <a:ext uri="{FF2B5EF4-FFF2-40B4-BE49-F238E27FC236}">
                <a16:creationId xmlns:a16="http://schemas.microsoft.com/office/drawing/2014/main" id="{80920195-1285-262F-DEB1-331E7CC20653}"/>
              </a:ext>
            </a:extLst>
          </p:cNvPr>
          <p:cNvSpPr txBox="1"/>
          <p:nvPr/>
        </p:nvSpPr>
        <p:spPr>
          <a:xfrm>
            <a:off x="984738" y="1298520"/>
            <a:ext cx="4628271" cy="461665"/>
          </a:xfrm>
          <a:prstGeom prst="rect">
            <a:avLst/>
          </a:prstGeom>
          <a:noFill/>
        </p:spPr>
        <p:txBody>
          <a:bodyPr wrap="square" rtlCol="0">
            <a:spAutoFit/>
          </a:bodyPr>
          <a:lstStyle/>
          <a:p>
            <a:r>
              <a:rPr lang="vi-VN" sz="2400"/>
              <a:t>Kiến trúc ở góc độ khác nhau</a:t>
            </a:r>
            <a:endParaRPr lang="vi-VN" sz="2400" dirty="0"/>
          </a:p>
        </p:txBody>
      </p:sp>
    </p:spTree>
    <p:extLst>
      <p:ext uri="{BB962C8B-B14F-4D97-AF65-F5344CB8AC3E}">
        <p14:creationId xmlns:p14="http://schemas.microsoft.com/office/powerpoint/2010/main" val="2953582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FA55FCF-A799-5FF5-92AD-372AB1DF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452FC47-CB97-A671-56A3-0C65E47F6651}"/>
              </a:ext>
            </a:extLst>
          </p:cNvPr>
          <p:cNvPicPr>
            <a:picLocks noChangeAspect="1"/>
          </p:cNvPicPr>
          <p:nvPr/>
        </p:nvPicPr>
        <p:blipFill>
          <a:blip r:embed="rId3"/>
          <a:stretch>
            <a:fillRect/>
          </a:stretch>
        </p:blipFill>
        <p:spPr>
          <a:xfrm>
            <a:off x="1159118" y="1839717"/>
            <a:ext cx="10559269" cy="3351261"/>
          </a:xfrm>
          <a:prstGeom prst="rect">
            <a:avLst/>
          </a:prstGeom>
        </p:spPr>
      </p:pic>
      <p:sp>
        <p:nvSpPr>
          <p:cNvPr id="4" name="TextBox 3">
            <a:extLst>
              <a:ext uri="{FF2B5EF4-FFF2-40B4-BE49-F238E27FC236}">
                <a16:creationId xmlns:a16="http://schemas.microsoft.com/office/drawing/2014/main" id="{1C9ADA01-2B71-8E3C-7236-501DCF2093CB}"/>
              </a:ext>
            </a:extLst>
          </p:cNvPr>
          <p:cNvSpPr txBox="1"/>
          <p:nvPr/>
        </p:nvSpPr>
        <p:spPr>
          <a:xfrm>
            <a:off x="1159118" y="1667022"/>
            <a:ext cx="11032882" cy="1200329"/>
          </a:xfrm>
          <a:prstGeom prst="rect">
            <a:avLst/>
          </a:prstGeom>
          <a:noFill/>
        </p:spPr>
        <p:txBody>
          <a:bodyPr wrap="square" rtlCol="0">
            <a:spAutoFit/>
          </a:bodyPr>
          <a:lstStyle/>
          <a:p>
            <a:r>
              <a:rPr lang="vi-VN" sz="2400" dirty="0"/>
              <a:t>Hệ thống tệp phân tán Hadoop (HDFS) được thiết kế để lưu trữ các tệp rất lớn an toàn trên các máy trong một cụm lớn. Nó được lấy cảm hứng từ Hệ thống Tệp của Google.</a:t>
            </a:r>
          </a:p>
        </p:txBody>
      </p:sp>
      <p:sp>
        <p:nvSpPr>
          <p:cNvPr id="5" name="TextBox 4">
            <a:extLst>
              <a:ext uri="{FF2B5EF4-FFF2-40B4-BE49-F238E27FC236}">
                <a16:creationId xmlns:a16="http://schemas.microsoft.com/office/drawing/2014/main" id="{65B411B9-CD86-56C7-6F58-C90E44ADD2DB}"/>
              </a:ext>
            </a:extLst>
          </p:cNvPr>
          <p:cNvSpPr txBox="1"/>
          <p:nvPr/>
        </p:nvSpPr>
        <p:spPr>
          <a:xfrm>
            <a:off x="1159118" y="2801926"/>
            <a:ext cx="11032882" cy="461665"/>
          </a:xfrm>
          <a:prstGeom prst="rect">
            <a:avLst/>
          </a:prstGeom>
          <a:noFill/>
        </p:spPr>
        <p:txBody>
          <a:bodyPr wrap="square" rtlCol="0">
            <a:spAutoFit/>
          </a:bodyPr>
          <a:lstStyle/>
          <a:p>
            <a:r>
              <a:rPr lang="vi-VN" sz="2400" dirty="0"/>
              <a:t>Được thiết kế để lưu trữ dữ liệu an toàn trên phần cứng thông dụng</a:t>
            </a:r>
          </a:p>
        </p:txBody>
      </p:sp>
      <p:sp>
        <p:nvSpPr>
          <p:cNvPr id="7" name="TextBox 6">
            <a:extLst>
              <a:ext uri="{FF2B5EF4-FFF2-40B4-BE49-F238E27FC236}">
                <a16:creationId xmlns:a16="http://schemas.microsoft.com/office/drawing/2014/main" id="{825ACEAD-6E64-8866-B147-A5390C07E6C0}"/>
              </a:ext>
            </a:extLst>
          </p:cNvPr>
          <p:cNvSpPr txBox="1"/>
          <p:nvPr/>
        </p:nvSpPr>
        <p:spPr>
          <a:xfrm>
            <a:off x="1159118" y="3284514"/>
            <a:ext cx="6098344" cy="461665"/>
          </a:xfrm>
          <a:prstGeom prst="rect">
            <a:avLst/>
          </a:prstGeom>
          <a:noFill/>
        </p:spPr>
        <p:txBody>
          <a:bodyPr wrap="square">
            <a:spAutoFit/>
          </a:bodyPr>
          <a:lstStyle/>
          <a:p>
            <a:r>
              <a:rPr lang="vi-VN" sz="2400" dirty="0"/>
              <a:t>Dành cho các tệp lớn và chèn tệp batch</a:t>
            </a:r>
          </a:p>
        </p:txBody>
      </p:sp>
      <p:sp>
        <p:nvSpPr>
          <p:cNvPr id="8" name="TextBox 7">
            <a:extLst>
              <a:ext uri="{FF2B5EF4-FFF2-40B4-BE49-F238E27FC236}">
                <a16:creationId xmlns:a16="http://schemas.microsoft.com/office/drawing/2014/main" id="{E6357B65-9C28-DD6B-1FFB-C89BB459F9B3}"/>
              </a:ext>
            </a:extLst>
          </p:cNvPr>
          <p:cNvSpPr txBox="1"/>
          <p:nvPr/>
        </p:nvSpPr>
        <p:spPr>
          <a:xfrm>
            <a:off x="1159118" y="3782077"/>
            <a:ext cx="6098344" cy="461665"/>
          </a:xfrm>
          <a:prstGeom prst="rect">
            <a:avLst/>
          </a:prstGeom>
          <a:noFill/>
        </p:spPr>
        <p:txBody>
          <a:bodyPr wrap="square">
            <a:spAutoFit/>
          </a:bodyPr>
          <a:lstStyle/>
          <a:p>
            <a:r>
              <a:rPr lang="vi-VN" sz="2400" dirty="0"/>
              <a:t>Phân phối tệp dữ liệu lớn thành các khối</a:t>
            </a:r>
          </a:p>
        </p:txBody>
      </p:sp>
      <p:sp>
        <p:nvSpPr>
          <p:cNvPr id="9" name="TextBox 8">
            <a:extLst>
              <a:ext uri="{FF2B5EF4-FFF2-40B4-BE49-F238E27FC236}">
                <a16:creationId xmlns:a16="http://schemas.microsoft.com/office/drawing/2014/main" id="{2B157012-742C-D2EC-FA87-EA2BF892990C}"/>
              </a:ext>
            </a:extLst>
          </p:cNvPr>
          <p:cNvSpPr txBox="1"/>
          <p:nvPr/>
        </p:nvSpPr>
        <p:spPr>
          <a:xfrm>
            <a:off x="1159118" y="4279640"/>
            <a:ext cx="8336574" cy="461665"/>
          </a:xfrm>
          <a:prstGeom prst="rect">
            <a:avLst/>
          </a:prstGeom>
          <a:noFill/>
        </p:spPr>
        <p:txBody>
          <a:bodyPr wrap="square">
            <a:spAutoFit/>
          </a:bodyPr>
          <a:lstStyle/>
          <a:p>
            <a:r>
              <a:rPr lang="vi-VN" sz="2400" dirty="0"/>
              <a:t>Mỗi khối được sao chép trên nhiều node (trạm)</a:t>
            </a:r>
          </a:p>
        </p:txBody>
      </p:sp>
      <p:sp>
        <p:nvSpPr>
          <p:cNvPr id="10" name="TextBox 9">
            <a:extLst>
              <a:ext uri="{FF2B5EF4-FFF2-40B4-BE49-F238E27FC236}">
                <a16:creationId xmlns:a16="http://schemas.microsoft.com/office/drawing/2014/main" id="{D299BDB3-E588-4AFD-2895-B3CF31DF34D1}"/>
              </a:ext>
            </a:extLst>
          </p:cNvPr>
          <p:cNvSpPr txBox="1"/>
          <p:nvPr/>
        </p:nvSpPr>
        <p:spPr>
          <a:xfrm>
            <a:off x="1159117" y="4813103"/>
            <a:ext cx="11032881" cy="830997"/>
          </a:xfrm>
          <a:prstGeom prst="rect">
            <a:avLst/>
          </a:prstGeom>
          <a:noFill/>
        </p:spPr>
        <p:txBody>
          <a:bodyPr wrap="square">
            <a:spAutoFit/>
          </a:bodyPr>
          <a:lstStyle/>
          <a:p>
            <a:r>
              <a:rPr lang="vi-VN" sz="2400" dirty="0"/>
              <a:t>Thành phần HDFS được chia thành hai thành phần phụ: NameNode và DataNode</a:t>
            </a:r>
          </a:p>
        </p:txBody>
      </p:sp>
    </p:spTree>
    <p:extLst>
      <p:ext uri="{BB962C8B-B14F-4D97-AF65-F5344CB8AC3E}">
        <p14:creationId xmlns:p14="http://schemas.microsoft.com/office/powerpoint/2010/main" val="2948568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83BFEEA-5576-EF9E-5B5D-494D7265B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3F37D5-4C3A-9A20-E014-E5FD15E2AE3D}"/>
              </a:ext>
            </a:extLst>
          </p:cNvPr>
          <p:cNvPicPr>
            <a:picLocks noChangeAspect="1"/>
          </p:cNvPicPr>
          <p:nvPr/>
        </p:nvPicPr>
        <p:blipFill>
          <a:blip r:embed="rId3"/>
          <a:stretch>
            <a:fillRect/>
          </a:stretch>
        </p:blipFill>
        <p:spPr>
          <a:xfrm>
            <a:off x="1764030" y="2346153"/>
            <a:ext cx="10427970" cy="3069909"/>
          </a:xfrm>
          <a:prstGeom prst="rect">
            <a:avLst/>
          </a:prstGeom>
        </p:spPr>
      </p:pic>
      <p:sp>
        <p:nvSpPr>
          <p:cNvPr id="4" name="TextBox 3">
            <a:extLst>
              <a:ext uri="{FF2B5EF4-FFF2-40B4-BE49-F238E27FC236}">
                <a16:creationId xmlns:a16="http://schemas.microsoft.com/office/drawing/2014/main" id="{A2D05C48-0A03-772C-417D-31D152FB4599}"/>
              </a:ext>
            </a:extLst>
          </p:cNvPr>
          <p:cNvSpPr txBox="1"/>
          <p:nvPr/>
        </p:nvSpPr>
        <p:spPr>
          <a:xfrm>
            <a:off x="1684313" y="2401674"/>
            <a:ext cx="9644868" cy="400110"/>
          </a:xfrm>
          <a:prstGeom prst="rect">
            <a:avLst/>
          </a:prstGeom>
          <a:noFill/>
        </p:spPr>
        <p:txBody>
          <a:bodyPr wrap="square" rtlCol="0">
            <a:spAutoFit/>
          </a:bodyPr>
          <a:lstStyle/>
          <a:p>
            <a:r>
              <a:rPr lang="vi-VN" sz="2000" dirty="0"/>
              <a:t>Thành phần chính của hệ thống, daemon chạy trên máy chủ</a:t>
            </a:r>
          </a:p>
        </p:txBody>
      </p:sp>
      <p:sp>
        <p:nvSpPr>
          <p:cNvPr id="5" name="TextBox 4">
            <a:extLst>
              <a:ext uri="{FF2B5EF4-FFF2-40B4-BE49-F238E27FC236}">
                <a16:creationId xmlns:a16="http://schemas.microsoft.com/office/drawing/2014/main" id="{BD50639A-A8F7-E02C-2CC1-43CCCCB8BA6A}"/>
              </a:ext>
            </a:extLst>
          </p:cNvPr>
          <p:cNvSpPr txBox="1"/>
          <p:nvPr/>
        </p:nvSpPr>
        <p:spPr>
          <a:xfrm>
            <a:off x="1684313" y="2828931"/>
            <a:ext cx="9644868" cy="400110"/>
          </a:xfrm>
          <a:prstGeom prst="rect">
            <a:avLst/>
          </a:prstGeom>
          <a:noFill/>
        </p:spPr>
        <p:txBody>
          <a:bodyPr wrap="square" rtlCol="0">
            <a:spAutoFit/>
          </a:bodyPr>
          <a:lstStyle/>
          <a:p>
            <a:r>
              <a:rPr lang="vi-VN" sz="2000" dirty="0"/>
              <a:t>Duy trì, giám sát và quản lý các khối có trên các DataNode</a:t>
            </a:r>
          </a:p>
        </p:txBody>
      </p:sp>
      <p:sp>
        <p:nvSpPr>
          <p:cNvPr id="6" name="TextBox 5">
            <a:extLst>
              <a:ext uri="{FF2B5EF4-FFF2-40B4-BE49-F238E27FC236}">
                <a16:creationId xmlns:a16="http://schemas.microsoft.com/office/drawing/2014/main" id="{6E091683-345F-4399-726C-37B4D6BCBBF6}"/>
              </a:ext>
            </a:extLst>
          </p:cNvPr>
          <p:cNvSpPr txBox="1"/>
          <p:nvPr/>
        </p:nvSpPr>
        <p:spPr>
          <a:xfrm>
            <a:off x="1604596" y="3257414"/>
            <a:ext cx="10587404" cy="400110"/>
          </a:xfrm>
          <a:prstGeom prst="rect">
            <a:avLst/>
          </a:prstGeom>
          <a:noFill/>
        </p:spPr>
        <p:txBody>
          <a:bodyPr wrap="square" rtlCol="0">
            <a:spAutoFit/>
          </a:bodyPr>
          <a:lstStyle/>
          <a:p>
            <a:r>
              <a:rPr lang="vi-VN" sz="2000" dirty="0"/>
              <a:t> Ghi lại siêu dữ liệu của các tệp như vị trí của các khối, kích thước tệp, quyền, thứ bậc, v.v.</a:t>
            </a:r>
          </a:p>
        </p:txBody>
      </p:sp>
      <p:sp>
        <p:nvSpPr>
          <p:cNvPr id="7" name="TextBox 6">
            <a:extLst>
              <a:ext uri="{FF2B5EF4-FFF2-40B4-BE49-F238E27FC236}">
                <a16:creationId xmlns:a16="http://schemas.microsoft.com/office/drawing/2014/main" id="{94A51AF0-2B54-29D4-6A45-C743F5D0ACB2}"/>
              </a:ext>
            </a:extLst>
          </p:cNvPr>
          <p:cNvSpPr txBox="1"/>
          <p:nvPr/>
        </p:nvSpPr>
        <p:spPr>
          <a:xfrm>
            <a:off x="1684313" y="3650862"/>
            <a:ext cx="9644868" cy="707886"/>
          </a:xfrm>
          <a:prstGeom prst="rect">
            <a:avLst/>
          </a:prstGeom>
          <a:noFill/>
        </p:spPr>
        <p:txBody>
          <a:bodyPr wrap="square" rtlCol="0">
            <a:spAutoFit/>
          </a:bodyPr>
          <a:lstStyle/>
          <a:p>
            <a:r>
              <a:rPr lang="vi-VN" sz="2000" dirty="0"/>
              <a:t>Ghi lại tất cả các thay đổi đối với siêu dữ liệu như xóa, tạo và đổi tên tệp trong nhật ký chỉnh sửa.</a:t>
            </a:r>
          </a:p>
        </p:txBody>
      </p:sp>
      <p:sp>
        <p:nvSpPr>
          <p:cNvPr id="8" name="TextBox 7">
            <a:extLst>
              <a:ext uri="{FF2B5EF4-FFF2-40B4-BE49-F238E27FC236}">
                <a16:creationId xmlns:a16="http://schemas.microsoft.com/office/drawing/2014/main" id="{1DBB3CE3-D2E2-248B-89AB-4D34466B1DC0}"/>
              </a:ext>
            </a:extLst>
          </p:cNvPr>
          <p:cNvSpPr txBox="1"/>
          <p:nvPr/>
        </p:nvSpPr>
        <p:spPr>
          <a:xfrm>
            <a:off x="1684313" y="4506602"/>
            <a:ext cx="9644868" cy="400110"/>
          </a:xfrm>
          <a:prstGeom prst="rect">
            <a:avLst/>
          </a:prstGeom>
          <a:noFill/>
        </p:spPr>
        <p:txBody>
          <a:bodyPr wrap="square" rtlCol="0">
            <a:spAutoFit/>
          </a:bodyPr>
          <a:lstStyle/>
          <a:p>
            <a:r>
              <a:rPr lang="vi-VN" sz="2000" dirty="0"/>
              <a:t>Nó thường xuyên nhận được các báo cáo về nhịp và khối từ DataNodes.</a:t>
            </a:r>
          </a:p>
        </p:txBody>
      </p:sp>
    </p:spTree>
    <p:extLst>
      <p:ext uri="{BB962C8B-B14F-4D97-AF65-F5344CB8AC3E}">
        <p14:creationId xmlns:p14="http://schemas.microsoft.com/office/powerpoint/2010/main" val="3108310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BB9B3FE5-4800-5A13-7D25-C460E7782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7CE53FA-2150-C2DE-5236-DCAA3CDD4F62}"/>
              </a:ext>
            </a:extLst>
          </p:cNvPr>
          <p:cNvPicPr>
            <a:picLocks noChangeAspect="1"/>
          </p:cNvPicPr>
          <p:nvPr/>
        </p:nvPicPr>
        <p:blipFill>
          <a:blip r:embed="rId3"/>
          <a:stretch>
            <a:fillRect/>
          </a:stretch>
        </p:blipFill>
        <p:spPr>
          <a:xfrm>
            <a:off x="1201322" y="1656837"/>
            <a:ext cx="10868758" cy="889415"/>
          </a:xfrm>
          <a:prstGeom prst="rect">
            <a:avLst/>
          </a:prstGeom>
        </p:spPr>
      </p:pic>
      <p:sp>
        <p:nvSpPr>
          <p:cNvPr id="7" name="TextBox 6">
            <a:extLst>
              <a:ext uri="{FF2B5EF4-FFF2-40B4-BE49-F238E27FC236}">
                <a16:creationId xmlns:a16="http://schemas.microsoft.com/office/drawing/2014/main" id="{11C213D2-BD46-F1E9-2CDE-6D5596C0CC78}"/>
              </a:ext>
            </a:extLst>
          </p:cNvPr>
          <p:cNvSpPr txBox="1"/>
          <p:nvPr/>
        </p:nvSpPr>
        <p:spPr>
          <a:xfrm>
            <a:off x="1351524" y="1444508"/>
            <a:ext cx="10568354" cy="830997"/>
          </a:xfrm>
          <a:prstGeom prst="rect">
            <a:avLst/>
          </a:prstGeom>
          <a:noFill/>
        </p:spPr>
        <p:txBody>
          <a:bodyPr wrap="square">
            <a:spAutoFit/>
          </a:bodyPr>
          <a:lstStyle/>
          <a:p>
            <a:r>
              <a:rPr lang="vi-VN" sz="2400" dirty="0"/>
              <a:t>Tất cả các tiến trình máy chủ Hadoop (daemon) đều phục vụ một web UI. Đối với NameNode, nó nằm trên cổng 50070.</a:t>
            </a:r>
          </a:p>
        </p:txBody>
      </p:sp>
    </p:spTree>
    <p:extLst>
      <p:ext uri="{BB962C8B-B14F-4D97-AF65-F5344CB8AC3E}">
        <p14:creationId xmlns:p14="http://schemas.microsoft.com/office/powerpoint/2010/main" val="342690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8AC7-D979-42A4-B6E6-B54E13A952B2}"/>
              </a:ext>
            </a:extLst>
          </p:cNvPr>
          <p:cNvSpPr>
            <a:spLocks noGrp="1"/>
          </p:cNvSpPr>
          <p:nvPr>
            <p:ph type="title"/>
          </p:nvPr>
        </p:nvSpPr>
        <p:spPr/>
        <p:txBody>
          <a:bodyPr>
            <a:normAutofit/>
          </a:bodyPr>
          <a:lstStyle/>
          <a:p>
            <a:r>
              <a:rPr lang="en-GB" sz="4000" b="1" dirty="0" err="1"/>
              <a:t>Các</a:t>
            </a:r>
            <a:r>
              <a:rPr lang="en-GB" sz="4000" b="1" dirty="0"/>
              <a:t> </a:t>
            </a:r>
            <a:r>
              <a:rPr lang="en-GB" sz="4000" b="1" dirty="0" err="1"/>
              <a:t>nghiên</a:t>
            </a:r>
            <a:r>
              <a:rPr lang="en-GB" sz="4000" b="1" dirty="0"/>
              <a:t> </a:t>
            </a:r>
            <a:r>
              <a:rPr lang="en-GB" sz="4000" b="1" dirty="0" err="1"/>
              <a:t>cứu</a:t>
            </a:r>
            <a:r>
              <a:rPr lang="en-GB" sz="4000" b="1" dirty="0"/>
              <a:t> </a:t>
            </a:r>
            <a:r>
              <a:rPr lang="en-GB" sz="4000" b="1" dirty="0" err="1"/>
              <a:t>dữ</a:t>
            </a:r>
            <a:r>
              <a:rPr lang="en-GB" sz="4000" b="1" dirty="0"/>
              <a:t> </a:t>
            </a:r>
            <a:r>
              <a:rPr lang="en-GB" sz="4000" b="1" dirty="0" err="1"/>
              <a:t>liệu</a:t>
            </a:r>
            <a:r>
              <a:rPr lang="en-GB" sz="4000" b="1" dirty="0"/>
              <a:t> </a:t>
            </a:r>
            <a:r>
              <a:rPr lang="en-GB" sz="4000" b="1" dirty="0" err="1"/>
              <a:t>lớn-hệ</a:t>
            </a:r>
            <a:r>
              <a:rPr lang="en-GB" sz="4000" b="1" dirty="0"/>
              <a:t> </a:t>
            </a:r>
            <a:r>
              <a:rPr lang="en-GB" sz="4000" b="1" dirty="0" err="1"/>
              <a:t>thống</a:t>
            </a:r>
            <a:r>
              <a:rPr lang="en-GB" sz="4000" b="1" dirty="0"/>
              <a:t> </a:t>
            </a:r>
            <a:r>
              <a:rPr lang="en-GB" sz="4000" b="1" dirty="0" err="1"/>
              <a:t>tập</a:t>
            </a:r>
            <a:r>
              <a:rPr lang="en-GB" sz="4000" b="1" dirty="0"/>
              <a:t> tin Google</a:t>
            </a:r>
            <a:br>
              <a:rPr lang="en-GB" sz="4000" dirty="0"/>
            </a:br>
            <a:endParaRPr lang="en-GB" sz="4000" dirty="0"/>
          </a:p>
        </p:txBody>
      </p:sp>
      <p:pic>
        <p:nvPicPr>
          <p:cNvPr id="5" name="Content Placeholder 4">
            <a:extLst>
              <a:ext uri="{FF2B5EF4-FFF2-40B4-BE49-F238E27FC236}">
                <a16:creationId xmlns:a16="http://schemas.microsoft.com/office/drawing/2014/main" id="{6FC4455A-515E-B707-2375-27D4B44F1D91}"/>
              </a:ext>
            </a:extLst>
          </p:cNvPr>
          <p:cNvPicPr>
            <a:picLocks noGrp="1" noChangeAspect="1"/>
          </p:cNvPicPr>
          <p:nvPr>
            <p:ph idx="1"/>
          </p:nvPr>
        </p:nvPicPr>
        <p:blipFill>
          <a:blip r:embed="rId2"/>
          <a:stretch>
            <a:fillRect/>
          </a:stretch>
        </p:blipFill>
        <p:spPr>
          <a:xfrm>
            <a:off x="1806403" y="3698189"/>
            <a:ext cx="1428750" cy="2514600"/>
          </a:xfrm>
        </p:spPr>
      </p:pic>
      <p:pic>
        <p:nvPicPr>
          <p:cNvPr id="7" name="Picture 6">
            <a:extLst>
              <a:ext uri="{FF2B5EF4-FFF2-40B4-BE49-F238E27FC236}">
                <a16:creationId xmlns:a16="http://schemas.microsoft.com/office/drawing/2014/main" id="{276E3598-DCCD-FBC3-1C54-60EC3F092069}"/>
              </a:ext>
            </a:extLst>
          </p:cNvPr>
          <p:cNvPicPr>
            <a:picLocks noChangeAspect="1"/>
          </p:cNvPicPr>
          <p:nvPr/>
        </p:nvPicPr>
        <p:blipFill>
          <a:blip r:embed="rId3"/>
          <a:stretch>
            <a:fillRect/>
          </a:stretch>
        </p:blipFill>
        <p:spPr>
          <a:xfrm>
            <a:off x="1438918" y="1690688"/>
            <a:ext cx="7172325" cy="1771650"/>
          </a:xfrm>
          <a:prstGeom prst="rect">
            <a:avLst/>
          </a:prstGeom>
        </p:spPr>
      </p:pic>
      <p:pic>
        <p:nvPicPr>
          <p:cNvPr id="9" name="Picture 8">
            <a:extLst>
              <a:ext uri="{FF2B5EF4-FFF2-40B4-BE49-F238E27FC236}">
                <a16:creationId xmlns:a16="http://schemas.microsoft.com/office/drawing/2014/main" id="{605BD200-F3CB-C93A-CFF2-1D5C2730F436}"/>
              </a:ext>
            </a:extLst>
          </p:cNvPr>
          <p:cNvPicPr>
            <a:picLocks noChangeAspect="1"/>
          </p:cNvPicPr>
          <p:nvPr/>
        </p:nvPicPr>
        <p:blipFill>
          <a:blip r:embed="rId4"/>
          <a:stretch>
            <a:fillRect/>
          </a:stretch>
        </p:blipFill>
        <p:spPr>
          <a:xfrm>
            <a:off x="8680750" y="2228850"/>
            <a:ext cx="1552575" cy="1200150"/>
          </a:xfrm>
          <a:prstGeom prst="rect">
            <a:avLst/>
          </a:prstGeom>
        </p:spPr>
      </p:pic>
      <p:pic>
        <p:nvPicPr>
          <p:cNvPr id="11" name="Picture 10">
            <a:extLst>
              <a:ext uri="{FF2B5EF4-FFF2-40B4-BE49-F238E27FC236}">
                <a16:creationId xmlns:a16="http://schemas.microsoft.com/office/drawing/2014/main" id="{45BDC033-0AB4-9985-E9AF-DA0C5927FAE2}"/>
              </a:ext>
            </a:extLst>
          </p:cNvPr>
          <p:cNvPicPr>
            <a:picLocks noChangeAspect="1"/>
          </p:cNvPicPr>
          <p:nvPr/>
        </p:nvPicPr>
        <p:blipFill>
          <a:blip r:embed="rId5"/>
          <a:stretch>
            <a:fillRect/>
          </a:stretch>
        </p:blipFill>
        <p:spPr>
          <a:xfrm>
            <a:off x="10302832" y="2352418"/>
            <a:ext cx="657225" cy="571500"/>
          </a:xfrm>
          <a:prstGeom prst="rect">
            <a:avLst/>
          </a:prstGeom>
        </p:spPr>
      </p:pic>
      <p:pic>
        <p:nvPicPr>
          <p:cNvPr id="13" name="Picture 12">
            <a:extLst>
              <a:ext uri="{FF2B5EF4-FFF2-40B4-BE49-F238E27FC236}">
                <a16:creationId xmlns:a16="http://schemas.microsoft.com/office/drawing/2014/main" id="{D5937BF0-5FAC-5267-7A87-CB37F529D9A4}"/>
              </a:ext>
            </a:extLst>
          </p:cNvPr>
          <p:cNvPicPr>
            <a:picLocks noChangeAspect="1"/>
          </p:cNvPicPr>
          <p:nvPr/>
        </p:nvPicPr>
        <p:blipFill>
          <a:blip r:embed="rId6"/>
          <a:stretch>
            <a:fillRect/>
          </a:stretch>
        </p:blipFill>
        <p:spPr>
          <a:xfrm>
            <a:off x="7561562" y="3934083"/>
            <a:ext cx="3790950" cy="2352675"/>
          </a:xfrm>
          <a:prstGeom prst="rect">
            <a:avLst/>
          </a:prstGeom>
        </p:spPr>
      </p:pic>
      <p:sp>
        <p:nvSpPr>
          <p:cNvPr id="15" name="TextBox 14">
            <a:extLst>
              <a:ext uri="{FF2B5EF4-FFF2-40B4-BE49-F238E27FC236}">
                <a16:creationId xmlns:a16="http://schemas.microsoft.com/office/drawing/2014/main" id="{DACAC19A-67C5-B085-91B1-EC7B9F3E6647}"/>
              </a:ext>
            </a:extLst>
          </p:cNvPr>
          <p:cNvSpPr txBox="1"/>
          <p:nvPr/>
        </p:nvSpPr>
        <p:spPr>
          <a:xfrm>
            <a:off x="3369276" y="2447663"/>
            <a:ext cx="4917990" cy="646331"/>
          </a:xfrm>
          <a:prstGeom prst="rect">
            <a:avLst/>
          </a:prstGeom>
          <a:noFill/>
        </p:spPr>
        <p:txBody>
          <a:bodyPr wrap="square">
            <a:spAutoFit/>
          </a:bodyPr>
          <a:lstStyle/>
          <a:p>
            <a:r>
              <a:rPr lang="vi-VN" sz="1200" kern="0" dirty="0">
                <a:solidFill>
                  <a:srgbClr val="1F1F1F"/>
                </a:solidFill>
                <a:effectLst/>
                <a:latin typeface="Arial" panose="020B0604020202020204" pitchFamily="34" charset="0"/>
                <a:ea typeface="Times New Roman" panose="02020603050405020304" pitchFamily="18" charset="0"/>
              </a:rPr>
              <a:t>Khi số lượng người dùng internet tăng lên vào đầu năm 2000 , Google phải đối mặt với vấn đề lưu trữ dữ liệu người dung ngày càng tăng trên các máy chủ dữ liệu truyền thống</a:t>
            </a:r>
            <a:endParaRPr lang="en-GB" sz="1200" dirty="0"/>
          </a:p>
        </p:txBody>
      </p:sp>
      <p:sp>
        <p:nvSpPr>
          <p:cNvPr id="17" name="TextBox 16">
            <a:extLst>
              <a:ext uri="{FF2B5EF4-FFF2-40B4-BE49-F238E27FC236}">
                <a16:creationId xmlns:a16="http://schemas.microsoft.com/office/drawing/2014/main" id="{156EA2E9-5625-4448-943B-4D7A139E79DC}"/>
              </a:ext>
            </a:extLst>
          </p:cNvPr>
          <p:cNvSpPr txBox="1"/>
          <p:nvPr/>
        </p:nvSpPr>
        <p:spPr>
          <a:xfrm>
            <a:off x="8740345" y="3290501"/>
            <a:ext cx="2298357" cy="276999"/>
          </a:xfrm>
          <a:prstGeom prst="rect">
            <a:avLst/>
          </a:prstGeom>
          <a:noFill/>
        </p:spPr>
        <p:txBody>
          <a:bodyPr wrap="square">
            <a:spAutoFit/>
          </a:bodyPr>
          <a:lstStyle/>
          <a:p>
            <a:r>
              <a:rPr lang="vi-VN" sz="1200" kern="0" dirty="0">
                <a:solidFill>
                  <a:srgbClr val="1F1F1F"/>
                </a:solidFill>
                <a:effectLst/>
                <a:latin typeface="Arial" panose="020B0604020202020204" pitchFamily="34" charset="0"/>
                <a:ea typeface="Times New Roman" panose="02020603050405020304" pitchFamily="18" charset="0"/>
              </a:rPr>
              <a:t>Máy chủ dữ liệu truyền thống </a:t>
            </a:r>
            <a:endParaRPr lang="en-GB" sz="1200" dirty="0"/>
          </a:p>
        </p:txBody>
      </p:sp>
      <p:sp>
        <p:nvSpPr>
          <p:cNvPr id="19" name="TextBox 18">
            <a:extLst>
              <a:ext uri="{FF2B5EF4-FFF2-40B4-BE49-F238E27FC236}">
                <a16:creationId xmlns:a16="http://schemas.microsoft.com/office/drawing/2014/main" id="{11FE119F-0CDB-BB0C-7A95-E18E6D52101F}"/>
              </a:ext>
            </a:extLst>
          </p:cNvPr>
          <p:cNvSpPr txBox="1"/>
          <p:nvPr/>
        </p:nvSpPr>
        <p:spPr>
          <a:xfrm>
            <a:off x="3292818" y="3912322"/>
            <a:ext cx="6096000" cy="311239"/>
          </a:xfrm>
          <a:prstGeom prst="rect">
            <a:avLst/>
          </a:prstGeom>
          <a:noFill/>
        </p:spPr>
        <p:txBody>
          <a:bodyPr wrap="square">
            <a:spAutoFit/>
          </a:bodyPr>
          <a:lstStyle/>
          <a:p>
            <a:pPr lvl="0">
              <a:lnSpc>
                <a:spcPct val="107000"/>
              </a:lnSpc>
              <a:spcAft>
                <a:spcPts val="750"/>
              </a:spcAft>
            </a:pPr>
            <a:r>
              <a:rPr lang="vi-VN" sz="14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Hàng nghìn truy vấn tìm kiếm được đưa ra mỗi giây </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0CCEAD8C-C28D-BFA7-27F3-35FE4BD814B2}"/>
              </a:ext>
            </a:extLst>
          </p:cNvPr>
          <p:cNvSpPr txBox="1"/>
          <p:nvPr/>
        </p:nvSpPr>
        <p:spPr>
          <a:xfrm>
            <a:off x="3235153" y="4722803"/>
            <a:ext cx="6096000" cy="307777"/>
          </a:xfrm>
          <a:prstGeom prst="rect">
            <a:avLst/>
          </a:prstGeom>
          <a:noFill/>
        </p:spPr>
        <p:txBody>
          <a:bodyPr wrap="square">
            <a:spAutoFit/>
          </a:bodyPr>
          <a:lstStyle/>
          <a:p>
            <a:r>
              <a:rPr lang="en-GB" sz="1400"/>
              <a:t>Mỗi truy vấn đọc 100 MB dữ liệu và tiêu tốn 10 tỷ chu kỳ CPU</a:t>
            </a:r>
            <a:endParaRPr lang="en-GB" sz="1400" dirty="0"/>
          </a:p>
        </p:txBody>
      </p:sp>
      <p:sp>
        <p:nvSpPr>
          <p:cNvPr id="25" name="TextBox 24">
            <a:extLst>
              <a:ext uri="{FF2B5EF4-FFF2-40B4-BE49-F238E27FC236}">
                <a16:creationId xmlns:a16="http://schemas.microsoft.com/office/drawing/2014/main" id="{5FC3C4F6-7F90-F75D-E9C8-E54C1E9F706F}"/>
              </a:ext>
            </a:extLst>
          </p:cNvPr>
          <p:cNvSpPr txBox="1"/>
          <p:nvPr/>
        </p:nvSpPr>
        <p:spPr>
          <a:xfrm>
            <a:off x="3105665" y="5572079"/>
            <a:ext cx="4455897" cy="477631"/>
          </a:xfrm>
          <a:prstGeom prst="rect">
            <a:avLst/>
          </a:prstGeom>
          <a:noFill/>
        </p:spPr>
        <p:txBody>
          <a:bodyPr wrap="square">
            <a:spAutoFit/>
          </a:bodyPr>
          <a:lstStyle/>
          <a:p>
            <a:pPr lvl="0">
              <a:lnSpc>
                <a:spcPct val="107000"/>
              </a:lnSpc>
              <a:spcAft>
                <a:spcPts val="750"/>
              </a:spcAft>
            </a:pPr>
            <a:r>
              <a:rPr lang="vi-V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Cần hệ thống tệp lớn, phân tán, có khả năng chịu lỗi cao để lưu trữ và xử lý các truy vấn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8E2F8DC7-1D02-923D-7579-406315058B66}"/>
              </a:ext>
            </a:extLst>
          </p:cNvPr>
          <p:cNvSpPr txBox="1"/>
          <p:nvPr/>
        </p:nvSpPr>
        <p:spPr>
          <a:xfrm>
            <a:off x="8282631" y="4602770"/>
            <a:ext cx="1153297" cy="276999"/>
          </a:xfrm>
          <a:prstGeom prst="rect">
            <a:avLst/>
          </a:prstGeom>
          <a:noFill/>
        </p:spPr>
        <p:txBody>
          <a:bodyPr wrap="square">
            <a:spAutoFit/>
          </a:bodyPr>
          <a:lstStyle/>
          <a:p>
            <a:r>
              <a:rPr lang="vi-VN" sz="1200" kern="0" dirty="0">
                <a:solidFill>
                  <a:srgbClr val="1F1F1F"/>
                </a:solidFill>
                <a:effectLst/>
                <a:latin typeface="Arial" panose="020B0604020202020204" pitchFamily="34" charset="0"/>
                <a:ea typeface="Times New Roman" panose="02020603050405020304" pitchFamily="18" charset="0"/>
              </a:rPr>
              <a:t>Giải pháp </a:t>
            </a:r>
            <a:endParaRPr lang="en-GB" sz="1200" dirty="0"/>
          </a:p>
        </p:txBody>
      </p:sp>
      <p:sp>
        <p:nvSpPr>
          <p:cNvPr id="31" name="TextBox 30">
            <a:extLst>
              <a:ext uri="{FF2B5EF4-FFF2-40B4-BE49-F238E27FC236}">
                <a16:creationId xmlns:a16="http://schemas.microsoft.com/office/drawing/2014/main" id="{C0640340-8C30-4963-0F4B-294E12E1CA4E}"/>
              </a:ext>
            </a:extLst>
          </p:cNvPr>
          <p:cNvSpPr txBox="1"/>
          <p:nvPr/>
        </p:nvSpPr>
        <p:spPr>
          <a:xfrm>
            <a:off x="8986708" y="5484026"/>
            <a:ext cx="2493233" cy="461665"/>
          </a:xfrm>
          <a:prstGeom prst="rect">
            <a:avLst/>
          </a:prstGeom>
          <a:noFill/>
        </p:spPr>
        <p:txBody>
          <a:bodyPr wrap="square">
            <a:spAutoFit/>
          </a:bodyPr>
          <a:lstStyle/>
          <a:p>
            <a:pPr algn="ctr"/>
            <a:r>
              <a:rPr lang="en-GB" sz="1200" kern="0" dirty="0">
                <a:solidFill>
                  <a:srgbClr val="1F1F1F"/>
                </a:solidFill>
                <a:effectLst/>
                <a:latin typeface="Arial" panose="020B0604020202020204" pitchFamily="34" charset="0"/>
                <a:ea typeface="Times New Roman" panose="02020603050405020304" pitchFamily="18" charset="0"/>
              </a:rPr>
              <a:t>H</a:t>
            </a:r>
            <a:r>
              <a:rPr lang="vi-VN" sz="1200" kern="0" dirty="0">
                <a:solidFill>
                  <a:srgbClr val="1F1F1F"/>
                </a:solidFill>
                <a:effectLst/>
                <a:latin typeface="Arial" panose="020B0604020202020204" pitchFamily="34" charset="0"/>
                <a:ea typeface="Times New Roman" panose="02020603050405020304" pitchFamily="18" charset="0"/>
              </a:rPr>
              <a:t>ệ thống tập tin phân tán Google (GFS)</a:t>
            </a:r>
            <a:endParaRPr lang="en-GB" sz="1200" dirty="0"/>
          </a:p>
        </p:txBody>
      </p:sp>
    </p:spTree>
    <p:extLst>
      <p:ext uri="{BB962C8B-B14F-4D97-AF65-F5344CB8AC3E}">
        <p14:creationId xmlns:p14="http://schemas.microsoft.com/office/powerpoint/2010/main" val="849052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9DF35B3-17E3-F329-349E-4170B08E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6DF608-88E2-3507-FDA9-A448AC83B2AF}"/>
              </a:ext>
            </a:extLst>
          </p:cNvPr>
          <p:cNvPicPr>
            <a:picLocks noChangeAspect="1"/>
          </p:cNvPicPr>
          <p:nvPr/>
        </p:nvPicPr>
        <p:blipFill>
          <a:blip r:embed="rId3"/>
          <a:stretch>
            <a:fillRect/>
          </a:stretch>
        </p:blipFill>
        <p:spPr>
          <a:xfrm>
            <a:off x="1215390" y="1952258"/>
            <a:ext cx="10976610" cy="4406339"/>
          </a:xfrm>
          <a:prstGeom prst="rect">
            <a:avLst/>
          </a:prstGeom>
        </p:spPr>
      </p:pic>
      <p:sp>
        <p:nvSpPr>
          <p:cNvPr id="5" name="TextBox 4">
            <a:extLst>
              <a:ext uri="{FF2B5EF4-FFF2-40B4-BE49-F238E27FC236}">
                <a16:creationId xmlns:a16="http://schemas.microsoft.com/office/drawing/2014/main" id="{966EB470-BE13-A38A-CCAD-E601E15E7F58}"/>
              </a:ext>
            </a:extLst>
          </p:cNvPr>
          <p:cNvSpPr txBox="1"/>
          <p:nvPr/>
        </p:nvSpPr>
        <p:spPr>
          <a:xfrm>
            <a:off x="983418" y="1892883"/>
            <a:ext cx="11328010" cy="400110"/>
          </a:xfrm>
          <a:prstGeom prst="rect">
            <a:avLst/>
          </a:prstGeom>
          <a:noFill/>
        </p:spPr>
        <p:txBody>
          <a:bodyPr wrap="square">
            <a:spAutoFit/>
          </a:bodyPr>
          <a:lstStyle/>
          <a:p>
            <a:r>
              <a:rPr lang="vi-VN" sz="2000" dirty="0"/>
              <a:t>Daemon namenode phụ chịu trách nhiệm thực hiện các chức năng quản lý định kỳ cho namenode.</a:t>
            </a:r>
          </a:p>
        </p:txBody>
      </p:sp>
      <p:sp>
        <p:nvSpPr>
          <p:cNvPr id="6" name="TextBox 5">
            <a:extLst>
              <a:ext uri="{FF2B5EF4-FFF2-40B4-BE49-F238E27FC236}">
                <a16:creationId xmlns:a16="http://schemas.microsoft.com/office/drawing/2014/main" id="{E4488EC8-FEBD-D730-3C38-DEDC077C2D2A}"/>
              </a:ext>
            </a:extLst>
          </p:cNvPr>
          <p:cNvSpPr txBox="1"/>
          <p:nvPr/>
        </p:nvSpPr>
        <p:spPr>
          <a:xfrm>
            <a:off x="983418" y="2497790"/>
            <a:ext cx="11328010" cy="707886"/>
          </a:xfrm>
          <a:prstGeom prst="rect">
            <a:avLst/>
          </a:prstGeom>
          <a:noFill/>
        </p:spPr>
        <p:txBody>
          <a:bodyPr wrap="square">
            <a:spAutoFit/>
          </a:bodyPr>
          <a:lstStyle/>
          <a:p>
            <a:r>
              <a:rPr lang="vi-VN" sz="2000" dirty="0"/>
              <a:t>Nó tạo ra các điểm kiểm tra của siêu dữ liệu hệ thống tập tin (fsimage) có trong namenode bằng cách hợp nhất tệp nhật ký chỉnh sửa và tệp fsimage từ daemon namenode</a:t>
            </a:r>
          </a:p>
        </p:txBody>
      </p:sp>
      <p:sp>
        <p:nvSpPr>
          <p:cNvPr id="7" name="TextBox 6">
            <a:extLst>
              <a:ext uri="{FF2B5EF4-FFF2-40B4-BE49-F238E27FC236}">
                <a16:creationId xmlns:a16="http://schemas.microsoft.com/office/drawing/2014/main" id="{7C5588F5-AD9A-F69F-A835-4CEF4E20D605}"/>
              </a:ext>
            </a:extLst>
          </p:cNvPr>
          <p:cNvSpPr txBox="1"/>
          <p:nvPr/>
        </p:nvSpPr>
        <p:spPr>
          <a:xfrm>
            <a:off x="983418" y="3256831"/>
            <a:ext cx="11328010" cy="707886"/>
          </a:xfrm>
          <a:prstGeom prst="rect">
            <a:avLst/>
          </a:prstGeom>
          <a:noFill/>
        </p:spPr>
        <p:txBody>
          <a:bodyPr wrap="square">
            <a:spAutoFit/>
          </a:bodyPr>
          <a:lstStyle/>
          <a:p>
            <a:r>
              <a:rPr lang="vi-VN" sz="2000" dirty="0"/>
              <a:t>Các điểm kiểm tra được thực hiện theo định kỳ, do đó dữ liệu điểm kiểm tra có thể hơi lỗi thời. Việc xây dựng lại tệp fsimage bằng điểm kiểm tra như vậy có thể dẫn đến mất dữ liệu.</a:t>
            </a:r>
          </a:p>
        </p:txBody>
      </p:sp>
      <p:sp>
        <p:nvSpPr>
          <p:cNvPr id="8" name="TextBox 7">
            <a:extLst>
              <a:ext uri="{FF2B5EF4-FFF2-40B4-BE49-F238E27FC236}">
                <a16:creationId xmlns:a16="http://schemas.microsoft.com/office/drawing/2014/main" id="{1C7050E1-3893-1E08-53D0-9D4F20DD04F5}"/>
              </a:ext>
            </a:extLst>
          </p:cNvPr>
          <p:cNvSpPr txBox="1"/>
          <p:nvPr/>
        </p:nvSpPr>
        <p:spPr>
          <a:xfrm>
            <a:off x="983418" y="4942825"/>
            <a:ext cx="11328010" cy="400110"/>
          </a:xfrm>
          <a:prstGeom prst="rect">
            <a:avLst/>
          </a:prstGeom>
          <a:noFill/>
        </p:spPr>
        <p:txBody>
          <a:bodyPr wrap="square">
            <a:spAutoFit/>
          </a:bodyPr>
          <a:lstStyle/>
          <a:p>
            <a:r>
              <a:rPr lang="vi-VN" sz="2000" dirty="0"/>
              <a:t>Nên lưu trữ daemon namenode phụ trên một máy riêng cho các cụm lớn.</a:t>
            </a:r>
          </a:p>
        </p:txBody>
      </p:sp>
      <p:sp>
        <p:nvSpPr>
          <p:cNvPr id="9" name="TextBox 8">
            <a:extLst>
              <a:ext uri="{FF2B5EF4-FFF2-40B4-BE49-F238E27FC236}">
                <a16:creationId xmlns:a16="http://schemas.microsoft.com/office/drawing/2014/main" id="{0E7925B4-A798-6D3E-1E4E-D15A5065DD15}"/>
              </a:ext>
            </a:extLst>
          </p:cNvPr>
          <p:cNvSpPr txBox="1"/>
          <p:nvPr/>
        </p:nvSpPr>
        <p:spPr>
          <a:xfrm>
            <a:off x="983418" y="5544882"/>
            <a:ext cx="11328010" cy="707886"/>
          </a:xfrm>
          <a:prstGeom prst="rect">
            <a:avLst/>
          </a:prstGeom>
          <a:noFill/>
        </p:spPr>
        <p:txBody>
          <a:bodyPr wrap="square">
            <a:spAutoFit/>
          </a:bodyPr>
          <a:lstStyle/>
          <a:p>
            <a:r>
              <a:rPr lang="vi-VN" sz="2000" dirty="0"/>
              <a:t>Các điểm kiểm tra được tạo bằng cách hợp nhất các tệp nhật ký chỉnh sửa và tệp fsimage từ daemon namenode.</a:t>
            </a:r>
          </a:p>
        </p:txBody>
      </p:sp>
      <p:sp>
        <p:nvSpPr>
          <p:cNvPr id="11" name="TextBox 10">
            <a:extLst>
              <a:ext uri="{FF2B5EF4-FFF2-40B4-BE49-F238E27FC236}">
                <a16:creationId xmlns:a16="http://schemas.microsoft.com/office/drawing/2014/main" id="{49286087-3D53-2CE3-FBC1-791DDD1D68D0}"/>
              </a:ext>
            </a:extLst>
          </p:cNvPr>
          <p:cNvSpPr txBox="1"/>
          <p:nvPr/>
        </p:nvSpPr>
        <p:spPr>
          <a:xfrm>
            <a:off x="983418" y="4048322"/>
            <a:ext cx="11208582" cy="707886"/>
          </a:xfrm>
          <a:prstGeom prst="rect">
            <a:avLst/>
          </a:prstGeom>
          <a:noFill/>
        </p:spPr>
        <p:txBody>
          <a:bodyPr wrap="square">
            <a:spAutoFit/>
          </a:bodyPr>
          <a:lstStyle/>
          <a:p>
            <a:r>
              <a:rPr lang="vi-VN" sz="2000" dirty="0"/>
              <a:t>Trong trường hợp trình nền namenode không thành công, điểm kiểm tra này có thể được sử dụng để xây dựng lại siêu dữ liệu hệ thống tệp.</a:t>
            </a:r>
          </a:p>
        </p:txBody>
      </p:sp>
    </p:spTree>
    <p:extLst>
      <p:ext uri="{BB962C8B-B14F-4D97-AF65-F5344CB8AC3E}">
        <p14:creationId xmlns:p14="http://schemas.microsoft.com/office/powerpoint/2010/main" val="2629274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EB0D4B7-AF34-0EBD-D953-1E4A0EDD5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0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8F0E6FD-2336-C1B7-700D-9A798A373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CA0838-A3CD-F6BA-D8D9-E1150C8B331E}"/>
              </a:ext>
            </a:extLst>
          </p:cNvPr>
          <p:cNvPicPr>
            <a:picLocks noChangeAspect="1"/>
          </p:cNvPicPr>
          <p:nvPr/>
        </p:nvPicPr>
        <p:blipFill>
          <a:blip r:embed="rId3"/>
          <a:stretch>
            <a:fillRect/>
          </a:stretch>
        </p:blipFill>
        <p:spPr>
          <a:xfrm>
            <a:off x="1735894" y="2374289"/>
            <a:ext cx="10456105" cy="3238720"/>
          </a:xfrm>
          <a:prstGeom prst="rect">
            <a:avLst/>
          </a:prstGeom>
        </p:spPr>
      </p:pic>
      <p:sp>
        <p:nvSpPr>
          <p:cNvPr id="6" name="TextBox 5">
            <a:extLst>
              <a:ext uri="{FF2B5EF4-FFF2-40B4-BE49-F238E27FC236}">
                <a16:creationId xmlns:a16="http://schemas.microsoft.com/office/drawing/2014/main" id="{8DF13FC4-3423-C321-3A9A-C2F1A111D268}"/>
              </a:ext>
            </a:extLst>
          </p:cNvPr>
          <p:cNvSpPr txBox="1"/>
          <p:nvPr/>
        </p:nvSpPr>
        <p:spPr>
          <a:xfrm>
            <a:off x="1621300" y="2374289"/>
            <a:ext cx="10570699" cy="400110"/>
          </a:xfrm>
          <a:prstGeom prst="rect">
            <a:avLst/>
          </a:prstGeom>
          <a:noFill/>
        </p:spPr>
        <p:txBody>
          <a:bodyPr wrap="square">
            <a:spAutoFit/>
          </a:bodyPr>
          <a:lstStyle/>
          <a:p>
            <a:r>
              <a:rPr lang="vi-VN" sz="2000" dirty="0"/>
              <a:t>DataNode chạy trên máy trạm.</a:t>
            </a:r>
          </a:p>
        </p:txBody>
      </p:sp>
      <p:sp>
        <p:nvSpPr>
          <p:cNvPr id="7" name="TextBox 6">
            <a:extLst>
              <a:ext uri="{FF2B5EF4-FFF2-40B4-BE49-F238E27FC236}">
                <a16:creationId xmlns:a16="http://schemas.microsoft.com/office/drawing/2014/main" id="{C8FC94E9-5B65-EEA5-548A-7F23605CB7B6}"/>
              </a:ext>
            </a:extLst>
          </p:cNvPr>
          <p:cNvSpPr txBox="1"/>
          <p:nvPr/>
        </p:nvSpPr>
        <p:spPr>
          <a:xfrm>
            <a:off x="1621298" y="2774399"/>
            <a:ext cx="10570699" cy="400110"/>
          </a:xfrm>
          <a:prstGeom prst="rect">
            <a:avLst/>
          </a:prstGeom>
          <a:noFill/>
        </p:spPr>
        <p:txBody>
          <a:bodyPr wrap="square">
            <a:spAutoFit/>
          </a:bodyPr>
          <a:lstStyle/>
          <a:p>
            <a:r>
              <a:rPr lang="vi-VN" sz="2000" dirty="0"/>
              <a:t>Nó lưu trữ dữ liệu kinh doanh thực tế.</a:t>
            </a:r>
          </a:p>
        </p:txBody>
      </p:sp>
      <p:sp>
        <p:nvSpPr>
          <p:cNvPr id="8" name="TextBox 7">
            <a:extLst>
              <a:ext uri="{FF2B5EF4-FFF2-40B4-BE49-F238E27FC236}">
                <a16:creationId xmlns:a16="http://schemas.microsoft.com/office/drawing/2014/main" id="{43117EA0-B56A-0354-42E6-6B4AAABC25EB}"/>
              </a:ext>
            </a:extLst>
          </p:cNvPr>
          <p:cNvSpPr txBox="1"/>
          <p:nvPr/>
        </p:nvSpPr>
        <p:spPr>
          <a:xfrm>
            <a:off x="1621297" y="3208253"/>
            <a:ext cx="10570699" cy="400110"/>
          </a:xfrm>
          <a:prstGeom prst="rect">
            <a:avLst/>
          </a:prstGeom>
          <a:noFill/>
        </p:spPr>
        <p:txBody>
          <a:bodyPr wrap="square">
            <a:spAutoFit/>
          </a:bodyPr>
          <a:lstStyle/>
          <a:p>
            <a:r>
              <a:rPr lang="vi-VN" sz="2000" dirty="0"/>
              <a:t>Nó phục vụ yêu cầu đọc-ghi của người dùng.</a:t>
            </a:r>
          </a:p>
        </p:txBody>
      </p:sp>
      <p:sp>
        <p:nvSpPr>
          <p:cNvPr id="9" name="TextBox 8">
            <a:extLst>
              <a:ext uri="{FF2B5EF4-FFF2-40B4-BE49-F238E27FC236}">
                <a16:creationId xmlns:a16="http://schemas.microsoft.com/office/drawing/2014/main" id="{B7400A09-F128-9B82-F510-3B107CF5DC67}"/>
              </a:ext>
            </a:extLst>
          </p:cNvPr>
          <p:cNvSpPr txBox="1"/>
          <p:nvPr/>
        </p:nvSpPr>
        <p:spPr>
          <a:xfrm>
            <a:off x="1621294" y="3599461"/>
            <a:ext cx="10570699" cy="707886"/>
          </a:xfrm>
          <a:prstGeom prst="rect">
            <a:avLst/>
          </a:prstGeom>
          <a:noFill/>
        </p:spPr>
        <p:txBody>
          <a:bodyPr wrap="square">
            <a:spAutoFit/>
          </a:bodyPr>
          <a:lstStyle/>
          <a:p>
            <a:r>
              <a:rPr lang="vi-VN" sz="2000" dirty="0"/>
              <a:t>DataNode thực hiện công việc cơ bản là tạo, sao chép và xóa các khối theo lệnh của NameNode.</a:t>
            </a:r>
          </a:p>
        </p:txBody>
      </p:sp>
      <p:sp>
        <p:nvSpPr>
          <p:cNvPr id="10" name="TextBox 9">
            <a:extLst>
              <a:ext uri="{FF2B5EF4-FFF2-40B4-BE49-F238E27FC236}">
                <a16:creationId xmlns:a16="http://schemas.microsoft.com/office/drawing/2014/main" id="{81C6C8E7-98EC-430C-7848-75D9963E190C}"/>
              </a:ext>
            </a:extLst>
          </p:cNvPr>
          <p:cNvSpPr txBox="1"/>
          <p:nvPr/>
        </p:nvSpPr>
        <p:spPr>
          <a:xfrm>
            <a:off x="1621293" y="4424523"/>
            <a:ext cx="10570699" cy="707886"/>
          </a:xfrm>
          <a:prstGeom prst="rect">
            <a:avLst/>
          </a:prstGeom>
          <a:noFill/>
        </p:spPr>
        <p:txBody>
          <a:bodyPr wrap="square">
            <a:spAutoFit/>
          </a:bodyPr>
          <a:lstStyle/>
          <a:p>
            <a:r>
              <a:rPr lang="vi-VN" sz="2000" dirty="0"/>
              <a:t>Theo mặc định, cứ sau 3 giây, nó sẽ gửi hearbeat tới NameNode để báo cáo tình trạng của HDFS.</a:t>
            </a:r>
          </a:p>
        </p:txBody>
      </p:sp>
    </p:spTree>
    <p:extLst>
      <p:ext uri="{BB962C8B-B14F-4D97-AF65-F5344CB8AC3E}">
        <p14:creationId xmlns:p14="http://schemas.microsoft.com/office/powerpoint/2010/main" val="4250695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EFE1392C-C35A-C57E-4D24-9314961D3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548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D3F112AB-2AA7-6B8A-BA73-52786D842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F5E8C31-49A5-419A-4D84-E5275783C52F}"/>
              </a:ext>
            </a:extLst>
          </p:cNvPr>
          <p:cNvPicPr>
            <a:picLocks noChangeAspect="1"/>
          </p:cNvPicPr>
          <p:nvPr/>
        </p:nvPicPr>
        <p:blipFill>
          <a:blip r:embed="rId3"/>
          <a:stretch>
            <a:fillRect/>
          </a:stretch>
        </p:blipFill>
        <p:spPr>
          <a:xfrm>
            <a:off x="286922" y="1459889"/>
            <a:ext cx="5372100" cy="561975"/>
          </a:xfrm>
          <a:prstGeom prst="rect">
            <a:avLst/>
          </a:prstGeom>
        </p:spPr>
      </p:pic>
      <p:pic>
        <p:nvPicPr>
          <p:cNvPr id="4" name="Picture 3">
            <a:extLst>
              <a:ext uri="{FF2B5EF4-FFF2-40B4-BE49-F238E27FC236}">
                <a16:creationId xmlns:a16="http://schemas.microsoft.com/office/drawing/2014/main" id="{E65F64A0-C79A-116D-23D1-18504C938F78}"/>
              </a:ext>
            </a:extLst>
          </p:cNvPr>
          <p:cNvPicPr>
            <a:picLocks noChangeAspect="1"/>
          </p:cNvPicPr>
          <p:nvPr/>
        </p:nvPicPr>
        <p:blipFill>
          <a:blip r:embed="rId3"/>
          <a:stretch>
            <a:fillRect/>
          </a:stretch>
        </p:blipFill>
        <p:spPr>
          <a:xfrm>
            <a:off x="4000792" y="2332086"/>
            <a:ext cx="5372100" cy="561975"/>
          </a:xfrm>
          <a:prstGeom prst="rect">
            <a:avLst/>
          </a:prstGeom>
        </p:spPr>
      </p:pic>
      <p:sp>
        <p:nvSpPr>
          <p:cNvPr id="5" name="TextBox 4">
            <a:extLst>
              <a:ext uri="{FF2B5EF4-FFF2-40B4-BE49-F238E27FC236}">
                <a16:creationId xmlns:a16="http://schemas.microsoft.com/office/drawing/2014/main" id="{EBFED7F8-F359-5E87-4C90-6FE3EBA56D31}"/>
              </a:ext>
            </a:extLst>
          </p:cNvPr>
          <p:cNvSpPr txBox="1"/>
          <p:nvPr/>
        </p:nvSpPr>
        <p:spPr>
          <a:xfrm>
            <a:off x="1139483" y="1459889"/>
            <a:ext cx="2861309" cy="461665"/>
          </a:xfrm>
          <a:prstGeom prst="rect">
            <a:avLst/>
          </a:prstGeom>
          <a:noFill/>
        </p:spPr>
        <p:txBody>
          <a:bodyPr wrap="square" rtlCol="0">
            <a:spAutoFit/>
          </a:bodyPr>
          <a:lstStyle/>
          <a:p>
            <a:r>
              <a:rPr lang="vi-VN" sz="2400" dirty="0"/>
              <a:t>Kiến trúc</a:t>
            </a:r>
          </a:p>
        </p:txBody>
      </p:sp>
      <p:sp>
        <p:nvSpPr>
          <p:cNvPr id="6" name="TextBox 5">
            <a:extLst>
              <a:ext uri="{FF2B5EF4-FFF2-40B4-BE49-F238E27FC236}">
                <a16:creationId xmlns:a16="http://schemas.microsoft.com/office/drawing/2014/main" id="{788D51CB-9DEA-E3E2-4406-31E91AA1B111}"/>
              </a:ext>
            </a:extLst>
          </p:cNvPr>
          <p:cNvSpPr txBox="1"/>
          <p:nvPr/>
        </p:nvSpPr>
        <p:spPr>
          <a:xfrm>
            <a:off x="5317588" y="2382240"/>
            <a:ext cx="4360984" cy="461665"/>
          </a:xfrm>
          <a:prstGeom prst="rect">
            <a:avLst/>
          </a:prstGeom>
          <a:noFill/>
        </p:spPr>
        <p:txBody>
          <a:bodyPr wrap="square" rtlCol="0">
            <a:spAutoFit/>
          </a:bodyPr>
          <a:lstStyle/>
          <a:p>
            <a:r>
              <a:rPr lang="vi-VN" sz="2400" dirty="0"/>
              <a:t>Lưu trữ dữ liệu trong HDFS</a:t>
            </a:r>
          </a:p>
        </p:txBody>
      </p:sp>
    </p:spTree>
    <p:extLst>
      <p:ext uri="{BB962C8B-B14F-4D97-AF65-F5344CB8AC3E}">
        <p14:creationId xmlns:p14="http://schemas.microsoft.com/office/powerpoint/2010/main" val="758849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5FF02C95-8C3F-4B77-59D7-D52819BFD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ED69D1-94D0-477F-7DCE-DCB6DC059EBE}"/>
              </a:ext>
            </a:extLst>
          </p:cNvPr>
          <p:cNvPicPr>
            <a:picLocks noChangeAspect="1"/>
          </p:cNvPicPr>
          <p:nvPr/>
        </p:nvPicPr>
        <p:blipFill>
          <a:blip r:embed="rId3"/>
          <a:stretch>
            <a:fillRect/>
          </a:stretch>
        </p:blipFill>
        <p:spPr>
          <a:xfrm>
            <a:off x="244719" y="1417686"/>
            <a:ext cx="5372100" cy="561975"/>
          </a:xfrm>
          <a:prstGeom prst="rect">
            <a:avLst/>
          </a:prstGeom>
        </p:spPr>
      </p:pic>
      <p:sp>
        <p:nvSpPr>
          <p:cNvPr id="4" name="TextBox 3">
            <a:extLst>
              <a:ext uri="{FF2B5EF4-FFF2-40B4-BE49-F238E27FC236}">
                <a16:creationId xmlns:a16="http://schemas.microsoft.com/office/drawing/2014/main" id="{51DDF9DC-CBE5-E347-D461-7DDF931523AE}"/>
              </a:ext>
            </a:extLst>
          </p:cNvPr>
          <p:cNvSpPr txBox="1"/>
          <p:nvPr/>
        </p:nvSpPr>
        <p:spPr>
          <a:xfrm>
            <a:off x="689317" y="1417686"/>
            <a:ext cx="5767754" cy="461665"/>
          </a:xfrm>
          <a:prstGeom prst="rect">
            <a:avLst/>
          </a:prstGeom>
          <a:noFill/>
        </p:spPr>
        <p:txBody>
          <a:bodyPr wrap="square" rtlCol="0">
            <a:spAutoFit/>
          </a:bodyPr>
          <a:lstStyle/>
          <a:p>
            <a:r>
              <a:rPr lang="vi-VN" sz="2400" dirty="0"/>
              <a:t>Viết và đọc tập tin</a:t>
            </a:r>
          </a:p>
        </p:txBody>
      </p:sp>
    </p:spTree>
    <p:extLst>
      <p:ext uri="{BB962C8B-B14F-4D97-AF65-F5344CB8AC3E}">
        <p14:creationId xmlns:p14="http://schemas.microsoft.com/office/powerpoint/2010/main" val="2963196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172B72C7-2BEF-A4D8-8107-D201B1564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BC1350-EA2A-4051-45F8-282D97F0F81B}"/>
              </a:ext>
            </a:extLst>
          </p:cNvPr>
          <p:cNvPicPr>
            <a:picLocks noChangeAspect="1"/>
          </p:cNvPicPr>
          <p:nvPr/>
        </p:nvPicPr>
        <p:blipFill>
          <a:blip r:embed="rId3"/>
          <a:stretch>
            <a:fillRect/>
          </a:stretch>
        </p:blipFill>
        <p:spPr>
          <a:xfrm>
            <a:off x="1173187" y="1867852"/>
            <a:ext cx="10137238" cy="4743963"/>
          </a:xfrm>
          <a:prstGeom prst="rect">
            <a:avLst/>
          </a:prstGeom>
        </p:spPr>
      </p:pic>
      <p:sp>
        <p:nvSpPr>
          <p:cNvPr id="4" name="TextBox 3">
            <a:extLst>
              <a:ext uri="{FF2B5EF4-FFF2-40B4-BE49-F238E27FC236}">
                <a16:creationId xmlns:a16="http://schemas.microsoft.com/office/drawing/2014/main" id="{B58594B5-6DC3-2F26-E71C-55C2CFD5F061}"/>
              </a:ext>
            </a:extLst>
          </p:cNvPr>
          <p:cNvSpPr txBox="1"/>
          <p:nvPr/>
        </p:nvSpPr>
        <p:spPr>
          <a:xfrm>
            <a:off x="954698" y="1822903"/>
            <a:ext cx="11237302" cy="400110"/>
          </a:xfrm>
          <a:prstGeom prst="rect">
            <a:avLst/>
          </a:prstGeom>
          <a:noFill/>
        </p:spPr>
        <p:txBody>
          <a:bodyPr wrap="square" rtlCol="0">
            <a:spAutoFit/>
          </a:bodyPr>
          <a:lstStyle/>
          <a:p>
            <a:r>
              <a:rPr lang="vi-VN" sz="2000" dirty="0"/>
              <a:t>Mô hình lập trình cho tính toán phân tán ở quy mô lớn</a:t>
            </a:r>
          </a:p>
        </p:txBody>
      </p:sp>
      <p:sp>
        <p:nvSpPr>
          <p:cNvPr id="5" name="TextBox 4">
            <a:extLst>
              <a:ext uri="{FF2B5EF4-FFF2-40B4-BE49-F238E27FC236}">
                <a16:creationId xmlns:a16="http://schemas.microsoft.com/office/drawing/2014/main" id="{485D3D95-CCFB-8A73-BAF1-36D47D69E359}"/>
              </a:ext>
            </a:extLst>
          </p:cNvPr>
          <p:cNvSpPr txBox="1"/>
          <p:nvPr/>
        </p:nvSpPr>
        <p:spPr>
          <a:xfrm>
            <a:off x="954698" y="2399678"/>
            <a:ext cx="11237302" cy="400110"/>
          </a:xfrm>
          <a:prstGeom prst="rect">
            <a:avLst/>
          </a:prstGeom>
          <a:noFill/>
        </p:spPr>
        <p:txBody>
          <a:bodyPr wrap="square" rtlCol="0">
            <a:spAutoFit/>
          </a:bodyPr>
          <a:lstStyle/>
          <a:p>
            <a:r>
              <a:rPr lang="vi-VN" sz="2000" dirty="0"/>
              <a:t>Framework thực thi để tổ chức và thực hiện các tính toán đó</a:t>
            </a:r>
          </a:p>
        </p:txBody>
      </p:sp>
      <p:sp>
        <p:nvSpPr>
          <p:cNvPr id="6" name="TextBox 5">
            <a:extLst>
              <a:ext uri="{FF2B5EF4-FFF2-40B4-BE49-F238E27FC236}">
                <a16:creationId xmlns:a16="http://schemas.microsoft.com/office/drawing/2014/main" id="{59A2900B-D251-CEDE-B6B9-42AFB8144FC5}"/>
              </a:ext>
            </a:extLst>
          </p:cNvPr>
          <p:cNvSpPr txBox="1"/>
          <p:nvPr/>
        </p:nvSpPr>
        <p:spPr>
          <a:xfrm>
            <a:off x="954698" y="3028890"/>
            <a:ext cx="11237302" cy="400110"/>
          </a:xfrm>
          <a:prstGeom prst="rect">
            <a:avLst/>
          </a:prstGeom>
          <a:noFill/>
        </p:spPr>
        <p:txBody>
          <a:bodyPr wrap="square" rtlCol="0">
            <a:spAutoFit/>
          </a:bodyPr>
          <a:lstStyle/>
          <a:p>
            <a:r>
              <a:rPr lang="vi-VN" sz="2000" dirty="0"/>
              <a:t>Vùng dữ liệu là vua</a:t>
            </a:r>
          </a:p>
        </p:txBody>
      </p:sp>
      <p:sp>
        <p:nvSpPr>
          <p:cNvPr id="7" name="TextBox 6">
            <a:extLst>
              <a:ext uri="{FF2B5EF4-FFF2-40B4-BE49-F238E27FC236}">
                <a16:creationId xmlns:a16="http://schemas.microsoft.com/office/drawing/2014/main" id="{D842FB90-D5E1-2617-E470-13735ECE8931}"/>
              </a:ext>
            </a:extLst>
          </p:cNvPr>
          <p:cNvSpPr txBox="1"/>
          <p:nvPr/>
        </p:nvSpPr>
        <p:spPr>
          <a:xfrm>
            <a:off x="954697" y="3512635"/>
            <a:ext cx="11424871" cy="400110"/>
          </a:xfrm>
          <a:prstGeom prst="rect">
            <a:avLst/>
          </a:prstGeom>
          <a:noFill/>
        </p:spPr>
        <p:txBody>
          <a:bodyPr wrap="square" rtlCol="0">
            <a:spAutoFit/>
          </a:bodyPr>
          <a:lstStyle/>
          <a:p>
            <a:r>
              <a:rPr lang="vi-VN" sz="2000" dirty="0"/>
              <a:t>Vùng Thành phần MapReduce lại được chia thành hai thành phần phụ: JobTracker và TaskTracker </a:t>
            </a:r>
          </a:p>
        </p:txBody>
      </p:sp>
      <p:sp>
        <p:nvSpPr>
          <p:cNvPr id="8" name="TextBox 7">
            <a:extLst>
              <a:ext uri="{FF2B5EF4-FFF2-40B4-BE49-F238E27FC236}">
                <a16:creationId xmlns:a16="http://schemas.microsoft.com/office/drawing/2014/main" id="{7EB2DEDC-7498-154A-10B0-1FA6C2AFD4C2}"/>
              </a:ext>
            </a:extLst>
          </p:cNvPr>
          <p:cNvSpPr txBox="1"/>
          <p:nvPr/>
        </p:nvSpPr>
        <p:spPr>
          <a:xfrm>
            <a:off x="954697" y="4655654"/>
            <a:ext cx="11424871" cy="400110"/>
          </a:xfrm>
          <a:prstGeom prst="rect">
            <a:avLst/>
          </a:prstGeom>
          <a:noFill/>
        </p:spPr>
        <p:txBody>
          <a:bodyPr wrap="square" rtlCol="0">
            <a:spAutoFit/>
          </a:bodyPr>
          <a:lstStyle/>
          <a:p>
            <a:r>
              <a:rPr lang="vi-VN" sz="2000" dirty="0"/>
              <a:t>JobTracker: quản lý tất cả việc lập kế hoạch nhiệm vụ và phân công tác vụ cho TaskTracker.</a:t>
            </a:r>
          </a:p>
        </p:txBody>
      </p:sp>
      <p:sp>
        <p:nvSpPr>
          <p:cNvPr id="10" name="TextBox 9">
            <a:extLst>
              <a:ext uri="{FF2B5EF4-FFF2-40B4-BE49-F238E27FC236}">
                <a16:creationId xmlns:a16="http://schemas.microsoft.com/office/drawing/2014/main" id="{6B4F74B3-4ABF-F3FE-2DC8-AD9E6B29DC05}"/>
              </a:ext>
            </a:extLst>
          </p:cNvPr>
          <p:cNvSpPr txBox="1"/>
          <p:nvPr/>
        </p:nvSpPr>
        <p:spPr>
          <a:xfrm>
            <a:off x="954696" y="5655804"/>
            <a:ext cx="11424871" cy="707886"/>
          </a:xfrm>
          <a:prstGeom prst="rect">
            <a:avLst/>
          </a:prstGeom>
          <a:noFill/>
        </p:spPr>
        <p:txBody>
          <a:bodyPr wrap="square" rtlCol="0">
            <a:spAutoFit/>
          </a:bodyPr>
          <a:lstStyle/>
          <a:p>
            <a:r>
              <a:rPr lang="vi-VN" sz="2000" dirty="0"/>
              <a:t>TaskTracker: một node trong cụm chấp nhận các tác vụ - Map, Reduce &amp; Xáo trộn hoạt động - từ JobTracker</a:t>
            </a:r>
          </a:p>
        </p:txBody>
      </p:sp>
    </p:spTree>
    <p:extLst>
      <p:ext uri="{BB962C8B-B14F-4D97-AF65-F5344CB8AC3E}">
        <p14:creationId xmlns:p14="http://schemas.microsoft.com/office/powerpoint/2010/main" val="1489167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D86322C2-9EAB-14A3-6508-38CB845AF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E9E41BD-2F02-C10E-2AA8-BD972C767703}"/>
              </a:ext>
            </a:extLst>
          </p:cNvPr>
          <p:cNvPicPr>
            <a:picLocks noChangeAspect="1"/>
          </p:cNvPicPr>
          <p:nvPr/>
        </p:nvPicPr>
        <p:blipFill>
          <a:blip r:embed="rId3"/>
          <a:stretch>
            <a:fillRect/>
          </a:stretch>
        </p:blipFill>
        <p:spPr>
          <a:xfrm>
            <a:off x="1187255" y="1895988"/>
            <a:ext cx="10418592" cy="4561083"/>
          </a:xfrm>
          <a:prstGeom prst="rect">
            <a:avLst/>
          </a:prstGeom>
        </p:spPr>
      </p:pic>
      <p:sp>
        <p:nvSpPr>
          <p:cNvPr id="4" name="TextBox 3">
            <a:extLst>
              <a:ext uri="{FF2B5EF4-FFF2-40B4-BE49-F238E27FC236}">
                <a16:creationId xmlns:a16="http://schemas.microsoft.com/office/drawing/2014/main" id="{A1F36D50-5B98-ABB0-944B-30A0AD40E65B}"/>
              </a:ext>
            </a:extLst>
          </p:cNvPr>
          <p:cNvSpPr txBox="1"/>
          <p:nvPr/>
        </p:nvSpPr>
        <p:spPr>
          <a:xfrm>
            <a:off x="1187255" y="1895988"/>
            <a:ext cx="11004745" cy="707886"/>
          </a:xfrm>
          <a:prstGeom prst="rect">
            <a:avLst/>
          </a:prstGeom>
          <a:noFill/>
        </p:spPr>
        <p:txBody>
          <a:bodyPr wrap="square" rtlCol="0">
            <a:spAutoFit/>
          </a:bodyPr>
          <a:lstStyle/>
          <a:p>
            <a:r>
              <a:rPr lang="vi-VN" sz="2000" dirty="0"/>
              <a:t>Trình nền JobTracker có trách nhiệm chấp nhận các yêu cầu công việc từ máy khách và lên lịch/ phân công các tasktracker với các tác vụ cần thực hiện.</a:t>
            </a:r>
          </a:p>
        </p:txBody>
      </p:sp>
      <p:sp>
        <p:nvSpPr>
          <p:cNvPr id="5" name="TextBox 4">
            <a:extLst>
              <a:ext uri="{FF2B5EF4-FFF2-40B4-BE49-F238E27FC236}">
                <a16:creationId xmlns:a16="http://schemas.microsoft.com/office/drawing/2014/main" id="{B5B9D326-399C-ABE2-BA83-61DAE460C1B7}"/>
              </a:ext>
            </a:extLst>
          </p:cNvPr>
          <p:cNvSpPr txBox="1"/>
          <p:nvPr/>
        </p:nvSpPr>
        <p:spPr>
          <a:xfrm>
            <a:off x="1187255" y="2611669"/>
            <a:ext cx="11004745" cy="707886"/>
          </a:xfrm>
          <a:prstGeom prst="rect">
            <a:avLst/>
          </a:prstGeom>
          <a:noFill/>
        </p:spPr>
        <p:txBody>
          <a:bodyPr wrap="square" rtlCol="0">
            <a:spAutoFit/>
          </a:bodyPr>
          <a:lstStyle/>
          <a:p>
            <a:r>
              <a:rPr lang="vi-VN" sz="2000" dirty="0"/>
              <a:t>Trình nền JobTracker cố gắng phân công các tác vụ cho trình nền tasktracker trên trình nền DataNode nơi lưu trữ dữ liệu cần xử lý. Tính năng này được gọi là vùng dữ liệu.</a:t>
            </a:r>
          </a:p>
        </p:txBody>
      </p:sp>
      <p:sp>
        <p:nvSpPr>
          <p:cNvPr id="6" name="TextBox 5">
            <a:extLst>
              <a:ext uri="{FF2B5EF4-FFF2-40B4-BE49-F238E27FC236}">
                <a16:creationId xmlns:a16="http://schemas.microsoft.com/office/drawing/2014/main" id="{F4AAA75E-1B82-1C8D-1866-99A46BC587EE}"/>
              </a:ext>
            </a:extLst>
          </p:cNvPr>
          <p:cNvSpPr txBox="1"/>
          <p:nvPr/>
        </p:nvSpPr>
        <p:spPr>
          <a:xfrm>
            <a:off x="1187252" y="3717309"/>
            <a:ext cx="11004745" cy="707886"/>
          </a:xfrm>
          <a:prstGeom prst="rect">
            <a:avLst/>
          </a:prstGeom>
          <a:noFill/>
        </p:spPr>
        <p:txBody>
          <a:bodyPr wrap="square" rtlCol="0">
            <a:spAutoFit/>
          </a:bodyPr>
          <a:lstStyle/>
          <a:p>
            <a:r>
              <a:rPr lang="vi-VN" sz="2000" dirty="0"/>
              <a:t>Nếu không thể, ít nhất nó sẽ cố gắng phân công tác vụ cho các tasktracker trong cùng một giá máy chủ vật lý.</a:t>
            </a:r>
          </a:p>
        </p:txBody>
      </p:sp>
      <p:sp>
        <p:nvSpPr>
          <p:cNvPr id="7" name="TextBox 6">
            <a:extLst>
              <a:ext uri="{FF2B5EF4-FFF2-40B4-BE49-F238E27FC236}">
                <a16:creationId xmlns:a16="http://schemas.microsoft.com/office/drawing/2014/main" id="{0B4D0FA7-DD31-C7EC-BF46-564DE103EFA9}"/>
              </a:ext>
            </a:extLst>
          </p:cNvPr>
          <p:cNvSpPr txBox="1"/>
          <p:nvPr/>
        </p:nvSpPr>
        <p:spPr>
          <a:xfrm>
            <a:off x="1187253" y="4512760"/>
            <a:ext cx="11004745" cy="1631216"/>
          </a:xfrm>
          <a:prstGeom prst="rect">
            <a:avLst/>
          </a:prstGeom>
          <a:noFill/>
        </p:spPr>
        <p:txBody>
          <a:bodyPr wrap="square" rtlCol="0">
            <a:spAutoFit/>
          </a:bodyPr>
          <a:lstStyle/>
          <a:p>
            <a:r>
              <a:rPr lang="vi-VN" sz="2000" dirty="0"/>
              <a:t>Nếu vì lý do nào đó, node lưu trữ datanode và trình nền tasktracker bị lỗi, jobtracker sẽ giao nhiệm vụ cho một trình nền tasktracker khác đang tồn tại bản sao của dữ liệu. Điều này có thể thực hiện được do cấu hình hệ số sao chép cho HDFS trong đó các khối dữ liệu được sao chép trên nhiều datanode. Điều này đảm bảo rằng công việc không bị lỗi ngay cả khi một node bị lỗi trong cụm.</a:t>
            </a:r>
          </a:p>
        </p:txBody>
      </p:sp>
    </p:spTree>
    <p:extLst>
      <p:ext uri="{BB962C8B-B14F-4D97-AF65-F5344CB8AC3E}">
        <p14:creationId xmlns:p14="http://schemas.microsoft.com/office/powerpoint/2010/main" val="3763664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8D96C130-BA72-3329-A4B3-1AA3CE0F3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1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42C3AF-EEB5-0E4B-9BE1-3FFA663ECB4D}"/>
              </a:ext>
            </a:extLst>
          </p:cNvPr>
          <p:cNvPicPr>
            <a:picLocks noChangeAspect="1"/>
          </p:cNvPicPr>
          <p:nvPr/>
        </p:nvPicPr>
        <p:blipFill>
          <a:blip r:embed="rId3"/>
          <a:stretch>
            <a:fillRect/>
          </a:stretch>
        </p:blipFill>
        <p:spPr>
          <a:xfrm>
            <a:off x="1116916" y="1853785"/>
            <a:ext cx="10038764" cy="4631421"/>
          </a:xfrm>
          <a:prstGeom prst="rect">
            <a:avLst/>
          </a:prstGeom>
        </p:spPr>
      </p:pic>
      <p:sp>
        <p:nvSpPr>
          <p:cNvPr id="4" name="TextBox 3">
            <a:extLst>
              <a:ext uri="{FF2B5EF4-FFF2-40B4-BE49-F238E27FC236}">
                <a16:creationId xmlns:a16="http://schemas.microsoft.com/office/drawing/2014/main" id="{3A49EAFA-4F00-C438-2681-00B914BA2304}"/>
              </a:ext>
            </a:extLst>
          </p:cNvPr>
          <p:cNvSpPr txBox="1"/>
          <p:nvPr/>
        </p:nvSpPr>
        <p:spPr>
          <a:xfrm>
            <a:off x="1116916" y="1853785"/>
            <a:ext cx="11075084" cy="707886"/>
          </a:xfrm>
          <a:prstGeom prst="rect">
            <a:avLst/>
          </a:prstGeom>
          <a:noFill/>
        </p:spPr>
        <p:txBody>
          <a:bodyPr wrap="square" rtlCol="0">
            <a:spAutoFit/>
          </a:bodyPr>
          <a:lstStyle/>
          <a:p>
            <a:r>
              <a:rPr lang="vi-VN" sz="2000" dirty="0"/>
              <a:t>Trình nền tasktracker là một trình nền chấp nhận các tác vụ (ánh xạ, rút gọn và xáo trộn) từ trình nền jobtracker.</a:t>
            </a:r>
          </a:p>
        </p:txBody>
      </p:sp>
      <p:sp>
        <p:nvSpPr>
          <p:cNvPr id="7" name="TextBox 6">
            <a:extLst>
              <a:ext uri="{FF2B5EF4-FFF2-40B4-BE49-F238E27FC236}">
                <a16:creationId xmlns:a16="http://schemas.microsoft.com/office/drawing/2014/main" id="{82FC5C99-E44A-E378-2FE1-8EF7D2119EB2}"/>
              </a:ext>
            </a:extLst>
          </p:cNvPr>
          <p:cNvSpPr txBox="1"/>
          <p:nvPr/>
        </p:nvSpPr>
        <p:spPr>
          <a:xfrm>
            <a:off x="1036320" y="2795807"/>
            <a:ext cx="11075084" cy="400110"/>
          </a:xfrm>
          <a:prstGeom prst="rect">
            <a:avLst/>
          </a:prstGeom>
          <a:noFill/>
        </p:spPr>
        <p:txBody>
          <a:bodyPr wrap="square" rtlCol="0">
            <a:spAutoFit/>
          </a:bodyPr>
          <a:lstStyle/>
          <a:p>
            <a:r>
              <a:rPr lang="vi-VN" sz="2000" dirty="0"/>
              <a:t>Trình nền tasktracker là trình nền thực hiện các tác vụ thực tế trong hoạt động MapReduce</a:t>
            </a:r>
          </a:p>
        </p:txBody>
      </p:sp>
      <p:sp>
        <p:nvSpPr>
          <p:cNvPr id="8" name="TextBox 7">
            <a:extLst>
              <a:ext uri="{FF2B5EF4-FFF2-40B4-BE49-F238E27FC236}">
                <a16:creationId xmlns:a16="http://schemas.microsoft.com/office/drawing/2014/main" id="{79A95772-C129-12BE-81B1-B5D941FC9334}"/>
              </a:ext>
            </a:extLst>
          </p:cNvPr>
          <p:cNvSpPr txBox="1"/>
          <p:nvPr/>
        </p:nvSpPr>
        <p:spPr>
          <a:xfrm>
            <a:off x="1036320" y="3535776"/>
            <a:ext cx="11075084" cy="707886"/>
          </a:xfrm>
          <a:prstGeom prst="rect">
            <a:avLst/>
          </a:prstGeom>
          <a:noFill/>
        </p:spPr>
        <p:txBody>
          <a:bodyPr wrap="square" rtlCol="0">
            <a:spAutoFit/>
          </a:bodyPr>
          <a:lstStyle/>
          <a:p>
            <a:r>
              <a:rPr lang="vi-VN" sz="2000" dirty="0"/>
              <a:t>Trình nền tasktracker gửi một thông báo heartbeat đến jobtracker theo định kỳ để thông báo cho trình nền jobtracker rằng nó đang hoạt động.</a:t>
            </a:r>
          </a:p>
        </p:txBody>
      </p:sp>
      <p:sp>
        <p:nvSpPr>
          <p:cNvPr id="9" name="TextBox 8">
            <a:extLst>
              <a:ext uri="{FF2B5EF4-FFF2-40B4-BE49-F238E27FC236}">
                <a16:creationId xmlns:a16="http://schemas.microsoft.com/office/drawing/2014/main" id="{94417EE8-618E-534A-40DA-34958BB169FC}"/>
              </a:ext>
            </a:extLst>
          </p:cNvPr>
          <p:cNvSpPr txBox="1"/>
          <p:nvPr/>
        </p:nvSpPr>
        <p:spPr>
          <a:xfrm>
            <a:off x="1036320" y="4508193"/>
            <a:ext cx="11075084" cy="400110"/>
          </a:xfrm>
          <a:prstGeom prst="rect">
            <a:avLst/>
          </a:prstGeom>
          <a:noFill/>
        </p:spPr>
        <p:txBody>
          <a:bodyPr wrap="square" rtlCol="0">
            <a:spAutoFit/>
          </a:bodyPr>
          <a:lstStyle/>
          <a:p>
            <a:r>
              <a:rPr lang="vi-VN" sz="2000" dirty="0"/>
              <a:t>Cùng với heartbeat, nó cũng gửi các slot trống có sẵn bên trong để xử lý các tác vụ.</a:t>
            </a:r>
          </a:p>
        </p:txBody>
      </p:sp>
      <p:sp>
        <p:nvSpPr>
          <p:cNvPr id="10" name="TextBox 9">
            <a:extLst>
              <a:ext uri="{FF2B5EF4-FFF2-40B4-BE49-F238E27FC236}">
                <a16:creationId xmlns:a16="http://schemas.microsoft.com/office/drawing/2014/main" id="{6487FA35-2B0A-5585-706C-2ED878B1A405}"/>
              </a:ext>
            </a:extLst>
          </p:cNvPr>
          <p:cNvSpPr txBox="1"/>
          <p:nvPr/>
        </p:nvSpPr>
        <p:spPr>
          <a:xfrm>
            <a:off x="1036320" y="5229950"/>
            <a:ext cx="11075084" cy="707886"/>
          </a:xfrm>
          <a:prstGeom prst="rect">
            <a:avLst/>
          </a:prstGeom>
          <a:noFill/>
        </p:spPr>
        <p:txBody>
          <a:bodyPr wrap="square" rtlCol="0">
            <a:spAutoFit/>
          </a:bodyPr>
          <a:lstStyle/>
          <a:p>
            <a:r>
              <a:rPr lang="vi-VN" sz="2000" dirty="0"/>
              <a:t>Trình nền tasktracker khởi động và giám sát ánh xạ, đồng thời giảm bớt các tác vụ và gửi thông tin tiến độ/trạng thái trở lại trình nền jobtracker.</a:t>
            </a:r>
          </a:p>
        </p:txBody>
      </p:sp>
    </p:spTree>
    <p:extLst>
      <p:ext uri="{BB962C8B-B14F-4D97-AF65-F5344CB8AC3E}">
        <p14:creationId xmlns:p14="http://schemas.microsoft.com/office/powerpoint/2010/main" val="697487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39EF1273-3C18-A314-0F30-72E27AC52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C0D189-2C4A-0352-44DF-5AA1066A65AA}"/>
              </a:ext>
            </a:extLst>
          </p:cNvPr>
          <p:cNvPicPr>
            <a:picLocks noChangeAspect="1"/>
          </p:cNvPicPr>
          <p:nvPr/>
        </p:nvPicPr>
        <p:blipFill>
          <a:blip r:embed="rId3"/>
          <a:stretch>
            <a:fillRect/>
          </a:stretch>
        </p:blipFill>
        <p:spPr>
          <a:xfrm>
            <a:off x="3620966" y="2247680"/>
            <a:ext cx="5372100" cy="561975"/>
          </a:xfrm>
          <a:prstGeom prst="rect">
            <a:avLst/>
          </a:prstGeom>
        </p:spPr>
      </p:pic>
      <p:sp>
        <p:nvSpPr>
          <p:cNvPr id="8" name="TextBox 7">
            <a:extLst>
              <a:ext uri="{FF2B5EF4-FFF2-40B4-BE49-F238E27FC236}">
                <a16:creationId xmlns:a16="http://schemas.microsoft.com/office/drawing/2014/main" id="{1CB41A01-8FF8-05B6-9070-465996A7D75C}"/>
              </a:ext>
            </a:extLst>
          </p:cNvPr>
          <p:cNvSpPr txBox="1"/>
          <p:nvPr/>
        </p:nvSpPr>
        <p:spPr>
          <a:xfrm>
            <a:off x="4643951" y="2528667"/>
            <a:ext cx="6098344" cy="461665"/>
          </a:xfrm>
          <a:prstGeom prst="rect">
            <a:avLst/>
          </a:prstGeom>
          <a:noFill/>
        </p:spPr>
        <p:txBody>
          <a:bodyPr wrap="square">
            <a:spAutoFit/>
          </a:bodyPr>
          <a:lstStyle/>
          <a:p>
            <a:r>
              <a:rPr lang="vi-VN" sz="2400" dirty="0"/>
              <a:t>Cách thức hoạt động của MapReduce</a:t>
            </a:r>
          </a:p>
        </p:txBody>
      </p:sp>
    </p:spTree>
    <p:extLst>
      <p:ext uri="{BB962C8B-B14F-4D97-AF65-F5344CB8AC3E}">
        <p14:creationId xmlns:p14="http://schemas.microsoft.com/office/powerpoint/2010/main" val="317649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1BFE0-9F8C-E9FE-AD47-132CD8984463}"/>
              </a:ext>
            </a:extLst>
          </p:cNvPr>
          <p:cNvSpPr>
            <a:spLocks noGrp="1"/>
          </p:cNvSpPr>
          <p:nvPr>
            <p:ph type="title"/>
          </p:nvPr>
        </p:nvSpPr>
        <p:spPr/>
        <p:txBody>
          <a:bodyPr>
            <a:noAutofit/>
          </a:bodyPr>
          <a:lstStyle/>
          <a:p>
            <a:pPr algn="ctr"/>
            <a:r>
              <a:rPr lang="vi-VN" sz="4000" b="1" kern="100" dirty="0">
                <a:effectLst/>
                <a:latin typeface="Calibri" panose="020F0502020204030204" pitchFamily="34" charset="0"/>
                <a:ea typeface="Calibri" panose="020F0502020204030204" pitchFamily="34" charset="0"/>
                <a:cs typeface="Times New Roman" panose="02020603050405020304" pitchFamily="18" charset="0"/>
              </a:rPr>
              <a:t> Nghiên cứu điển hình về dữ liệu lớn - Hệ thống tệp của Google</a:t>
            </a:r>
            <a:br>
              <a:rPr lang="en-GB"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GB" sz="4000" dirty="0"/>
          </a:p>
        </p:txBody>
      </p:sp>
      <p:pic>
        <p:nvPicPr>
          <p:cNvPr id="5" name="Content Placeholder 4">
            <a:extLst>
              <a:ext uri="{FF2B5EF4-FFF2-40B4-BE49-F238E27FC236}">
                <a16:creationId xmlns:a16="http://schemas.microsoft.com/office/drawing/2014/main" id="{21FA1AA2-4879-A9EC-82AB-5F54DF1E6D77}"/>
              </a:ext>
            </a:extLst>
          </p:cNvPr>
          <p:cNvPicPr>
            <a:picLocks noGrp="1" noChangeAspect="1"/>
          </p:cNvPicPr>
          <p:nvPr>
            <p:ph idx="1"/>
          </p:nvPr>
        </p:nvPicPr>
        <p:blipFill>
          <a:blip r:embed="rId2"/>
          <a:stretch>
            <a:fillRect/>
          </a:stretch>
        </p:blipFill>
        <p:spPr>
          <a:xfrm>
            <a:off x="1432187" y="1779981"/>
            <a:ext cx="9324975" cy="3981450"/>
          </a:xfrm>
        </p:spPr>
      </p:pic>
      <p:sp>
        <p:nvSpPr>
          <p:cNvPr id="7" name="TextBox 6">
            <a:extLst>
              <a:ext uri="{FF2B5EF4-FFF2-40B4-BE49-F238E27FC236}">
                <a16:creationId xmlns:a16="http://schemas.microsoft.com/office/drawing/2014/main" id="{2F49AC38-7DB7-5CD0-8A5E-4133B81D73D1}"/>
              </a:ext>
            </a:extLst>
          </p:cNvPr>
          <p:cNvSpPr txBox="1"/>
          <p:nvPr/>
        </p:nvSpPr>
        <p:spPr>
          <a:xfrm>
            <a:off x="1624054" y="5761431"/>
            <a:ext cx="2685553" cy="968278"/>
          </a:xfrm>
          <a:prstGeom prst="rect">
            <a:avLst/>
          </a:prstGeom>
          <a:noFill/>
        </p:spPr>
        <p:txBody>
          <a:bodyPr wrap="square">
            <a:spAutoFit/>
          </a:bodyPr>
          <a:lstStyle/>
          <a:p>
            <a:pPr algn="ct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Lưu trữ các tập dữ liệu khổng lồ và tăng theo cấp số nhân</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96589AE-B3DD-8287-26BF-98F7955C5E1A}"/>
              </a:ext>
            </a:extLst>
          </p:cNvPr>
          <p:cNvSpPr txBox="1"/>
          <p:nvPr/>
        </p:nvSpPr>
        <p:spPr>
          <a:xfrm>
            <a:off x="4375205" y="5761431"/>
            <a:ext cx="3043362" cy="968278"/>
          </a:xfrm>
          <a:prstGeom prst="rect">
            <a:avLst/>
          </a:prstGeom>
          <a:noFill/>
        </p:spPr>
        <p:txBody>
          <a:bodyPr wrap="square">
            <a:spAutoFit/>
          </a:bodyPr>
          <a:lstStyle/>
          <a:p>
            <a:pPr algn="ct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Xử lý dữ liệu có cấu trúc phức tạp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có cấu trúc, không cấu trúc, bán cấu trúc)</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041F164-E557-1390-02F7-0084ACE3DDCE}"/>
              </a:ext>
            </a:extLst>
          </p:cNvPr>
          <p:cNvSpPr txBox="1"/>
          <p:nvPr/>
        </p:nvSpPr>
        <p:spPr>
          <a:xfrm>
            <a:off x="7557756" y="5761431"/>
            <a:ext cx="3199406" cy="968278"/>
          </a:xfrm>
          <a:prstGeom prst="rect">
            <a:avLst/>
          </a:prstGeom>
          <a:noFill/>
        </p:spPr>
        <p:txBody>
          <a:bodyPr wrap="square">
            <a:spAutoFit/>
          </a:bodyPr>
          <a:lstStyle/>
          <a:p>
            <a:pPr algn="ctr">
              <a:lnSpc>
                <a:spcPct val="107000"/>
              </a:lnSpc>
              <a:spcAft>
                <a:spcPts val="800"/>
              </a:spcAft>
            </a:pPr>
            <a:r>
              <a:rPr lang="vi-VN" sz="1800" kern="100" dirty="0">
                <a:effectLst/>
                <a:latin typeface="Calibri" panose="020F0502020204030204" pitchFamily="34" charset="0"/>
                <a:ea typeface="Calibri" panose="020F0502020204030204" pitchFamily="34" charset="0"/>
                <a:cs typeface="Times New Roman" panose="02020603050405020304" pitchFamily="18" charset="0"/>
              </a:rPr>
              <a:t>Đưa một lượng lớn dữ liệu vào một đơn vị tính toán trở thành nút thắt cổ chai</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0036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79BFE572-7361-B57D-8FD4-5CE3391F2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70BBBB5-DD6F-F0B1-7752-C1D19A960299}"/>
              </a:ext>
            </a:extLst>
          </p:cNvPr>
          <p:cNvPicPr>
            <a:picLocks noChangeAspect="1"/>
          </p:cNvPicPr>
          <p:nvPr/>
        </p:nvPicPr>
        <p:blipFill>
          <a:blip r:embed="rId3"/>
          <a:stretch>
            <a:fillRect/>
          </a:stretch>
        </p:blipFill>
        <p:spPr>
          <a:xfrm>
            <a:off x="1679622" y="2247680"/>
            <a:ext cx="7562851" cy="1803815"/>
          </a:xfrm>
          <a:prstGeom prst="rect">
            <a:avLst/>
          </a:prstGeom>
        </p:spPr>
      </p:pic>
      <p:pic>
        <p:nvPicPr>
          <p:cNvPr id="8" name="Picture 7">
            <a:extLst>
              <a:ext uri="{FF2B5EF4-FFF2-40B4-BE49-F238E27FC236}">
                <a16:creationId xmlns:a16="http://schemas.microsoft.com/office/drawing/2014/main" id="{C235BDE0-7191-C8C9-CAEA-74BE237AADFC}"/>
              </a:ext>
            </a:extLst>
          </p:cNvPr>
          <p:cNvPicPr>
            <a:picLocks noChangeAspect="1"/>
          </p:cNvPicPr>
          <p:nvPr/>
        </p:nvPicPr>
        <p:blipFill>
          <a:blip r:embed="rId3"/>
          <a:stretch>
            <a:fillRect/>
          </a:stretch>
        </p:blipFill>
        <p:spPr>
          <a:xfrm>
            <a:off x="1778096" y="5064369"/>
            <a:ext cx="7562851" cy="1589649"/>
          </a:xfrm>
          <a:prstGeom prst="rect">
            <a:avLst/>
          </a:prstGeom>
        </p:spPr>
      </p:pic>
      <p:sp>
        <p:nvSpPr>
          <p:cNvPr id="9" name="TextBox 8">
            <a:extLst>
              <a:ext uri="{FF2B5EF4-FFF2-40B4-BE49-F238E27FC236}">
                <a16:creationId xmlns:a16="http://schemas.microsoft.com/office/drawing/2014/main" id="{1118A0EC-24A0-F537-5D64-25DF197F5527}"/>
              </a:ext>
            </a:extLst>
          </p:cNvPr>
          <p:cNvSpPr txBox="1"/>
          <p:nvPr/>
        </p:nvSpPr>
        <p:spPr>
          <a:xfrm>
            <a:off x="1778096" y="2280583"/>
            <a:ext cx="10413904" cy="400110"/>
          </a:xfrm>
          <a:prstGeom prst="rect">
            <a:avLst/>
          </a:prstGeom>
          <a:noFill/>
        </p:spPr>
        <p:txBody>
          <a:bodyPr wrap="square" rtlCol="0">
            <a:spAutoFit/>
          </a:bodyPr>
          <a:lstStyle/>
          <a:p>
            <a:r>
              <a:rPr lang="vi-VN" sz="2000" dirty="0"/>
              <a:t>Mỗi khối được xử lý riêng biệt bởi một tác vụ ánh xạ được gọi là trình ánh xạ</a:t>
            </a:r>
          </a:p>
        </p:txBody>
      </p:sp>
      <p:sp>
        <p:nvSpPr>
          <p:cNvPr id="10" name="TextBox 9">
            <a:extLst>
              <a:ext uri="{FF2B5EF4-FFF2-40B4-BE49-F238E27FC236}">
                <a16:creationId xmlns:a16="http://schemas.microsoft.com/office/drawing/2014/main" id="{4431A01C-EAFB-D58A-71BE-D6C2979B284F}"/>
              </a:ext>
            </a:extLst>
          </p:cNvPr>
          <p:cNvSpPr txBox="1"/>
          <p:nvPr/>
        </p:nvSpPr>
        <p:spPr>
          <a:xfrm>
            <a:off x="1778096" y="2713595"/>
            <a:ext cx="10413904" cy="400110"/>
          </a:xfrm>
          <a:prstGeom prst="rect">
            <a:avLst/>
          </a:prstGeom>
          <a:noFill/>
        </p:spPr>
        <p:txBody>
          <a:bodyPr wrap="square" rtlCol="0">
            <a:spAutoFit/>
          </a:bodyPr>
          <a:lstStyle/>
          <a:p>
            <a:r>
              <a:rPr lang="vi-VN" sz="2000" dirty="0"/>
              <a:t>Tác vụ ánh xạ chạy trên node nơi khối được lưu trữ</a:t>
            </a:r>
          </a:p>
        </p:txBody>
      </p:sp>
      <p:sp>
        <p:nvSpPr>
          <p:cNvPr id="11" name="TextBox 10">
            <a:extLst>
              <a:ext uri="{FF2B5EF4-FFF2-40B4-BE49-F238E27FC236}">
                <a16:creationId xmlns:a16="http://schemas.microsoft.com/office/drawing/2014/main" id="{7D3D0F5E-1C77-4AA3-3DF1-18FE80DD2AFE}"/>
              </a:ext>
            </a:extLst>
          </p:cNvPr>
          <p:cNvSpPr txBox="1"/>
          <p:nvPr/>
        </p:nvSpPr>
        <p:spPr>
          <a:xfrm>
            <a:off x="1778096" y="3133966"/>
            <a:ext cx="10413904" cy="400110"/>
          </a:xfrm>
          <a:prstGeom prst="rect">
            <a:avLst/>
          </a:prstGeom>
          <a:noFill/>
        </p:spPr>
        <p:txBody>
          <a:bodyPr wrap="square" rtlCol="0">
            <a:spAutoFit/>
          </a:bodyPr>
          <a:lstStyle/>
          <a:p>
            <a:r>
              <a:rPr lang="vi-VN" sz="2000" dirty="0"/>
              <a:t>Lặp lại một số lượng lớn các bản ghi</a:t>
            </a:r>
          </a:p>
        </p:txBody>
      </p:sp>
      <p:sp>
        <p:nvSpPr>
          <p:cNvPr id="12" name="TextBox 11">
            <a:extLst>
              <a:ext uri="{FF2B5EF4-FFF2-40B4-BE49-F238E27FC236}">
                <a16:creationId xmlns:a16="http://schemas.microsoft.com/office/drawing/2014/main" id="{C2AD3B89-2A4F-95F5-0EBE-2F73ECFFE7A2}"/>
              </a:ext>
            </a:extLst>
          </p:cNvPr>
          <p:cNvSpPr txBox="1"/>
          <p:nvPr/>
        </p:nvSpPr>
        <p:spPr>
          <a:xfrm>
            <a:off x="1778096" y="3620142"/>
            <a:ext cx="10413904" cy="400110"/>
          </a:xfrm>
          <a:prstGeom prst="rect">
            <a:avLst/>
          </a:prstGeom>
          <a:noFill/>
        </p:spPr>
        <p:txBody>
          <a:bodyPr wrap="square" rtlCol="0">
            <a:spAutoFit/>
          </a:bodyPr>
          <a:lstStyle/>
          <a:p>
            <a:r>
              <a:rPr lang="vi-VN" sz="2000" dirty="0"/>
              <a:t>Trích xuất điều gì đó quan tâm từ mỗi</a:t>
            </a:r>
          </a:p>
        </p:txBody>
      </p:sp>
      <p:sp>
        <p:nvSpPr>
          <p:cNvPr id="14" name="TextBox 13">
            <a:extLst>
              <a:ext uri="{FF2B5EF4-FFF2-40B4-BE49-F238E27FC236}">
                <a16:creationId xmlns:a16="http://schemas.microsoft.com/office/drawing/2014/main" id="{882E463B-215A-51FC-1AA6-B16F226D2500}"/>
              </a:ext>
            </a:extLst>
          </p:cNvPr>
          <p:cNvSpPr txBox="1"/>
          <p:nvPr/>
        </p:nvSpPr>
        <p:spPr>
          <a:xfrm>
            <a:off x="1778096" y="5033126"/>
            <a:ext cx="10413904" cy="400110"/>
          </a:xfrm>
          <a:prstGeom prst="rect">
            <a:avLst/>
          </a:prstGeom>
          <a:noFill/>
        </p:spPr>
        <p:txBody>
          <a:bodyPr wrap="square" rtlCol="0">
            <a:spAutoFit/>
          </a:bodyPr>
          <a:lstStyle/>
          <a:p>
            <a:r>
              <a:rPr lang="vi-VN" sz="2000" dirty="0"/>
              <a:t>Hợp nhất kết quả từ những trình ánh xạ khác nhau</a:t>
            </a:r>
          </a:p>
        </p:txBody>
      </p:sp>
      <p:sp>
        <p:nvSpPr>
          <p:cNvPr id="15" name="TextBox 14">
            <a:extLst>
              <a:ext uri="{FF2B5EF4-FFF2-40B4-BE49-F238E27FC236}">
                <a16:creationId xmlns:a16="http://schemas.microsoft.com/office/drawing/2014/main" id="{ADE25CA3-E9F5-6171-D451-00F4A3E3387C}"/>
              </a:ext>
            </a:extLst>
          </p:cNvPr>
          <p:cNvSpPr txBox="1"/>
          <p:nvPr/>
        </p:nvSpPr>
        <p:spPr>
          <a:xfrm>
            <a:off x="1778096" y="5508636"/>
            <a:ext cx="10413904" cy="400110"/>
          </a:xfrm>
          <a:prstGeom prst="rect">
            <a:avLst/>
          </a:prstGeom>
          <a:noFill/>
        </p:spPr>
        <p:txBody>
          <a:bodyPr wrap="square" rtlCol="0">
            <a:spAutoFit/>
          </a:bodyPr>
          <a:lstStyle/>
          <a:p>
            <a:r>
              <a:rPr lang="vi-VN" sz="2000" dirty="0"/>
              <a:t>Tổng hợp kết quả trung gian</a:t>
            </a:r>
          </a:p>
        </p:txBody>
      </p:sp>
      <p:sp>
        <p:nvSpPr>
          <p:cNvPr id="16" name="TextBox 15">
            <a:extLst>
              <a:ext uri="{FF2B5EF4-FFF2-40B4-BE49-F238E27FC236}">
                <a16:creationId xmlns:a16="http://schemas.microsoft.com/office/drawing/2014/main" id="{32B919E5-41DA-2563-DF00-EEA23F4DE0FA}"/>
              </a:ext>
            </a:extLst>
          </p:cNvPr>
          <p:cNvSpPr txBox="1"/>
          <p:nvPr/>
        </p:nvSpPr>
        <p:spPr>
          <a:xfrm>
            <a:off x="1778096" y="5984146"/>
            <a:ext cx="10413904" cy="400110"/>
          </a:xfrm>
          <a:prstGeom prst="rect">
            <a:avLst/>
          </a:prstGeom>
          <a:noFill/>
        </p:spPr>
        <p:txBody>
          <a:bodyPr wrap="square" rtlCol="0">
            <a:spAutoFit/>
          </a:bodyPr>
          <a:lstStyle/>
          <a:p>
            <a:r>
              <a:rPr lang="vi-VN" sz="2000" dirty="0"/>
              <a:t>Tạo ra sản phẩm cuối cùng</a:t>
            </a:r>
          </a:p>
        </p:txBody>
      </p:sp>
      <p:pic>
        <p:nvPicPr>
          <p:cNvPr id="18" name="Picture 17">
            <a:extLst>
              <a:ext uri="{FF2B5EF4-FFF2-40B4-BE49-F238E27FC236}">
                <a16:creationId xmlns:a16="http://schemas.microsoft.com/office/drawing/2014/main" id="{E369E45A-A7DB-5EF4-7324-D68041C23FDF}"/>
              </a:ext>
            </a:extLst>
          </p:cNvPr>
          <p:cNvPicPr>
            <a:picLocks noChangeAspect="1"/>
          </p:cNvPicPr>
          <p:nvPr/>
        </p:nvPicPr>
        <p:blipFill>
          <a:blip r:embed="rId3"/>
          <a:stretch>
            <a:fillRect/>
          </a:stretch>
        </p:blipFill>
        <p:spPr>
          <a:xfrm>
            <a:off x="1088780" y="3978761"/>
            <a:ext cx="5372100" cy="561975"/>
          </a:xfrm>
          <a:prstGeom prst="rect">
            <a:avLst/>
          </a:prstGeom>
        </p:spPr>
      </p:pic>
      <p:sp>
        <p:nvSpPr>
          <p:cNvPr id="19" name="TextBox 18">
            <a:extLst>
              <a:ext uri="{FF2B5EF4-FFF2-40B4-BE49-F238E27FC236}">
                <a16:creationId xmlns:a16="http://schemas.microsoft.com/office/drawing/2014/main" id="{A6A13584-97F0-6FEC-CBF3-D5E89E58CF79}"/>
              </a:ext>
            </a:extLst>
          </p:cNvPr>
          <p:cNvSpPr txBox="1"/>
          <p:nvPr/>
        </p:nvSpPr>
        <p:spPr>
          <a:xfrm>
            <a:off x="1106657" y="4064827"/>
            <a:ext cx="10413904" cy="461665"/>
          </a:xfrm>
          <a:prstGeom prst="rect">
            <a:avLst/>
          </a:prstGeom>
          <a:noFill/>
        </p:spPr>
        <p:txBody>
          <a:bodyPr wrap="square" rtlCol="0">
            <a:spAutoFit/>
          </a:bodyPr>
          <a:lstStyle/>
          <a:p>
            <a:r>
              <a:rPr lang="vi-VN" sz="2400" dirty="0"/>
              <a:t>Xáo trộn và sắp xếp các kết quả trung gian</a:t>
            </a:r>
          </a:p>
        </p:txBody>
      </p:sp>
    </p:spTree>
    <p:extLst>
      <p:ext uri="{BB962C8B-B14F-4D97-AF65-F5344CB8AC3E}">
        <p14:creationId xmlns:p14="http://schemas.microsoft.com/office/powerpoint/2010/main" val="698779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F3902EEC-3015-6A74-A1F5-4BEF3BF2E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58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BF6135AA-9544-F1DF-E4FD-BC6AC695D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76F718B-3CE2-EA65-6280-39CA8DEA1A08}"/>
              </a:ext>
            </a:extLst>
          </p:cNvPr>
          <p:cNvPicPr>
            <a:picLocks noChangeAspect="1"/>
          </p:cNvPicPr>
          <p:nvPr/>
        </p:nvPicPr>
        <p:blipFill>
          <a:blip r:embed="rId3"/>
          <a:stretch>
            <a:fillRect/>
          </a:stretch>
        </p:blipFill>
        <p:spPr>
          <a:xfrm>
            <a:off x="624547" y="1417686"/>
            <a:ext cx="5372100" cy="561975"/>
          </a:xfrm>
          <a:prstGeom prst="rect">
            <a:avLst/>
          </a:prstGeom>
        </p:spPr>
      </p:pic>
      <p:sp>
        <p:nvSpPr>
          <p:cNvPr id="5" name="TextBox 4">
            <a:extLst>
              <a:ext uri="{FF2B5EF4-FFF2-40B4-BE49-F238E27FC236}">
                <a16:creationId xmlns:a16="http://schemas.microsoft.com/office/drawing/2014/main" id="{C5768DE1-99A8-2BE0-C19B-F8EA5FA7DAF8}"/>
              </a:ext>
            </a:extLst>
          </p:cNvPr>
          <p:cNvSpPr txBox="1"/>
          <p:nvPr/>
        </p:nvSpPr>
        <p:spPr>
          <a:xfrm>
            <a:off x="624547" y="1329341"/>
            <a:ext cx="6098344" cy="461665"/>
          </a:xfrm>
          <a:prstGeom prst="rect">
            <a:avLst/>
          </a:prstGeom>
          <a:noFill/>
        </p:spPr>
        <p:txBody>
          <a:bodyPr wrap="square">
            <a:spAutoFit/>
          </a:bodyPr>
          <a:lstStyle/>
          <a:p>
            <a:r>
              <a:rPr lang="vi-VN" sz="2400" dirty="0"/>
              <a:t>Kiến trúc Hadoop kết hợp</a:t>
            </a:r>
          </a:p>
        </p:txBody>
      </p:sp>
    </p:spTree>
    <p:extLst>
      <p:ext uri="{BB962C8B-B14F-4D97-AF65-F5344CB8AC3E}">
        <p14:creationId xmlns:p14="http://schemas.microsoft.com/office/powerpoint/2010/main" val="899647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E5D21D2D-46C8-177B-9C28-38FEBBDB1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C0DC97-E7D1-10B0-FCED-2A138AD8CDB3}"/>
              </a:ext>
            </a:extLst>
          </p:cNvPr>
          <p:cNvPicPr>
            <a:picLocks noChangeAspect="1"/>
          </p:cNvPicPr>
          <p:nvPr/>
        </p:nvPicPr>
        <p:blipFill>
          <a:blip r:embed="rId3"/>
          <a:stretch>
            <a:fillRect/>
          </a:stretch>
        </p:blipFill>
        <p:spPr>
          <a:xfrm>
            <a:off x="1074712" y="2036665"/>
            <a:ext cx="5987269" cy="2211778"/>
          </a:xfrm>
          <a:prstGeom prst="rect">
            <a:avLst/>
          </a:prstGeom>
        </p:spPr>
      </p:pic>
      <p:sp>
        <p:nvSpPr>
          <p:cNvPr id="4" name="TextBox 3">
            <a:extLst>
              <a:ext uri="{FF2B5EF4-FFF2-40B4-BE49-F238E27FC236}">
                <a16:creationId xmlns:a16="http://schemas.microsoft.com/office/drawing/2014/main" id="{DCE33F42-A61C-3F46-DBD4-DB72A5005D22}"/>
              </a:ext>
            </a:extLst>
          </p:cNvPr>
          <p:cNvSpPr txBox="1"/>
          <p:nvPr/>
        </p:nvSpPr>
        <p:spPr>
          <a:xfrm>
            <a:off x="1294225" y="2151597"/>
            <a:ext cx="10199077" cy="461665"/>
          </a:xfrm>
          <a:prstGeom prst="rect">
            <a:avLst/>
          </a:prstGeom>
          <a:noFill/>
        </p:spPr>
        <p:txBody>
          <a:bodyPr wrap="square" rtlCol="0">
            <a:spAutoFit/>
          </a:bodyPr>
          <a:lstStyle/>
          <a:p>
            <a:r>
              <a:rPr lang="nn-NO" sz="2400" dirty="0">
                <a:latin typeface="Arial" panose="020B0604020202020204" pitchFamily="34" charset="0"/>
                <a:cs typeface="Arial" panose="020B0604020202020204" pitchFamily="34" charset="0"/>
              </a:rPr>
              <a:t>Thuật toán song song hoàn hảo</a:t>
            </a:r>
            <a:endParaRPr lang="vi-VN"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C7AEA06-7206-4368-5D64-561D05A87148}"/>
              </a:ext>
            </a:extLst>
          </p:cNvPr>
          <p:cNvSpPr txBox="1"/>
          <p:nvPr/>
        </p:nvSpPr>
        <p:spPr>
          <a:xfrm>
            <a:off x="1294224" y="2704858"/>
            <a:ext cx="10199077" cy="461665"/>
          </a:xfrm>
          <a:prstGeom prst="rect">
            <a:avLst/>
          </a:prstGeom>
          <a:noFill/>
        </p:spPr>
        <p:txBody>
          <a:bodyPr wrap="square" rtlCol="0">
            <a:spAutoFit/>
          </a:bodyPr>
          <a:lstStyle/>
          <a:p>
            <a:r>
              <a:rPr lang="nn-NO" sz="2400" dirty="0">
                <a:latin typeface="Arial" panose="020B0604020202020204" pitchFamily="34" charset="0"/>
                <a:cs typeface="Arial" panose="020B0604020202020204" pitchFamily="34" charset="0"/>
              </a:rPr>
              <a:t>Tính tổng, nhóm, lọc, nối</a:t>
            </a:r>
            <a:endParaRPr lang="vi-VN" sz="2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8B3605B-133C-BC18-3CE7-A34CD7FF887B}"/>
              </a:ext>
            </a:extLst>
          </p:cNvPr>
          <p:cNvSpPr txBox="1"/>
          <p:nvPr/>
        </p:nvSpPr>
        <p:spPr>
          <a:xfrm>
            <a:off x="1294224" y="3255956"/>
            <a:ext cx="10199077" cy="461665"/>
          </a:xfrm>
          <a:prstGeom prst="rect">
            <a:avLst/>
          </a:prstGeom>
          <a:noFill/>
        </p:spPr>
        <p:txBody>
          <a:bodyPr wrap="square" rtlCol="0">
            <a:spAutoFit/>
          </a:bodyPr>
          <a:lstStyle/>
          <a:p>
            <a:r>
              <a:rPr lang="vi-VN" sz="2400" dirty="0">
                <a:latin typeface="Arial" panose="020B0604020202020204" pitchFamily="34" charset="0"/>
                <a:cs typeface="Arial" panose="020B0604020202020204" pitchFamily="34" charset="0"/>
              </a:rPr>
              <a:t>Công việc hàng loạt ngoại tuyến trên tập dữ liệu lớn</a:t>
            </a:r>
          </a:p>
        </p:txBody>
      </p:sp>
      <p:sp>
        <p:nvSpPr>
          <p:cNvPr id="7" name="TextBox 6">
            <a:extLst>
              <a:ext uri="{FF2B5EF4-FFF2-40B4-BE49-F238E27FC236}">
                <a16:creationId xmlns:a16="http://schemas.microsoft.com/office/drawing/2014/main" id="{2B0B93D5-4CAF-37EA-F90C-41615037A27B}"/>
              </a:ext>
            </a:extLst>
          </p:cNvPr>
          <p:cNvSpPr txBox="1"/>
          <p:nvPr/>
        </p:nvSpPr>
        <p:spPr>
          <a:xfrm>
            <a:off x="1294226" y="3860046"/>
            <a:ext cx="10199077" cy="461665"/>
          </a:xfrm>
          <a:prstGeom prst="rect">
            <a:avLst/>
          </a:prstGeom>
          <a:noFill/>
        </p:spPr>
        <p:txBody>
          <a:bodyPr wrap="square" rtlCol="0">
            <a:spAutoFit/>
          </a:bodyPr>
          <a:lstStyle/>
          <a:p>
            <a:r>
              <a:rPr lang="nn-NO" sz="2400" dirty="0">
                <a:latin typeface="Arial" panose="020B0604020202020204" pitchFamily="34" charset="0"/>
                <a:cs typeface="Arial" panose="020B0604020202020204" pitchFamily="34" charset="0"/>
              </a:rPr>
              <a:t>Phân tích toàn bộ tập dữ liệu lớn</a:t>
            </a:r>
            <a:endParaRPr lang="vi-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0742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288027FA-2290-0D82-952E-627C34835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29CB82F-FA6A-373F-0E9D-F37576701CC6}"/>
              </a:ext>
            </a:extLst>
          </p:cNvPr>
          <p:cNvPicPr>
            <a:picLocks noChangeAspect="1"/>
          </p:cNvPicPr>
          <p:nvPr/>
        </p:nvPicPr>
        <p:blipFill>
          <a:blip r:embed="rId3"/>
          <a:stretch>
            <a:fillRect/>
          </a:stretch>
        </p:blipFill>
        <p:spPr>
          <a:xfrm>
            <a:off x="1187254" y="2008529"/>
            <a:ext cx="6029472" cy="561975"/>
          </a:xfrm>
          <a:prstGeom prst="rect">
            <a:avLst/>
          </a:prstGeom>
        </p:spPr>
      </p:pic>
      <p:pic>
        <p:nvPicPr>
          <p:cNvPr id="4" name="Picture 3">
            <a:extLst>
              <a:ext uri="{FF2B5EF4-FFF2-40B4-BE49-F238E27FC236}">
                <a16:creationId xmlns:a16="http://schemas.microsoft.com/office/drawing/2014/main" id="{77403FCC-AD66-D7DB-4559-754A35CE62B4}"/>
              </a:ext>
            </a:extLst>
          </p:cNvPr>
          <p:cNvPicPr>
            <a:picLocks noChangeAspect="1"/>
          </p:cNvPicPr>
          <p:nvPr/>
        </p:nvPicPr>
        <p:blipFill>
          <a:blip r:embed="rId3"/>
          <a:stretch>
            <a:fillRect/>
          </a:stretch>
        </p:blipFill>
        <p:spPr>
          <a:xfrm>
            <a:off x="1820300" y="2570504"/>
            <a:ext cx="6029472" cy="858496"/>
          </a:xfrm>
          <a:prstGeom prst="rect">
            <a:avLst/>
          </a:prstGeom>
        </p:spPr>
      </p:pic>
      <p:pic>
        <p:nvPicPr>
          <p:cNvPr id="5" name="Picture 4">
            <a:extLst>
              <a:ext uri="{FF2B5EF4-FFF2-40B4-BE49-F238E27FC236}">
                <a16:creationId xmlns:a16="http://schemas.microsoft.com/office/drawing/2014/main" id="{4D15964D-F819-A00F-4465-4FF985911FF4}"/>
              </a:ext>
            </a:extLst>
          </p:cNvPr>
          <p:cNvPicPr>
            <a:picLocks noChangeAspect="1"/>
          </p:cNvPicPr>
          <p:nvPr/>
        </p:nvPicPr>
        <p:blipFill>
          <a:blip r:embed="rId3"/>
          <a:stretch>
            <a:fillRect/>
          </a:stretch>
        </p:blipFill>
        <p:spPr>
          <a:xfrm>
            <a:off x="1187254" y="3570043"/>
            <a:ext cx="6029472" cy="561975"/>
          </a:xfrm>
          <a:prstGeom prst="rect">
            <a:avLst/>
          </a:prstGeom>
        </p:spPr>
      </p:pic>
      <p:pic>
        <p:nvPicPr>
          <p:cNvPr id="6" name="Picture 5">
            <a:extLst>
              <a:ext uri="{FF2B5EF4-FFF2-40B4-BE49-F238E27FC236}">
                <a16:creationId xmlns:a16="http://schemas.microsoft.com/office/drawing/2014/main" id="{CE54EEAC-925C-FA49-070E-50F284A6E6E6}"/>
              </a:ext>
            </a:extLst>
          </p:cNvPr>
          <p:cNvPicPr>
            <a:picLocks noChangeAspect="1"/>
          </p:cNvPicPr>
          <p:nvPr/>
        </p:nvPicPr>
        <p:blipFill>
          <a:blip r:embed="rId3"/>
          <a:stretch>
            <a:fillRect/>
          </a:stretch>
        </p:blipFill>
        <p:spPr>
          <a:xfrm>
            <a:off x="1820300" y="3999291"/>
            <a:ext cx="6029472" cy="858496"/>
          </a:xfrm>
          <a:prstGeom prst="rect">
            <a:avLst/>
          </a:prstGeom>
        </p:spPr>
      </p:pic>
      <p:pic>
        <p:nvPicPr>
          <p:cNvPr id="7" name="Picture 6">
            <a:extLst>
              <a:ext uri="{FF2B5EF4-FFF2-40B4-BE49-F238E27FC236}">
                <a16:creationId xmlns:a16="http://schemas.microsoft.com/office/drawing/2014/main" id="{D17BC2CA-221E-9EAA-0AE6-D1A021E7446E}"/>
              </a:ext>
            </a:extLst>
          </p:cNvPr>
          <p:cNvPicPr>
            <a:picLocks noChangeAspect="1"/>
          </p:cNvPicPr>
          <p:nvPr/>
        </p:nvPicPr>
        <p:blipFill>
          <a:blip r:embed="rId3"/>
          <a:stretch>
            <a:fillRect/>
          </a:stretch>
        </p:blipFill>
        <p:spPr>
          <a:xfrm>
            <a:off x="1187254" y="4857787"/>
            <a:ext cx="6029472" cy="1725892"/>
          </a:xfrm>
          <a:prstGeom prst="rect">
            <a:avLst/>
          </a:prstGeom>
        </p:spPr>
      </p:pic>
      <p:sp>
        <p:nvSpPr>
          <p:cNvPr id="9" name="TextBox 8">
            <a:extLst>
              <a:ext uri="{FF2B5EF4-FFF2-40B4-BE49-F238E27FC236}">
                <a16:creationId xmlns:a16="http://schemas.microsoft.com/office/drawing/2014/main" id="{16F32DB2-4AC8-3A30-088E-84E2AEF4DB9B}"/>
              </a:ext>
            </a:extLst>
          </p:cNvPr>
          <p:cNvSpPr txBox="1"/>
          <p:nvPr/>
        </p:nvSpPr>
        <p:spPr>
          <a:xfrm>
            <a:off x="1118382" y="2192573"/>
            <a:ext cx="9253318" cy="461665"/>
          </a:xfrm>
          <a:prstGeom prst="rect">
            <a:avLst/>
          </a:prstGeom>
          <a:noFill/>
        </p:spPr>
        <p:txBody>
          <a:bodyPr wrap="square">
            <a:spAutoFit/>
          </a:bodyPr>
          <a:lstStyle/>
          <a:p>
            <a:r>
              <a:rPr lang="vi-VN" sz="2400" dirty="0"/>
              <a:t>Các công việc cần trạng thái/điều phối chung</a:t>
            </a:r>
          </a:p>
        </p:txBody>
      </p:sp>
      <p:sp>
        <p:nvSpPr>
          <p:cNvPr id="11" name="TextBox 10">
            <a:extLst>
              <a:ext uri="{FF2B5EF4-FFF2-40B4-BE49-F238E27FC236}">
                <a16:creationId xmlns:a16="http://schemas.microsoft.com/office/drawing/2014/main" id="{9B3573BD-F893-D0EF-5816-B84A0A83A6D1}"/>
              </a:ext>
            </a:extLst>
          </p:cNvPr>
          <p:cNvSpPr txBox="1"/>
          <p:nvPr/>
        </p:nvSpPr>
        <p:spPr>
          <a:xfrm>
            <a:off x="1572064" y="2689772"/>
            <a:ext cx="6098344" cy="400110"/>
          </a:xfrm>
          <a:prstGeom prst="rect">
            <a:avLst/>
          </a:prstGeom>
          <a:noFill/>
        </p:spPr>
        <p:txBody>
          <a:bodyPr wrap="square">
            <a:spAutoFit/>
          </a:bodyPr>
          <a:lstStyle/>
          <a:p>
            <a:r>
              <a:rPr lang="vi-VN" sz="2000" dirty="0"/>
              <a:t>Tác vụ được không chia sẻ gì cả</a:t>
            </a:r>
          </a:p>
        </p:txBody>
      </p:sp>
      <p:sp>
        <p:nvSpPr>
          <p:cNvPr id="12" name="TextBox 11">
            <a:extLst>
              <a:ext uri="{FF2B5EF4-FFF2-40B4-BE49-F238E27FC236}">
                <a16:creationId xmlns:a16="http://schemas.microsoft.com/office/drawing/2014/main" id="{64C86811-9F56-1B40-3DA1-19BF5C3F288A}"/>
              </a:ext>
            </a:extLst>
          </p:cNvPr>
          <p:cNvSpPr txBox="1"/>
          <p:nvPr/>
        </p:nvSpPr>
        <p:spPr>
          <a:xfrm>
            <a:off x="1572064" y="3075395"/>
            <a:ext cx="9738361" cy="400110"/>
          </a:xfrm>
          <a:prstGeom prst="rect">
            <a:avLst/>
          </a:prstGeom>
          <a:noFill/>
        </p:spPr>
        <p:txBody>
          <a:bodyPr wrap="square">
            <a:spAutoFit/>
          </a:bodyPr>
          <a:lstStyle/>
          <a:p>
            <a:r>
              <a:rPr lang="vi-VN" sz="2000" dirty="0"/>
              <a:t>Trạng thái chia sẻ yêu cầu kho lưu trữ trạng thái có thể mở rộng</a:t>
            </a:r>
          </a:p>
        </p:txBody>
      </p:sp>
      <p:sp>
        <p:nvSpPr>
          <p:cNvPr id="13" name="TextBox 12">
            <a:extLst>
              <a:ext uri="{FF2B5EF4-FFF2-40B4-BE49-F238E27FC236}">
                <a16:creationId xmlns:a16="http://schemas.microsoft.com/office/drawing/2014/main" id="{0B1C6C11-B624-9B1C-DBAA-0D43A6912462}"/>
              </a:ext>
            </a:extLst>
          </p:cNvPr>
          <p:cNvSpPr txBox="1"/>
          <p:nvPr/>
        </p:nvSpPr>
        <p:spPr>
          <a:xfrm>
            <a:off x="1187254" y="3599448"/>
            <a:ext cx="9253318" cy="461665"/>
          </a:xfrm>
          <a:prstGeom prst="rect">
            <a:avLst/>
          </a:prstGeom>
          <a:noFill/>
        </p:spPr>
        <p:txBody>
          <a:bodyPr wrap="square">
            <a:spAutoFit/>
          </a:bodyPr>
          <a:lstStyle/>
          <a:p>
            <a:r>
              <a:rPr lang="vi-VN" sz="2400" dirty="0"/>
              <a:t>Các công việc lặp lại (tức là thuật toán đồ thị)</a:t>
            </a:r>
          </a:p>
        </p:txBody>
      </p:sp>
      <p:sp>
        <p:nvSpPr>
          <p:cNvPr id="14" name="TextBox 13">
            <a:extLst>
              <a:ext uri="{FF2B5EF4-FFF2-40B4-BE49-F238E27FC236}">
                <a16:creationId xmlns:a16="http://schemas.microsoft.com/office/drawing/2014/main" id="{0343B890-5E94-27B7-2437-B083D3D6FDEE}"/>
              </a:ext>
            </a:extLst>
          </p:cNvPr>
          <p:cNvSpPr txBox="1"/>
          <p:nvPr/>
        </p:nvSpPr>
        <p:spPr>
          <a:xfrm>
            <a:off x="1572064" y="4085834"/>
            <a:ext cx="6098344" cy="400110"/>
          </a:xfrm>
          <a:prstGeom prst="rect">
            <a:avLst/>
          </a:prstGeom>
          <a:noFill/>
        </p:spPr>
        <p:txBody>
          <a:bodyPr wrap="square">
            <a:spAutoFit/>
          </a:bodyPr>
          <a:lstStyle/>
          <a:p>
            <a:r>
              <a:rPr lang="vi-VN" sz="2000" dirty="0"/>
              <a:t>Mỗi lần lặp phải đọc/ghi dữ liệu vào đĩa</a:t>
            </a:r>
          </a:p>
        </p:txBody>
      </p:sp>
      <p:sp>
        <p:nvSpPr>
          <p:cNvPr id="15" name="TextBox 14">
            <a:extLst>
              <a:ext uri="{FF2B5EF4-FFF2-40B4-BE49-F238E27FC236}">
                <a16:creationId xmlns:a16="http://schemas.microsoft.com/office/drawing/2014/main" id="{D26EFFCF-0C32-C34C-385A-D44C05BB01BE}"/>
              </a:ext>
            </a:extLst>
          </p:cNvPr>
          <p:cNvSpPr txBox="1"/>
          <p:nvPr/>
        </p:nvSpPr>
        <p:spPr>
          <a:xfrm>
            <a:off x="1572064" y="4482529"/>
            <a:ext cx="6098344" cy="400110"/>
          </a:xfrm>
          <a:prstGeom prst="rect">
            <a:avLst/>
          </a:prstGeom>
          <a:noFill/>
        </p:spPr>
        <p:txBody>
          <a:bodyPr wrap="square">
            <a:spAutoFit/>
          </a:bodyPr>
          <a:lstStyle/>
          <a:p>
            <a:r>
              <a:rPr lang="vi-VN" sz="2000" dirty="0"/>
              <a:t>Chi phí I/O và độ trễ của một lần lặp cao</a:t>
            </a:r>
          </a:p>
        </p:txBody>
      </p:sp>
      <p:sp>
        <p:nvSpPr>
          <p:cNvPr id="16" name="TextBox 15">
            <a:extLst>
              <a:ext uri="{FF2B5EF4-FFF2-40B4-BE49-F238E27FC236}">
                <a16:creationId xmlns:a16="http://schemas.microsoft.com/office/drawing/2014/main" id="{AAB274EB-1235-A404-A84C-7286A056EB58}"/>
              </a:ext>
            </a:extLst>
          </p:cNvPr>
          <p:cNvSpPr txBox="1"/>
          <p:nvPr/>
        </p:nvSpPr>
        <p:spPr>
          <a:xfrm>
            <a:off x="1118382" y="5066415"/>
            <a:ext cx="9253318" cy="461665"/>
          </a:xfrm>
          <a:prstGeom prst="rect">
            <a:avLst/>
          </a:prstGeom>
          <a:noFill/>
        </p:spPr>
        <p:txBody>
          <a:bodyPr wrap="square">
            <a:spAutoFit/>
          </a:bodyPr>
          <a:lstStyle/>
          <a:p>
            <a:r>
              <a:rPr lang="vi-VN" sz="2400" dirty="0"/>
              <a:t>Nhiệm vụ có độ trễ thấp</a:t>
            </a:r>
          </a:p>
        </p:txBody>
      </p:sp>
      <p:sp>
        <p:nvSpPr>
          <p:cNvPr id="17" name="TextBox 16">
            <a:extLst>
              <a:ext uri="{FF2B5EF4-FFF2-40B4-BE49-F238E27FC236}">
                <a16:creationId xmlns:a16="http://schemas.microsoft.com/office/drawing/2014/main" id="{3AC1DB05-3FA9-D494-D8A5-A293B52B0EDB}"/>
              </a:ext>
            </a:extLst>
          </p:cNvPr>
          <p:cNvSpPr txBox="1"/>
          <p:nvPr/>
        </p:nvSpPr>
        <p:spPr>
          <a:xfrm>
            <a:off x="1118382" y="5537575"/>
            <a:ext cx="9253318" cy="461665"/>
          </a:xfrm>
          <a:prstGeom prst="rect">
            <a:avLst/>
          </a:prstGeom>
          <a:noFill/>
        </p:spPr>
        <p:txBody>
          <a:bodyPr wrap="square">
            <a:spAutoFit/>
          </a:bodyPr>
          <a:lstStyle/>
          <a:p>
            <a:r>
              <a:rPr lang="vi-VN" sz="2400" dirty="0"/>
              <a:t>Các nhiệm vụ trên tập dữ liệu nhỏ</a:t>
            </a:r>
          </a:p>
        </p:txBody>
      </p:sp>
      <p:sp>
        <p:nvSpPr>
          <p:cNvPr id="18" name="TextBox 17">
            <a:extLst>
              <a:ext uri="{FF2B5EF4-FFF2-40B4-BE49-F238E27FC236}">
                <a16:creationId xmlns:a16="http://schemas.microsoft.com/office/drawing/2014/main" id="{82938444-4BF4-83E9-C337-46C303BEDC01}"/>
              </a:ext>
            </a:extLst>
          </p:cNvPr>
          <p:cNvSpPr txBox="1"/>
          <p:nvPr/>
        </p:nvSpPr>
        <p:spPr>
          <a:xfrm>
            <a:off x="1118382" y="6037967"/>
            <a:ext cx="9253318" cy="461665"/>
          </a:xfrm>
          <a:prstGeom prst="rect">
            <a:avLst/>
          </a:prstGeom>
          <a:noFill/>
        </p:spPr>
        <p:txBody>
          <a:bodyPr wrap="square">
            <a:spAutoFit/>
          </a:bodyPr>
          <a:lstStyle/>
          <a:p>
            <a:r>
              <a:rPr lang="vi-VN" sz="2400" dirty="0"/>
              <a:t>Tìm các bản ghi riêng lẻ</a:t>
            </a:r>
          </a:p>
        </p:txBody>
      </p:sp>
      <p:pic>
        <p:nvPicPr>
          <p:cNvPr id="19" name="Picture 2">
            <a:extLst>
              <a:ext uri="{FF2B5EF4-FFF2-40B4-BE49-F238E27FC236}">
                <a16:creationId xmlns:a16="http://schemas.microsoft.com/office/drawing/2014/main" id="{3CCCF000-337E-A1F0-205D-BDB935C50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931091A-376D-D1CD-6351-C634E7470C17}"/>
              </a:ext>
            </a:extLst>
          </p:cNvPr>
          <p:cNvSpPr/>
          <p:nvPr/>
        </p:nvSpPr>
        <p:spPr>
          <a:xfrm>
            <a:off x="236807" y="2094149"/>
            <a:ext cx="10049608" cy="438347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chung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vụ</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shared-nothing</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chia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sẻ</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kho</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lưu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trữ</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mở</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rộng</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lặp</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tức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là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lặp</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đọc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ghi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đĩa</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 Chi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phí</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I/O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trễ</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lặp</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cao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trễ</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thấp</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tập</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nhỏ</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ghi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riêng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lẻ</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2796107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02492DDB-3824-839C-E5F0-052F639F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5F126B-6ECD-93BA-6998-76D256330DCD}"/>
              </a:ext>
            </a:extLst>
          </p:cNvPr>
          <p:cNvPicPr>
            <a:picLocks noChangeAspect="1"/>
          </p:cNvPicPr>
          <p:nvPr/>
        </p:nvPicPr>
        <p:blipFill>
          <a:blip r:embed="rId3"/>
          <a:stretch>
            <a:fillRect/>
          </a:stretch>
        </p:blipFill>
        <p:spPr>
          <a:xfrm>
            <a:off x="202516" y="1431753"/>
            <a:ext cx="5372100" cy="561975"/>
          </a:xfrm>
          <a:prstGeom prst="rect">
            <a:avLst/>
          </a:prstGeom>
        </p:spPr>
      </p:pic>
      <p:sp>
        <p:nvSpPr>
          <p:cNvPr id="4" name="TextBox 3">
            <a:extLst>
              <a:ext uri="{FF2B5EF4-FFF2-40B4-BE49-F238E27FC236}">
                <a16:creationId xmlns:a16="http://schemas.microsoft.com/office/drawing/2014/main" id="{462AA0DA-B33B-1703-57A7-ABE1A42732FD}"/>
              </a:ext>
            </a:extLst>
          </p:cNvPr>
          <p:cNvSpPr txBox="1"/>
          <p:nvPr/>
        </p:nvSpPr>
        <p:spPr>
          <a:xfrm>
            <a:off x="661182" y="1519311"/>
            <a:ext cx="4867421" cy="461665"/>
          </a:xfrm>
          <a:prstGeom prst="rect">
            <a:avLst/>
          </a:prstGeom>
          <a:noFill/>
        </p:spPr>
        <p:txBody>
          <a:bodyPr wrap="square" rtlCol="0">
            <a:spAutoFit/>
          </a:bodyPr>
          <a:lstStyle/>
          <a:p>
            <a:r>
              <a:rPr lang="vi-VN" sz="2400" dirty="0"/>
              <a:t>Hạn chế</a:t>
            </a:r>
          </a:p>
        </p:txBody>
      </p:sp>
      <p:pic>
        <p:nvPicPr>
          <p:cNvPr id="6" name="Picture 5">
            <a:extLst>
              <a:ext uri="{FF2B5EF4-FFF2-40B4-BE49-F238E27FC236}">
                <a16:creationId xmlns:a16="http://schemas.microsoft.com/office/drawing/2014/main" id="{37078BF2-F3B5-4935-07B4-540ED74D9E31}"/>
              </a:ext>
            </a:extLst>
          </p:cNvPr>
          <p:cNvPicPr>
            <a:picLocks noChangeAspect="1"/>
          </p:cNvPicPr>
          <p:nvPr/>
        </p:nvPicPr>
        <p:blipFill>
          <a:blip r:embed="rId3"/>
          <a:stretch>
            <a:fillRect/>
          </a:stretch>
        </p:blipFill>
        <p:spPr>
          <a:xfrm>
            <a:off x="1215390" y="2068534"/>
            <a:ext cx="5372100" cy="561975"/>
          </a:xfrm>
          <a:prstGeom prst="rect">
            <a:avLst/>
          </a:prstGeom>
        </p:spPr>
      </p:pic>
      <p:pic>
        <p:nvPicPr>
          <p:cNvPr id="7" name="Picture 6">
            <a:extLst>
              <a:ext uri="{FF2B5EF4-FFF2-40B4-BE49-F238E27FC236}">
                <a16:creationId xmlns:a16="http://schemas.microsoft.com/office/drawing/2014/main" id="{4726EE09-B122-4F87-B4E7-B1AB5C7DF1BE}"/>
              </a:ext>
            </a:extLst>
          </p:cNvPr>
          <p:cNvPicPr>
            <a:picLocks noChangeAspect="1"/>
          </p:cNvPicPr>
          <p:nvPr/>
        </p:nvPicPr>
        <p:blipFill>
          <a:blip r:embed="rId3"/>
          <a:stretch>
            <a:fillRect/>
          </a:stretch>
        </p:blipFill>
        <p:spPr>
          <a:xfrm>
            <a:off x="1848436" y="2630509"/>
            <a:ext cx="7042346" cy="956753"/>
          </a:xfrm>
          <a:prstGeom prst="rect">
            <a:avLst/>
          </a:prstGeom>
        </p:spPr>
      </p:pic>
      <p:pic>
        <p:nvPicPr>
          <p:cNvPr id="8" name="Picture 7">
            <a:extLst>
              <a:ext uri="{FF2B5EF4-FFF2-40B4-BE49-F238E27FC236}">
                <a16:creationId xmlns:a16="http://schemas.microsoft.com/office/drawing/2014/main" id="{9CDE3C09-9DDC-B729-1149-0B2661071CEB}"/>
              </a:ext>
            </a:extLst>
          </p:cNvPr>
          <p:cNvPicPr>
            <a:picLocks noChangeAspect="1"/>
          </p:cNvPicPr>
          <p:nvPr/>
        </p:nvPicPr>
        <p:blipFill>
          <a:blip r:embed="rId3"/>
          <a:stretch>
            <a:fillRect/>
          </a:stretch>
        </p:blipFill>
        <p:spPr>
          <a:xfrm>
            <a:off x="1848436" y="3466729"/>
            <a:ext cx="7042346" cy="956753"/>
          </a:xfrm>
          <a:prstGeom prst="rect">
            <a:avLst/>
          </a:prstGeom>
        </p:spPr>
      </p:pic>
      <p:pic>
        <p:nvPicPr>
          <p:cNvPr id="9" name="Picture 8">
            <a:extLst>
              <a:ext uri="{FF2B5EF4-FFF2-40B4-BE49-F238E27FC236}">
                <a16:creationId xmlns:a16="http://schemas.microsoft.com/office/drawing/2014/main" id="{8B5FD6C9-9193-1D70-78E3-FFD4174395C3}"/>
              </a:ext>
            </a:extLst>
          </p:cNvPr>
          <p:cNvPicPr>
            <a:picLocks noChangeAspect="1"/>
          </p:cNvPicPr>
          <p:nvPr/>
        </p:nvPicPr>
        <p:blipFill>
          <a:blip r:embed="rId3"/>
          <a:stretch>
            <a:fillRect/>
          </a:stretch>
        </p:blipFill>
        <p:spPr>
          <a:xfrm>
            <a:off x="1215390" y="3407241"/>
            <a:ext cx="5372100" cy="561975"/>
          </a:xfrm>
          <a:prstGeom prst="rect">
            <a:avLst/>
          </a:prstGeom>
        </p:spPr>
      </p:pic>
      <p:pic>
        <p:nvPicPr>
          <p:cNvPr id="10" name="Picture 9">
            <a:extLst>
              <a:ext uri="{FF2B5EF4-FFF2-40B4-BE49-F238E27FC236}">
                <a16:creationId xmlns:a16="http://schemas.microsoft.com/office/drawing/2014/main" id="{8CCDC746-6307-F7E2-FDFA-4680EE2D891C}"/>
              </a:ext>
            </a:extLst>
          </p:cNvPr>
          <p:cNvPicPr>
            <a:picLocks noChangeAspect="1"/>
          </p:cNvPicPr>
          <p:nvPr/>
        </p:nvPicPr>
        <p:blipFill>
          <a:blip r:embed="rId3"/>
          <a:stretch>
            <a:fillRect/>
          </a:stretch>
        </p:blipFill>
        <p:spPr>
          <a:xfrm>
            <a:off x="1215390" y="4402643"/>
            <a:ext cx="7281496" cy="561975"/>
          </a:xfrm>
          <a:prstGeom prst="rect">
            <a:avLst/>
          </a:prstGeom>
        </p:spPr>
      </p:pic>
      <p:pic>
        <p:nvPicPr>
          <p:cNvPr id="11" name="Picture 10">
            <a:extLst>
              <a:ext uri="{FF2B5EF4-FFF2-40B4-BE49-F238E27FC236}">
                <a16:creationId xmlns:a16="http://schemas.microsoft.com/office/drawing/2014/main" id="{D8F1F41F-E4D2-1129-3668-0FEDF4482D47}"/>
              </a:ext>
            </a:extLst>
          </p:cNvPr>
          <p:cNvPicPr>
            <a:picLocks noChangeAspect="1"/>
          </p:cNvPicPr>
          <p:nvPr/>
        </p:nvPicPr>
        <p:blipFill>
          <a:blip r:embed="rId3"/>
          <a:stretch>
            <a:fillRect/>
          </a:stretch>
        </p:blipFill>
        <p:spPr>
          <a:xfrm>
            <a:off x="1728861" y="4975267"/>
            <a:ext cx="7281496" cy="561975"/>
          </a:xfrm>
          <a:prstGeom prst="rect">
            <a:avLst/>
          </a:prstGeom>
        </p:spPr>
      </p:pic>
      <p:pic>
        <p:nvPicPr>
          <p:cNvPr id="12" name="Picture 11">
            <a:extLst>
              <a:ext uri="{FF2B5EF4-FFF2-40B4-BE49-F238E27FC236}">
                <a16:creationId xmlns:a16="http://schemas.microsoft.com/office/drawing/2014/main" id="{A58E8BB8-0360-3154-0744-A049D1D33006}"/>
              </a:ext>
            </a:extLst>
          </p:cNvPr>
          <p:cNvPicPr>
            <a:picLocks noChangeAspect="1"/>
          </p:cNvPicPr>
          <p:nvPr/>
        </p:nvPicPr>
        <p:blipFill>
          <a:blip r:embed="rId3"/>
          <a:stretch>
            <a:fillRect/>
          </a:stretch>
        </p:blipFill>
        <p:spPr>
          <a:xfrm>
            <a:off x="1215390" y="5527052"/>
            <a:ext cx="7281496" cy="561975"/>
          </a:xfrm>
          <a:prstGeom prst="rect">
            <a:avLst/>
          </a:prstGeom>
        </p:spPr>
      </p:pic>
      <p:pic>
        <p:nvPicPr>
          <p:cNvPr id="13" name="Picture 12">
            <a:extLst>
              <a:ext uri="{FF2B5EF4-FFF2-40B4-BE49-F238E27FC236}">
                <a16:creationId xmlns:a16="http://schemas.microsoft.com/office/drawing/2014/main" id="{BFFC347C-6C9C-F219-7D75-5A7A4C41694D}"/>
              </a:ext>
            </a:extLst>
          </p:cNvPr>
          <p:cNvPicPr>
            <a:picLocks noChangeAspect="1"/>
          </p:cNvPicPr>
          <p:nvPr/>
        </p:nvPicPr>
        <p:blipFill>
          <a:blip r:embed="rId3"/>
          <a:stretch>
            <a:fillRect/>
          </a:stretch>
        </p:blipFill>
        <p:spPr>
          <a:xfrm>
            <a:off x="1728861" y="5862026"/>
            <a:ext cx="7668357" cy="561975"/>
          </a:xfrm>
          <a:prstGeom prst="rect">
            <a:avLst/>
          </a:prstGeom>
        </p:spPr>
      </p:pic>
      <p:sp>
        <p:nvSpPr>
          <p:cNvPr id="15" name="TextBox 14">
            <a:extLst>
              <a:ext uri="{FF2B5EF4-FFF2-40B4-BE49-F238E27FC236}">
                <a16:creationId xmlns:a16="http://schemas.microsoft.com/office/drawing/2014/main" id="{0255976A-FFAF-37BA-36E6-84A7AD9D00C5}"/>
              </a:ext>
            </a:extLst>
          </p:cNvPr>
          <p:cNvSpPr txBox="1"/>
          <p:nvPr/>
        </p:nvSpPr>
        <p:spPr>
          <a:xfrm>
            <a:off x="1215390" y="2173619"/>
            <a:ext cx="6098344" cy="461665"/>
          </a:xfrm>
          <a:prstGeom prst="rect">
            <a:avLst/>
          </a:prstGeom>
          <a:noFill/>
        </p:spPr>
        <p:txBody>
          <a:bodyPr wrap="square">
            <a:spAutoFit/>
          </a:bodyPr>
          <a:lstStyle/>
          <a:p>
            <a:r>
              <a:rPr lang="vi-VN" sz="2400" dirty="0"/>
              <a:t>Khả năng mở rộng</a:t>
            </a:r>
          </a:p>
        </p:txBody>
      </p:sp>
      <p:sp>
        <p:nvSpPr>
          <p:cNvPr id="17" name="TextBox 16">
            <a:extLst>
              <a:ext uri="{FF2B5EF4-FFF2-40B4-BE49-F238E27FC236}">
                <a16:creationId xmlns:a16="http://schemas.microsoft.com/office/drawing/2014/main" id="{FF04751C-01DE-6F7A-6448-B763C692E510}"/>
              </a:ext>
            </a:extLst>
          </p:cNvPr>
          <p:cNvSpPr txBox="1"/>
          <p:nvPr/>
        </p:nvSpPr>
        <p:spPr>
          <a:xfrm>
            <a:off x="1728861" y="2693521"/>
            <a:ext cx="10337409" cy="400110"/>
          </a:xfrm>
          <a:prstGeom prst="rect">
            <a:avLst/>
          </a:prstGeom>
          <a:noFill/>
        </p:spPr>
        <p:txBody>
          <a:bodyPr wrap="square">
            <a:spAutoFit/>
          </a:bodyPr>
          <a:lstStyle/>
          <a:p>
            <a:r>
              <a:rPr lang="vi-VN" sz="2000" dirty="0"/>
              <a:t>Kích thước cụm tối đa ~ 4.500 node, tác vụ đồng thời - 40.000</a:t>
            </a:r>
          </a:p>
        </p:txBody>
      </p:sp>
      <p:sp>
        <p:nvSpPr>
          <p:cNvPr id="18" name="TextBox 17">
            <a:extLst>
              <a:ext uri="{FF2B5EF4-FFF2-40B4-BE49-F238E27FC236}">
                <a16:creationId xmlns:a16="http://schemas.microsoft.com/office/drawing/2014/main" id="{FB83DF32-BA99-51BF-A22A-83C66E6356E1}"/>
              </a:ext>
            </a:extLst>
          </p:cNvPr>
          <p:cNvSpPr txBox="1"/>
          <p:nvPr/>
        </p:nvSpPr>
        <p:spPr>
          <a:xfrm>
            <a:off x="1728860" y="3140391"/>
            <a:ext cx="10337409" cy="400110"/>
          </a:xfrm>
          <a:prstGeom prst="rect">
            <a:avLst/>
          </a:prstGeom>
          <a:noFill/>
        </p:spPr>
        <p:txBody>
          <a:bodyPr wrap="square">
            <a:spAutoFit/>
          </a:bodyPr>
          <a:lstStyle/>
          <a:p>
            <a:r>
              <a:rPr lang="vi-VN" sz="2000" dirty="0"/>
              <a:t> Đồng bộ hóa thô trong JobTracker</a:t>
            </a:r>
          </a:p>
        </p:txBody>
      </p:sp>
      <p:sp>
        <p:nvSpPr>
          <p:cNvPr id="19" name="TextBox 18">
            <a:extLst>
              <a:ext uri="{FF2B5EF4-FFF2-40B4-BE49-F238E27FC236}">
                <a16:creationId xmlns:a16="http://schemas.microsoft.com/office/drawing/2014/main" id="{630B2CFC-0998-0968-C1D7-57B7F245A992}"/>
              </a:ext>
            </a:extLst>
          </p:cNvPr>
          <p:cNvSpPr txBox="1"/>
          <p:nvPr/>
        </p:nvSpPr>
        <p:spPr>
          <a:xfrm>
            <a:off x="1215390" y="3623729"/>
            <a:ext cx="6098344" cy="461665"/>
          </a:xfrm>
          <a:prstGeom prst="rect">
            <a:avLst/>
          </a:prstGeom>
          <a:noFill/>
        </p:spPr>
        <p:txBody>
          <a:bodyPr wrap="square">
            <a:spAutoFit/>
          </a:bodyPr>
          <a:lstStyle/>
          <a:p>
            <a:r>
              <a:rPr lang="vi-VN" sz="2400" dirty="0"/>
              <a:t>Khả năng sẵn sàng</a:t>
            </a:r>
          </a:p>
        </p:txBody>
      </p:sp>
      <p:sp>
        <p:nvSpPr>
          <p:cNvPr id="20" name="TextBox 19">
            <a:extLst>
              <a:ext uri="{FF2B5EF4-FFF2-40B4-BE49-F238E27FC236}">
                <a16:creationId xmlns:a16="http://schemas.microsoft.com/office/drawing/2014/main" id="{EFA244CA-A81E-8D68-8413-5784F743DB4F}"/>
              </a:ext>
            </a:extLst>
          </p:cNvPr>
          <p:cNvSpPr txBox="1"/>
          <p:nvPr/>
        </p:nvSpPr>
        <p:spPr>
          <a:xfrm>
            <a:off x="1196926" y="4581479"/>
            <a:ext cx="10535529" cy="461665"/>
          </a:xfrm>
          <a:prstGeom prst="rect">
            <a:avLst/>
          </a:prstGeom>
          <a:noFill/>
        </p:spPr>
        <p:txBody>
          <a:bodyPr wrap="square">
            <a:spAutoFit/>
          </a:bodyPr>
          <a:lstStyle/>
          <a:p>
            <a:r>
              <a:rPr lang="vi-VN" sz="2400" dirty="0"/>
              <a:t>Phân vùng cứng tài nguyên vào ánh xạ và giảm bớt vị trí</a:t>
            </a:r>
          </a:p>
        </p:txBody>
      </p:sp>
      <p:sp>
        <p:nvSpPr>
          <p:cNvPr id="21" name="TextBox 20">
            <a:extLst>
              <a:ext uri="{FF2B5EF4-FFF2-40B4-BE49-F238E27FC236}">
                <a16:creationId xmlns:a16="http://schemas.microsoft.com/office/drawing/2014/main" id="{9CC1E9D2-289E-C42A-8612-5CA03AF92EBE}"/>
              </a:ext>
            </a:extLst>
          </p:cNvPr>
          <p:cNvSpPr txBox="1"/>
          <p:nvPr/>
        </p:nvSpPr>
        <p:spPr>
          <a:xfrm>
            <a:off x="1196926" y="5527052"/>
            <a:ext cx="10869343" cy="461665"/>
          </a:xfrm>
          <a:prstGeom prst="rect">
            <a:avLst/>
          </a:prstGeom>
          <a:noFill/>
        </p:spPr>
        <p:txBody>
          <a:bodyPr wrap="square">
            <a:spAutoFit/>
          </a:bodyPr>
          <a:lstStyle/>
          <a:p>
            <a:r>
              <a:rPr lang="vi-VN" sz="2400" dirty="0"/>
              <a:t>Thiếu hỗ trợ cho các mô hình và dịch vụ thay thế</a:t>
            </a:r>
          </a:p>
        </p:txBody>
      </p:sp>
      <p:sp>
        <p:nvSpPr>
          <p:cNvPr id="23" name="TextBox 22">
            <a:extLst>
              <a:ext uri="{FF2B5EF4-FFF2-40B4-BE49-F238E27FC236}">
                <a16:creationId xmlns:a16="http://schemas.microsoft.com/office/drawing/2014/main" id="{91C1A9BC-AFE0-E658-1616-D1AD9367C324}"/>
              </a:ext>
            </a:extLst>
          </p:cNvPr>
          <p:cNvSpPr txBox="1"/>
          <p:nvPr/>
        </p:nvSpPr>
        <p:spPr>
          <a:xfrm>
            <a:off x="1496157" y="4073527"/>
            <a:ext cx="9541413" cy="400110"/>
          </a:xfrm>
          <a:prstGeom prst="rect">
            <a:avLst/>
          </a:prstGeom>
          <a:noFill/>
        </p:spPr>
        <p:txBody>
          <a:bodyPr wrap="square">
            <a:spAutoFit/>
          </a:bodyPr>
          <a:lstStyle/>
          <a:p>
            <a:r>
              <a:rPr lang="vi-VN" sz="2000" dirty="0"/>
              <a:t> Thất bại sẽ xoá tất cả các nhiệm vụ đang đợi và đang chạy</a:t>
            </a:r>
          </a:p>
        </p:txBody>
      </p:sp>
      <p:sp>
        <p:nvSpPr>
          <p:cNvPr id="24" name="TextBox 23">
            <a:extLst>
              <a:ext uri="{FF2B5EF4-FFF2-40B4-BE49-F238E27FC236}">
                <a16:creationId xmlns:a16="http://schemas.microsoft.com/office/drawing/2014/main" id="{624D19D2-4FDE-8209-A004-01EC683DE075}"/>
              </a:ext>
            </a:extLst>
          </p:cNvPr>
          <p:cNvSpPr txBox="1"/>
          <p:nvPr/>
        </p:nvSpPr>
        <p:spPr>
          <a:xfrm>
            <a:off x="1566495" y="5018205"/>
            <a:ext cx="9541413" cy="400110"/>
          </a:xfrm>
          <a:prstGeom prst="rect">
            <a:avLst/>
          </a:prstGeom>
          <a:noFill/>
        </p:spPr>
        <p:txBody>
          <a:bodyPr wrap="square">
            <a:spAutoFit/>
          </a:bodyPr>
          <a:lstStyle/>
          <a:p>
            <a:r>
              <a:rPr lang="vi-VN" sz="2000" dirty="0"/>
              <a:t>Sử dụng tài nguyên thấp</a:t>
            </a:r>
          </a:p>
        </p:txBody>
      </p:sp>
      <p:sp>
        <p:nvSpPr>
          <p:cNvPr id="25" name="TextBox 24">
            <a:extLst>
              <a:ext uri="{FF2B5EF4-FFF2-40B4-BE49-F238E27FC236}">
                <a16:creationId xmlns:a16="http://schemas.microsoft.com/office/drawing/2014/main" id="{04234B44-9CB6-0EA4-3F5B-A336E7FBF121}"/>
              </a:ext>
            </a:extLst>
          </p:cNvPr>
          <p:cNvSpPr txBox="1"/>
          <p:nvPr/>
        </p:nvSpPr>
        <p:spPr>
          <a:xfrm>
            <a:off x="1566495" y="6031589"/>
            <a:ext cx="9541413" cy="400110"/>
          </a:xfrm>
          <a:prstGeom prst="rect">
            <a:avLst/>
          </a:prstGeom>
          <a:noFill/>
        </p:spPr>
        <p:txBody>
          <a:bodyPr wrap="square">
            <a:spAutoFit/>
          </a:bodyPr>
          <a:lstStyle/>
          <a:p>
            <a:r>
              <a:rPr lang="vi-VN" sz="2000" dirty="0"/>
              <a:t>Các ứng dụng lặp lại được triển khai bằng MapReduce chậm hơn gấp 10 lần</a:t>
            </a:r>
          </a:p>
        </p:txBody>
      </p:sp>
    </p:spTree>
    <p:extLst>
      <p:ext uri="{BB962C8B-B14F-4D97-AF65-F5344CB8AC3E}">
        <p14:creationId xmlns:p14="http://schemas.microsoft.com/office/powerpoint/2010/main" val="4024885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D1373E62-B0E5-C78C-BEE6-51C8C3622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524DB9-1BED-4721-5B49-105C20A0B24E}"/>
              </a:ext>
            </a:extLst>
          </p:cNvPr>
          <p:cNvPicPr>
            <a:picLocks noChangeAspect="1"/>
          </p:cNvPicPr>
          <p:nvPr/>
        </p:nvPicPr>
        <p:blipFill>
          <a:blip r:embed="rId3"/>
          <a:stretch>
            <a:fillRect/>
          </a:stretch>
        </p:blipFill>
        <p:spPr>
          <a:xfrm>
            <a:off x="160313" y="2163274"/>
            <a:ext cx="5372100" cy="1265726"/>
          </a:xfrm>
          <a:prstGeom prst="rect">
            <a:avLst/>
          </a:prstGeom>
        </p:spPr>
      </p:pic>
      <p:sp>
        <p:nvSpPr>
          <p:cNvPr id="5" name="TextBox 4">
            <a:extLst>
              <a:ext uri="{FF2B5EF4-FFF2-40B4-BE49-F238E27FC236}">
                <a16:creationId xmlns:a16="http://schemas.microsoft.com/office/drawing/2014/main" id="{891D98DA-5ACB-9F33-AB60-976C38FB7162}"/>
              </a:ext>
            </a:extLst>
          </p:cNvPr>
          <p:cNvSpPr txBox="1"/>
          <p:nvPr/>
        </p:nvSpPr>
        <p:spPr>
          <a:xfrm>
            <a:off x="160313" y="1826641"/>
            <a:ext cx="5560255" cy="1938992"/>
          </a:xfrm>
          <a:prstGeom prst="rect">
            <a:avLst/>
          </a:prstGeom>
          <a:noFill/>
        </p:spPr>
        <p:txBody>
          <a:bodyPr wrap="square">
            <a:spAutoFit/>
          </a:bodyPr>
          <a:lstStyle/>
          <a:p>
            <a:r>
              <a:rPr lang="vi-VN" sz="2400" dirty="0"/>
              <a:t>Trong các cụm nhỏ, namenode và trình nền jobtracker nằm trên cùng một node. Tuy nhiên, trong các cụm lớn hơn, có các node dành riêng cho namenode và trình nền jobtracker.</a:t>
            </a:r>
          </a:p>
        </p:txBody>
      </p:sp>
    </p:spTree>
    <p:extLst>
      <p:ext uri="{BB962C8B-B14F-4D97-AF65-F5344CB8AC3E}">
        <p14:creationId xmlns:p14="http://schemas.microsoft.com/office/powerpoint/2010/main" val="300683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F5D12D3A-9346-6DB3-527A-9380E72C7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1219200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21DBEB-910A-1C64-DDD9-60E06E2BB05D}"/>
              </a:ext>
            </a:extLst>
          </p:cNvPr>
          <p:cNvPicPr>
            <a:picLocks noChangeAspect="1"/>
          </p:cNvPicPr>
          <p:nvPr/>
        </p:nvPicPr>
        <p:blipFill>
          <a:blip r:embed="rId3"/>
          <a:stretch>
            <a:fillRect/>
          </a:stretch>
        </p:blipFill>
        <p:spPr>
          <a:xfrm>
            <a:off x="371328" y="1853785"/>
            <a:ext cx="5372100" cy="561975"/>
          </a:xfrm>
          <a:prstGeom prst="rect">
            <a:avLst/>
          </a:prstGeom>
        </p:spPr>
      </p:pic>
      <p:sp>
        <p:nvSpPr>
          <p:cNvPr id="7" name="TextBox 6">
            <a:extLst>
              <a:ext uri="{FF2B5EF4-FFF2-40B4-BE49-F238E27FC236}">
                <a16:creationId xmlns:a16="http://schemas.microsoft.com/office/drawing/2014/main" id="{E3873248-A239-1AE7-6F70-00E7A272697B}"/>
              </a:ext>
            </a:extLst>
          </p:cNvPr>
          <p:cNvSpPr txBox="1"/>
          <p:nvPr/>
        </p:nvSpPr>
        <p:spPr>
          <a:xfrm>
            <a:off x="643597" y="1669119"/>
            <a:ext cx="8739554" cy="461665"/>
          </a:xfrm>
          <a:prstGeom prst="rect">
            <a:avLst/>
          </a:prstGeom>
          <a:noFill/>
        </p:spPr>
        <p:txBody>
          <a:bodyPr wrap="square">
            <a:spAutoFit/>
          </a:bodyPr>
          <a:lstStyle/>
          <a:p>
            <a:r>
              <a:rPr lang="vi-VN" sz="2400" dirty="0"/>
              <a:t>Theo mặc định, các cổng cho daemon Hadoop là:</a:t>
            </a:r>
          </a:p>
        </p:txBody>
      </p:sp>
    </p:spTree>
    <p:extLst>
      <p:ext uri="{BB962C8B-B14F-4D97-AF65-F5344CB8AC3E}">
        <p14:creationId xmlns:p14="http://schemas.microsoft.com/office/powerpoint/2010/main" val="8173221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C5BA6-8AB0-B2A3-94E0-AE5A1F97C3F8}"/>
              </a:ext>
            </a:extLst>
          </p:cNvPr>
          <p:cNvPicPr>
            <a:picLocks noChangeAspect="1"/>
          </p:cNvPicPr>
          <p:nvPr/>
        </p:nvPicPr>
        <p:blipFill>
          <a:blip r:embed="rId2"/>
          <a:stretch>
            <a:fillRect/>
          </a:stretch>
        </p:blipFill>
        <p:spPr>
          <a:xfrm>
            <a:off x="-79130" y="-19221"/>
            <a:ext cx="12271130" cy="6852255"/>
          </a:xfrm>
          <a:prstGeom prst="rect">
            <a:avLst/>
          </a:prstGeom>
        </p:spPr>
      </p:pic>
    </p:spTree>
    <p:extLst>
      <p:ext uri="{BB962C8B-B14F-4D97-AF65-F5344CB8AC3E}">
        <p14:creationId xmlns:p14="http://schemas.microsoft.com/office/powerpoint/2010/main" val="1914826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C6DF9F-4380-7252-570F-2B65AD445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C96AECD-E4CE-379A-4B48-98E7C310C0AC}"/>
                  </a:ext>
                </a:extLst>
              </p14:cNvPr>
              <p14:cNvContentPartPr/>
              <p14:nvPr/>
            </p14:nvContentPartPr>
            <p14:xfrm>
              <a:off x="590954" y="497160"/>
              <a:ext cx="6940080" cy="1066680"/>
            </p14:xfrm>
          </p:contentPart>
        </mc:Choice>
        <mc:Fallback xmlns="">
          <p:pic>
            <p:nvPicPr>
              <p:cNvPr id="6" name="Ink 5">
                <a:extLst>
                  <a:ext uri="{FF2B5EF4-FFF2-40B4-BE49-F238E27FC236}">
                    <a16:creationId xmlns:a16="http://schemas.microsoft.com/office/drawing/2014/main" id="{9C96AECD-E4CE-379A-4B48-98E7C310C0AC}"/>
                  </a:ext>
                </a:extLst>
              </p:cNvPr>
              <p:cNvPicPr/>
              <p:nvPr/>
            </p:nvPicPr>
            <p:blipFill>
              <a:blip r:embed="rId4"/>
              <a:stretch>
                <a:fillRect/>
              </a:stretch>
            </p:blipFill>
            <p:spPr>
              <a:xfrm>
                <a:off x="528314" y="434520"/>
                <a:ext cx="7065720" cy="119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A0802C5-0A89-7BA9-B807-72CEEECBF494}"/>
                  </a:ext>
                </a:extLst>
              </p14:cNvPr>
              <p14:cNvContentPartPr/>
              <p14:nvPr/>
            </p14:nvContentPartPr>
            <p14:xfrm>
              <a:off x="3700634" y="710640"/>
              <a:ext cx="1225440" cy="823680"/>
            </p14:xfrm>
          </p:contentPart>
        </mc:Choice>
        <mc:Fallback xmlns="">
          <p:pic>
            <p:nvPicPr>
              <p:cNvPr id="7" name="Ink 6">
                <a:extLst>
                  <a:ext uri="{FF2B5EF4-FFF2-40B4-BE49-F238E27FC236}">
                    <a16:creationId xmlns:a16="http://schemas.microsoft.com/office/drawing/2014/main" id="{4A0802C5-0A89-7BA9-B807-72CEEECBF494}"/>
                  </a:ext>
                </a:extLst>
              </p:cNvPr>
              <p:cNvPicPr/>
              <p:nvPr/>
            </p:nvPicPr>
            <p:blipFill>
              <a:blip r:embed="rId6"/>
              <a:stretch>
                <a:fillRect/>
              </a:stretch>
            </p:blipFill>
            <p:spPr>
              <a:xfrm>
                <a:off x="3637994" y="648000"/>
                <a:ext cx="13510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A2F4F3E-8814-048D-8E58-4FCC08DEB677}"/>
                  </a:ext>
                </a:extLst>
              </p14:cNvPr>
              <p14:cNvContentPartPr/>
              <p14:nvPr/>
            </p14:nvContentPartPr>
            <p14:xfrm>
              <a:off x="3651674" y="215640"/>
              <a:ext cx="3306600" cy="937800"/>
            </p14:xfrm>
          </p:contentPart>
        </mc:Choice>
        <mc:Fallback xmlns="">
          <p:pic>
            <p:nvPicPr>
              <p:cNvPr id="10" name="Ink 9">
                <a:extLst>
                  <a:ext uri="{FF2B5EF4-FFF2-40B4-BE49-F238E27FC236}">
                    <a16:creationId xmlns:a16="http://schemas.microsoft.com/office/drawing/2014/main" id="{CA2F4F3E-8814-048D-8E58-4FCC08DEB677}"/>
                  </a:ext>
                </a:extLst>
              </p:cNvPr>
              <p:cNvPicPr/>
              <p:nvPr/>
            </p:nvPicPr>
            <p:blipFill>
              <a:blip r:embed="rId8"/>
              <a:stretch>
                <a:fillRect/>
              </a:stretch>
            </p:blipFill>
            <p:spPr>
              <a:xfrm>
                <a:off x="3589034" y="152640"/>
                <a:ext cx="3432240" cy="106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53AA73E-448C-6583-C988-8F2C4B750987}"/>
                  </a:ext>
                </a:extLst>
              </p14:cNvPr>
              <p14:cNvContentPartPr/>
              <p14:nvPr/>
            </p14:nvContentPartPr>
            <p14:xfrm>
              <a:off x="3035354" y="687960"/>
              <a:ext cx="2267640" cy="611640"/>
            </p14:xfrm>
          </p:contentPart>
        </mc:Choice>
        <mc:Fallback xmlns="">
          <p:pic>
            <p:nvPicPr>
              <p:cNvPr id="12" name="Ink 11">
                <a:extLst>
                  <a:ext uri="{FF2B5EF4-FFF2-40B4-BE49-F238E27FC236}">
                    <a16:creationId xmlns:a16="http://schemas.microsoft.com/office/drawing/2014/main" id="{653AA73E-448C-6583-C988-8F2C4B750987}"/>
                  </a:ext>
                </a:extLst>
              </p:cNvPr>
              <p:cNvPicPr/>
              <p:nvPr/>
            </p:nvPicPr>
            <p:blipFill>
              <a:blip r:embed="rId10"/>
              <a:stretch>
                <a:fillRect/>
              </a:stretch>
            </p:blipFill>
            <p:spPr>
              <a:xfrm>
                <a:off x="2972714" y="625320"/>
                <a:ext cx="2393280" cy="73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4032321-2875-D317-DE70-9750DE7A31D0}"/>
                  </a:ext>
                </a:extLst>
              </p14:cNvPr>
              <p14:cNvContentPartPr/>
              <p14:nvPr/>
            </p14:nvContentPartPr>
            <p14:xfrm>
              <a:off x="964274" y="375480"/>
              <a:ext cx="5457600" cy="1128240"/>
            </p14:xfrm>
          </p:contentPart>
        </mc:Choice>
        <mc:Fallback xmlns="">
          <p:pic>
            <p:nvPicPr>
              <p:cNvPr id="13" name="Ink 12">
                <a:extLst>
                  <a:ext uri="{FF2B5EF4-FFF2-40B4-BE49-F238E27FC236}">
                    <a16:creationId xmlns:a16="http://schemas.microsoft.com/office/drawing/2014/main" id="{C4032321-2875-D317-DE70-9750DE7A31D0}"/>
                  </a:ext>
                </a:extLst>
              </p:cNvPr>
              <p:cNvPicPr/>
              <p:nvPr/>
            </p:nvPicPr>
            <p:blipFill>
              <a:blip r:embed="rId12"/>
              <a:stretch>
                <a:fillRect/>
              </a:stretch>
            </p:blipFill>
            <p:spPr>
              <a:xfrm>
                <a:off x="901274" y="312840"/>
                <a:ext cx="5583240" cy="125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BCA3B1B-1EB9-1F49-3083-3F3D322DFDF2}"/>
                  </a:ext>
                </a:extLst>
              </p14:cNvPr>
              <p14:cNvContentPartPr/>
              <p14:nvPr/>
            </p14:nvContentPartPr>
            <p14:xfrm>
              <a:off x="984434" y="1856520"/>
              <a:ext cx="360" cy="360"/>
            </p14:xfrm>
          </p:contentPart>
        </mc:Choice>
        <mc:Fallback xmlns="">
          <p:pic>
            <p:nvPicPr>
              <p:cNvPr id="14" name="Ink 13">
                <a:extLst>
                  <a:ext uri="{FF2B5EF4-FFF2-40B4-BE49-F238E27FC236}">
                    <a16:creationId xmlns:a16="http://schemas.microsoft.com/office/drawing/2014/main" id="{6BCA3B1B-1EB9-1F49-3083-3F3D322DFDF2}"/>
                  </a:ext>
                </a:extLst>
              </p:cNvPr>
              <p:cNvPicPr/>
              <p:nvPr/>
            </p:nvPicPr>
            <p:blipFill>
              <a:blip r:embed="rId14"/>
              <a:stretch>
                <a:fillRect/>
              </a:stretch>
            </p:blipFill>
            <p:spPr>
              <a:xfrm>
                <a:off x="921794" y="17938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2C93DADC-E83F-0F9A-5D71-B5990AF422FA}"/>
                  </a:ext>
                </a:extLst>
              </p14:cNvPr>
              <p14:cNvContentPartPr/>
              <p14:nvPr/>
            </p14:nvContentPartPr>
            <p14:xfrm>
              <a:off x="1024394" y="1461600"/>
              <a:ext cx="1057680" cy="3776400"/>
            </p14:xfrm>
          </p:contentPart>
        </mc:Choice>
        <mc:Fallback xmlns="">
          <p:pic>
            <p:nvPicPr>
              <p:cNvPr id="15" name="Ink 14">
                <a:extLst>
                  <a:ext uri="{FF2B5EF4-FFF2-40B4-BE49-F238E27FC236}">
                    <a16:creationId xmlns:a16="http://schemas.microsoft.com/office/drawing/2014/main" id="{2C93DADC-E83F-0F9A-5D71-B5990AF422FA}"/>
                  </a:ext>
                </a:extLst>
              </p:cNvPr>
              <p:cNvPicPr/>
              <p:nvPr/>
            </p:nvPicPr>
            <p:blipFill>
              <a:blip r:embed="rId16"/>
              <a:stretch>
                <a:fillRect/>
              </a:stretch>
            </p:blipFill>
            <p:spPr>
              <a:xfrm>
                <a:off x="961394" y="1398600"/>
                <a:ext cx="1183320" cy="3902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F34F10BC-DE18-ACFE-2777-698165D1043D}"/>
                  </a:ext>
                </a:extLst>
              </p14:cNvPr>
              <p14:cNvContentPartPr/>
              <p14:nvPr/>
            </p14:nvContentPartPr>
            <p14:xfrm>
              <a:off x="1024394" y="2209320"/>
              <a:ext cx="6953400" cy="3235680"/>
            </p14:xfrm>
          </p:contentPart>
        </mc:Choice>
        <mc:Fallback xmlns="">
          <p:pic>
            <p:nvPicPr>
              <p:cNvPr id="20" name="Ink 19">
                <a:extLst>
                  <a:ext uri="{FF2B5EF4-FFF2-40B4-BE49-F238E27FC236}">
                    <a16:creationId xmlns:a16="http://schemas.microsoft.com/office/drawing/2014/main" id="{F34F10BC-DE18-ACFE-2777-698165D1043D}"/>
                  </a:ext>
                </a:extLst>
              </p:cNvPr>
              <p:cNvPicPr/>
              <p:nvPr/>
            </p:nvPicPr>
            <p:blipFill>
              <a:blip r:embed="rId18"/>
              <a:stretch>
                <a:fillRect/>
              </a:stretch>
            </p:blipFill>
            <p:spPr>
              <a:xfrm>
                <a:off x="961394" y="2146680"/>
                <a:ext cx="7079040" cy="336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1CA7789D-F570-E3FD-BCA9-BEAFBB4DD7CA}"/>
                  </a:ext>
                </a:extLst>
              </p14:cNvPr>
              <p14:cNvContentPartPr/>
              <p14:nvPr/>
            </p14:nvContentPartPr>
            <p14:xfrm>
              <a:off x="2614154" y="3148200"/>
              <a:ext cx="3688920" cy="882360"/>
            </p14:xfrm>
          </p:contentPart>
        </mc:Choice>
        <mc:Fallback xmlns="">
          <p:pic>
            <p:nvPicPr>
              <p:cNvPr id="21" name="Ink 20">
                <a:extLst>
                  <a:ext uri="{FF2B5EF4-FFF2-40B4-BE49-F238E27FC236}">
                    <a16:creationId xmlns:a16="http://schemas.microsoft.com/office/drawing/2014/main" id="{1CA7789D-F570-E3FD-BCA9-BEAFBB4DD7CA}"/>
                  </a:ext>
                </a:extLst>
              </p:cNvPr>
              <p:cNvPicPr/>
              <p:nvPr/>
            </p:nvPicPr>
            <p:blipFill>
              <a:blip r:embed="rId20"/>
              <a:stretch>
                <a:fillRect/>
              </a:stretch>
            </p:blipFill>
            <p:spPr>
              <a:xfrm>
                <a:off x="2551514" y="3085200"/>
                <a:ext cx="3814560" cy="100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57FD8CCA-DF73-4EA7-E738-B8019A442E61}"/>
                  </a:ext>
                </a:extLst>
              </p14:cNvPr>
              <p14:cNvContentPartPr/>
              <p14:nvPr/>
            </p14:nvContentPartPr>
            <p14:xfrm>
              <a:off x="2269994" y="4181040"/>
              <a:ext cx="5502240" cy="450000"/>
            </p14:xfrm>
          </p:contentPart>
        </mc:Choice>
        <mc:Fallback xmlns="">
          <p:pic>
            <p:nvPicPr>
              <p:cNvPr id="22" name="Ink 21">
                <a:extLst>
                  <a:ext uri="{FF2B5EF4-FFF2-40B4-BE49-F238E27FC236}">
                    <a16:creationId xmlns:a16="http://schemas.microsoft.com/office/drawing/2014/main" id="{57FD8CCA-DF73-4EA7-E738-B8019A442E61}"/>
                  </a:ext>
                </a:extLst>
              </p:cNvPr>
              <p:cNvPicPr/>
              <p:nvPr/>
            </p:nvPicPr>
            <p:blipFill>
              <a:blip r:embed="rId22"/>
              <a:stretch>
                <a:fillRect/>
              </a:stretch>
            </p:blipFill>
            <p:spPr>
              <a:xfrm>
                <a:off x="2206994" y="4118040"/>
                <a:ext cx="562788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6C665505-F61A-8E59-FDE3-D814215E810D}"/>
                  </a:ext>
                </a:extLst>
              </p14:cNvPr>
              <p14:cNvContentPartPr/>
              <p14:nvPr/>
            </p14:nvContentPartPr>
            <p14:xfrm>
              <a:off x="5088074" y="4203720"/>
              <a:ext cx="3563280" cy="316080"/>
            </p14:xfrm>
          </p:contentPart>
        </mc:Choice>
        <mc:Fallback xmlns="">
          <p:pic>
            <p:nvPicPr>
              <p:cNvPr id="23" name="Ink 22">
                <a:extLst>
                  <a:ext uri="{FF2B5EF4-FFF2-40B4-BE49-F238E27FC236}">
                    <a16:creationId xmlns:a16="http://schemas.microsoft.com/office/drawing/2014/main" id="{6C665505-F61A-8E59-FDE3-D814215E810D}"/>
                  </a:ext>
                </a:extLst>
              </p:cNvPr>
              <p:cNvPicPr/>
              <p:nvPr/>
            </p:nvPicPr>
            <p:blipFill>
              <a:blip r:embed="rId24"/>
              <a:stretch>
                <a:fillRect/>
              </a:stretch>
            </p:blipFill>
            <p:spPr>
              <a:xfrm>
                <a:off x="5025074" y="4140720"/>
                <a:ext cx="36889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9FD04F9-4E12-C081-9A28-06B5FA82759C}"/>
                  </a:ext>
                </a:extLst>
              </p14:cNvPr>
              <p14:cNvContentPartPr/>
              <p14:nvPr/>
            </p14:nvContentPartPr>
            <p14:xfrm>
              <a:off x="5738594" y="3967920"/>
              <a:ext cx="2265480" cy="707760"/>
            </p14:xfrm>
          </p:contentPart>
        </mc:Choice>
        <mc:Fallback xmlns="">
          <p:pic>
            <p:nvPicPr>
              <p:cNvPr id="24" name="Ink 23">
                <a:extLst>
                  <a:ext uri="{FF2B5EF4-FFF2-40B4-BE49-F238E27FC236}">
                    <a16:creationId xmlns:a16="http://schemas.microsoft.com/office/drawing/2014/main" id="{69FD04F9-4E12-C081-9A28-06B5FA82759C}"/>
                  </a:ext>
                </a:extLst>
              </p:cNvPr>
              <p:cNvPicPr/>
              <p:nvPr/>
            </p:nvPicPr>
            <p:blipFill>
              <a:blip r:embed="rId26"/>
              <a:stretch>
                <a:fillRect/>
              </a:stretch>
            </p:blipFill>
            <p:spPr>
              <a:xfrm>
                <a:off x="5675954" y="3904920"/>
                <a:ext cx="23911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4578F32A-F846-703C-19A7-6A9DBA9FB30B}"/>
                  </a:ext>
                </a:extLst>
              </p14:cNvPr>
              <p14:cNvContentPartPr/>
              <p14:nvPr/>
            </p14:nvContentPartPr>
            <p14:xfrm>
              <a:off x="5586674" y="3827160"/>
              <a:ext cx="4784760" cy="725760"/>
            </p14:xfrm>
          </p:contentPart>
        </mc:Choice>
        <mc:Fallback xmlns="">
          <p:pic>
            <p:nvPicPr>
              <p:cNvPr id="25" name="Ink 24">
                <a:extLst>
                  <a:ext uri="{FF2B5EF4-FFF2-40B4-BE49-F238E27FC236}">
                    <a16:creationId xmlns:a16="http://schemas.microsoft.com/office/drawing/2014/main" id="{4578F32A-F846-703C-19A7-6A9DBA9FB30B}"/>
                  </a:ext>
                </a:extLst>
              </p:cNvPr>
              <p:cNvPicPr/>
              <p:nvPr/>
            </p:nvPicPr>
            <p:blipFill>
              <a:blip r:embed="rId28"/>
              <a:stretch>
                <a:fillRect/>
              </a:stretch>
            </p:blipFill>
            <p:spPr>
              <a:xfrm>
                <a:off x="5524034" y="3764520"/>
                <a:ext cx="4910400" cy="85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E67F2773-BD72-0862-F40D-40A808C84ED3}"/>
                  </a:ext>
                </a:extLst>
              </p14:cNvPr>
              <p14:cNvContentPartPr/>
              <p14:nvPr/>
            </p14:nvContentPartPr>
            <p14:xfrm>
              <a:off x="1948874" y="4713120"/>
              <a:ext cx="3490200" cy="456120"/>
            </p14:xfrm>
          </p:contentPart>
        </mc:Choice>
        <mc:Fallback xmlns="">
          <p:pic>
            <p:nvPicPr>
              <p:cNvPr id="26" name="Ink 25">
                <a:extLst>
                  <a:ext uri="{FF2B5EF4-FFF2-40B4-BE49-F238E27FC236}">
                    <a16:creationId xmlns:a16="http://schemas.microsoft.com/office/drawing/2014/main" id="{E67F2773-BD72-0862-F40D-40A808C84ED3}"/>
                  </a:ext>
                </a:extLst>
              </p:cNvPr>
              <p:cNvPicPr/>
              <p:nvPr/>
            </p:nvPicPr>
            <p:blipFill>
              <a:blip r:embed="rId30"/>
              <a:stretch>
                <a:fillRect/>
              </a:stretch>
            </p:blipFill>
            <p:spPr>
              <a:xfrm>
                <a:off x="1886234" y="4650480"/>
                <a:ext cx="3615840" cy="581760"/>
              </a:xfrm>
              <a:prstGeom prst="rect">
                <a:avLst/>
              </a:prstGeom>
            </p:spPr>
          </p:pic>
        </mc:Fallback>
      </mc:AlternateContent>
      <p:sp>
        <p:nvSpPr>
          <p:cNvPr id="27" name="TextBox 26">
            <a:extLst>
              <a:ext uri="{FF2B5EF4-FFF2-40B4-BE49-F238E27FC236}">
                <a16:creationId xmlns:a16="http://schemas.microsoft.com/office/drawing/2014/main" id="{CC56B2F1-8018-0E85-C326-C00C228FE4A1}"/>
              </a:ext>
            </a:extLst>
          </p:cNvPr>
          <p:cNvSpPr txBox="1"/>
          <p:nvPr/>
        </p:nvSpPr>
        <p:spPr>
          <a:xfrm>
            <a:off x="964274" y="687960"/>
            <a:ext cx="5994000" cy="584775"/>
          </a:xfrm>
          <a:prstGeom prst="rect">
            <a:avLst/>
          </a:prstGeom>
          <a:noFill/>
        </p:spPr>
        <p:txBody>
          <a:bodyPr wrap="square" rtlCol="0">
            <a:spAutoFit/>
          </a:bodyPr>
          <a:lstStyle/>
          <a:p>
            <a:r>
              <a:rPr lang="vi-VN" sz="3200" dirty="0">
                <a:solidFill>
                  <a:schemeClr val="accent1"/>
                </a:solidFill>
              </a:rPr>
              <a:t>Hạn chế của Hadoop 1.x</a:t>
            </a:r>
          </a:p>
        </p:txBody>
      </p:sp>
      <p:sp>
        <p:nvSpPr>
          <p:cNvPr id="29" name="TextBox 28">
            <a:extLst>
              <a:ext uri="{FF2B5EF4-FFF2-40B4-BE49-F238E27FC236}">
                <a16:creationId xmlns:a16="http://schemas.microsoft.com/office/drawing/2014/main" id="{DC600597-CBC8-6762-B503-7B9937D66575}"/>
              </a:ext>
            </a:extLst>
          </p:cNvPr>
          <p:cNvSpPr txBox="1"/>
          <p:nvPr/>
        </p:nvSpPr>
        <p:spPr>
          <a:xfrm>
            <a:off x="820731" y="2520395"/>
            <a:ext cx="9236686" cy="461665"/>
          </a:xfrm>
          <a:prstGeom prst="rect">
            <a:avLst/>
          </a:prstGeom>
          <a:noFill/>
        </p:spPr>
        <p:txBody>
          <a:bodyPr wrap="square" rtlCol="0">
            <a:spAutoFit/>
          </a:bodyPr>
          <a:lstStyle/>
          <a:p>
            <a:pPr marL="342900" indent="-342900">
              <a:buFont typeface="Arial" panose="020B0604020202020204" pitchFamily="34" charset="0"/>
              <a:buChar char="•"/>
            </a:pPr>
            <a:r>
              <a:rPr lang="vi-VN" sz="2400" dirty="0"/>
              <a:t>Không có khả năng mở rộng theo chiều ngang của NameNode</a:t>
            </a:r>
          </a:p>
        </p:txBody>
      </p:sp>
      <p:sp>
        <p:nvSpPr>
          <p:cNvPr id="30" name="TextBox 29">
            <a:extLst>
              <a:ext uri="{FF2B5EF4-FFF2-40B4-BE49-F238E27FC236}">
                <a16:creationId xmlns:a16="http://schemas.microsoft.com/office/drawing/2014/main" id="{CD49D9B7-9DE7-92A4-51C1-A5DE1F98266D}"/>
              </a:ext>
            </a:extLst>
          </p:cNvPr>
          <p:cNvSpPr txBox="1"/>
          <p:nvPr/>
        </p:nvSpPr>
        <p:spPr>
          <a:xfrm>
            <a:off x="816300" y="3040230"/>
            <a:ext cx="9236686" cy="461665"/>
          </a:xfrm>
          <a:prstGeom prst="rect">
            <a:avLst/>
          </a:prstGeom>
          <a:noFill/>
        </p:spPr>
        <p:txBody>
          <a:bodyPr wrap="square" rtlCol="0">
            <a:spAutoFit/>
          </a:bodyPr>
          <a:lstStyle/>
          <a:p>
            <a:pPr marL="342900" indent="-342900">
              <a:buFont typeface="Arial" panose="020B0604020202020204" pitchFamily="34" charset="0"/>
              <a:buChar char="•"/>
            </a:pPr>
            <a:r>
              <a:rPr lang="vi-VN" sz="2400" dirty="0"/>
              <a:t>Không hỗ trợ tính sẵng sàng cao của NameNode</a:t>
            </a:r>
          </a:p>
        </p:txBody>
      </p:sp>
      <p:sp>
        <p:nvSpPr>
          <p:cNvPr id="31" name="TextBox 30">
            <a:extLst>
              <a:ext uri="{FF2B5EF4-FFF2-40B4-BE49-F238E27FC236}">
                <a16:creationId xmlns:a16="http://schemas.microsoft.com/office/drawing/2014/main" id="{D7BEF0A6-D4B9-39E6-D3CF-1FD07F6D1F56}"/>
              </a:ext>
            </a:extLst>
          </p:cNvPr>
          <p:cNvSpPr txBox="1"/>
          <p:nvPr/>
        </p:nvSpPr>
        <p:spPr>
          <a:xfrm>
            <a:off x="816300" y="3590119"/>
            <a:ext cx="9236686" cy="461665"/>
          </a:xfrm>
          <a:prstGeom prst="rect">
            <a:avLst/>
          </a:prstGeom>
          <a:noFill/>
        </p:spPr>
        <p:txBody>
          <a:bodyPr wrap="square" rtlCol="0">
            <a:spAutoFit/>
          </a:bodyPr>
          <a:lstStyle/>
          <a:p>
            <a:pPr marL="342900" indent="-342900">
              <a:buFont typeface="Arial" panose="020B0604020202020204" pitchFamily="34" charset="0"/>
              <a:buChar char="•"/>
            </a:pPr>
            <a:r>
              <a:rPr lang="vi-VN" sz="2400" dirty="0"/>
              <a:t>Quá tải JobTracker</a:t>
            </a:r>
          </a:p>
        </p:txBody>
      </p:sp>
      <p:sp>
        <p:nvSpPr>
          <p:cNvPr id="32" name="TextBox 31">
            <a:extLst>
              <a:ext uri="{FF2B5EF4-FFF2-40B4-BE49-F238E27FC236}">
                <a16:creationId xmlns:a16="http://schemas.microsoft.com/office/drawing/2014/main" id="{79D18578-5FB1-6096-559E-ED5CFBF66B4F}"/>
              </a:ext>
            </a:extLst>
          </p:cNvPr>
          <p:cNvSpPr txBox="1"/>
          <p:nvPr/>
        </p:nvSpPr>
        <p:spPr>
          <a:xfrm>
            <a:off x="816299" y="4111062"/>
            <a:ext cx="10662937" cy="461665"/>
          </a:xfrm>
          <a:prstGeom prst="rect">
            <a:avLst/>
          </a:prstGeom>
          <a:noFill/>
        </p:spPr>
        <p:txBody>
          <a:bodyPr wrap="square" rtlCol="0">
            <a:spAutoFit/>
          </a:bodyPr>
          <a:lstStyle/>
          <a:p>
            <a:pPr marL="342900" indent="-342900">
              <a:buFont typeface="Arial" panose="020B0604020202020204" pitchFamily="34" charset="0"/>
              <a:buChar char="•"/>
            </a:pPr>
            <a:r>
              <a:rPr lang="vi-VN" sz="2400"/>
              <a:t>Không thể chạy ứng dụng dữ liệu lớn không phải MapReduce trên HDFS</a:t>
            </a:r>
            <a:endParaRPr lang="vi-VN" sz="2400" dirty="0"/>
          </a:p>
        </p:txBody>
      </p:sp>
      <p:sp>
        <p:nvSpPr>
          <p:cNvPr id="33" name="TextBox 32">
            <a:extLst>
              <a:ext uri="{FF2B5EF4-FFF2-40B4-BE49-F238E27FC236}">
                <a16:creationId xmlns:a16="http://schemas.microsoft.com/office/drawing/2014/main" id="{3369589B-B7AB-6BD6-07D4-99FB7733B6DD}"/>
              </a:ext>
            </a:extLst>
          </p:cNvPr>
          <p:cNvSpPr txBox="1"/>
          <p:nvPr/>
        </p:nvSpPr>
        <p:spPr>
          <a:xfrm>
            <a:off x="816298" y="4660931"/>
            <a:ext cx="10662937" cy="461665"/>
          </a:xfrm>
          <a:prstGeom prst="rect">
            <a:avLst/>
          </a:prstGeom>
          <a:noFill/>
        </p:spPr>
        <p:txBody>
          <a:bodyPr wrap="square" rtlCol="0">
            <a:spAutoFit/>
          </a:bodyPr>
          <a:lstStyle/>
          <a:p>
            <a:pPr marL="342900" indent="-342900">
              <a:buFont typeface="Arial" panose="020B0604020202020204" pitchFamily="34" charset="0"/>
              <a:buChar char="•"/>
            </a:pPr>
            <a:r>
              <a:rPr lang="vi-VN" sz="2400" dirty="0"/>
              <a:t>Không hỗ trợ đa nhiệm</a:t>
            </a:r>
          </a:p>
        </p:txBody>
      </p:sp>
      <p:grpSp>
        <p:nvGrpSpPr>
          <p:cNvPr id="37" name="Group 36">
            <a:extLst>
              <a:ext uri="{FF2B5EF4-FFF2-40B4-BE49-F238E27FC236}">
                <a16:creationId xmlns:a16="http://schemas.microsoft.com/office/drawing/2014/main" id="{13EF69DA-121A-6F4E-F34A-FFF1E2F312BF}"/>
              </a:ext>
            </a:extLst>
          </p:cNvPr>
          <p:cNvGrpSpPr/>
          <p:nvPr/>
        </p:nvGrpSpPr>
        <p:grpSpPr>
          <a:xfrm>
            <a:off x="3116948" y="3450120"/>
            <a:ext cx="360000" cy="83880"/>
            <a:chOff x="3116948" y="3450120"/>
            <a:chExt cx="360000" cy="83880"/>
          </a:xfrm>
        </p:grpSpPr>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72A468C1-0A8F-1729-2B62-4C280173D6AF}"/>
                    </a:ext>
                  </a:extLst>
                </p14:cNvPr>
                <p14:cNvContentPartPr/>
                <p14:nvPr/>
              </p14:nvContentPartPr>
              <p14:xfrm>
                <a:off x="3476588" y="3533640"/>
                <a:ext cx="360" cy="360"/>
              </p14:xfrm>
            </p:contentPart>
          </mc:Choice>
          <mc:Fallback xmlns="">
            <p:pic>
              <p:nvPicPr>
                <p:cNvPr id="34" name="Ink 33">
                  <a:extLst>
                    <a:ext uri="{FF2B5EF4-FFF2-40B4-BE49-F238E27FC236}">
                      <a16:creationId xmlns:a16="http://schemas.microsoft.com/office/drawing/2014/main" id="{72A468C1-0A8F-1729-2B62-4C280173D6AF}"/>
                    </a:ext>
                  </a:extLst>
                </p:cNvPr>
                <p:cNvPicPr/>
                <p:nvPr/>
              </p:nvPicPr>
              <p:blipFill>
                <a:blip r:embed="rId32"/>
                <a:stretch>
                  <a:fillRect/>
                </a:stretch>
              </p:blipFill>
              <p:spPr>
                <a:xfrm>
                  <a:off x="3440588" y="3497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96351E1B-A544-3FF5-352A-AD23D161E2C2}"/>
                    </a:ext>
                  </a:extLst>
                </p14:cNvPr>
                <p14:cNvContentPartPr/>
                <p14:nvPr/>
              </p14:nvContentPartPr>
              <p14:xfrm>
                <a:off x="3116948" y="3450120"/>
                <a:ext cx="360" cy="360"/>
              </p14:xfrm>
            </p:contentPart>
          </mc:Choice>
          <mc:Fallback xmlns="">
            <p:pic>
              <p:nvPicPr>
                <p:cNvPr id="35" name="Ink 34">
                  <a:extLst>
                    <a:ext uri="{FF2B5EF4-FFF2-40B4-BE49-F238E27FC236}">
                      <a16:creationId xmlns:a16="http://schemas.microsoft.com/office/drawing/2014/main" id="{96351E1B-A544-3FF5-352A-AD23D161E2C2}"/>
                    </a:ext>
                  </a:extLst>
                </p:cNvPr>
                <p:cNvPicPr/>
                <p:nvPr/>
              </p:nvPicPr>
              <p:blipFill>
                <a:blip r:embed="rId32"/>
                <a:stretch>
                  <a:fillRect/>
                </a:stretch>
              </p:blipFill>
              <p:spPr>
                <a:xfrm>
                  <a:off x="3080948" y="3414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013FA6EF-0DCC-647F-3D7F-97BDFBFD0B5F}"/>
                    </a:ext>
                  </a:extLst>
                </p14:cNvPr>
                <p14:cNvContentPartPr/>
                <p14:nvPr/>
              </p14:nvContentPartPr>
              <p14:xfrm>
                <a:off x="3116948" y="3450120"/>
                <a:ext cx="5040" cy="2520"/>
              </p14:xfrm>
            </p:contentPart>
          </mc:Choice>
          <mc:Fallback xmlns="">
            <p:pic>
              <p:nvPicPr>
                <p:cNvPr id="36" name="Ink 35">
                  <a:extLst>
                    <a:ext uri="{FF2B5EF4-FFF2-40B4-BE49-F238E27FC236}">
                      <a16:creationId xmlns:a16="http://schemas.microsoft.com/office/drawing/2014/main" id="{013FA6EF-0DCC-647F-3D7F-97BDFBFD0B5F}"/>
                    </a:ext>
                  </a:extLst>
                </p:cNvPr>
                <p:cNvPicPr/>
                <p:nvPr/>
              </p:nvPicPr>
              <p:blipFill>
                <a:blip r:embed="rId35"/>
                <a:stretch>
                  <a:fillRect/>
                </a:stretch>
              </p:blipFill>
              <p:spPr>
                <a:xfrm>
                  <a:off x="3080948" y="3414480"/>
                  <a:ext cx="76680" cy="74160"/>
                </a:xfrm>
                <a:prstGeom prst="rect">
                  <a:avLst/>
                </a:prstGeom>
              </p:spPr>
            </p:pic>
          </mc:Fallback>
        </mc:AlternateContent>
      </p:grpSp>
    </p:spTree>
    <p:extLst>
      <p:ext uri="{BB962C8B-B14F-4D97-AF65-F5344CB8AC3E}">
        <p14:creationId xmlns:p14="http://schemas.microsoft.com/office/powerpoint/2010/main" val="351777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745F-37B5-7134-C4DB-8A6140261302}"/>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Bài viết về Hệ thống tệp của Google năm 2003</a:t>
            </a:r>
            <a:endParaRPr lang="en-GB" sz="8000" dirty="0"/>
          </a:p>
        </p:txBody>
      </p:sp>
      <p:pic>
        <p:nvPicPr>
          <p:cNvPr id="5" name="Content Placeholder 4">
            <a:extLst>
              <a:ext uri="{FF2B5EF4-FFF2-40B4-BE49-F238E27FC236}">
                <a16:creationId xmlns:a16="http://schemas.microsoft.com/office/drawing/2014/main" id="{C45E7081-6B1C-F583-2119-5974EA8300B3}"/>
              </a:ext>
            </a:extLst>
          </p:cNvPr>
          <p:cNvPicPr>
            <a:picLocks noGrp="1" noChangeAspect="1"/>
          </p:cNvPicPr>
          <p:nvPr>
            <p:ph idx="1"/>
          </p:nvPr>
        </p:nvPicPr>
        <p:blipFill>
          <a:blip r:embed="rId2"/>
          <a:stretch>
            <a:fillRect/>
          </a:stretch>
        </p:blipFill>
        <p:spPr>
          <a:xfrm>
            <a:off x="990600" y="1899458"/>
            <a:ext cx="10210800" cy="4219575"/>
          </a:xfrm>
        </p:spPr>
      </p:pic>
      <p:pic>
        <p:nvPicPr>
          <p:cNvPr id="4" name="Picture 3">
            <a:extLst>
              <a:ext uri="{FF2B5EF4-FFF2-40B4-BE49-F238E27FC236}">
                <a16:creationId xmlns:a16="http://schemas.microsoft.com/office/drawing/2014/main" id="{E7752CA9-FB80-EDF5-710F-860F244B2609}"/>
              </a:ext>
            </a:extLst>
          </p:cNvPr>
          <p:cNvPicPr>
            <a:picLocks noChangeAspect="1"/>
          </p:cNvPicPr>
          <p:nvPr/>
        </p:nvPicPr>
        <p:blipFill>
          <a:blip r:embed="rId3"/>
          <a:stretch>
            <a:fillRect/>
          </a:stretch>
        </p:blipFill>
        <p:spPr>
          <a:xfrm>
            <a:off x="1052057" y="5462493"/>
            <a:ext cx="5372100" cy="654830"/>
          </a:xfrm>
          <a:prstGeom prst="rect">
            <a:avLst/>
          </a:prstGeom>
        </p:spPr>
      </p:pic>
      <p:sp>
        <p:nvSpPr>
          <p:cNvPr id="7" name="TextBox 6">
            <a:extLst>
              <a:ext uri="{FF2B5EF4-FFF2-40B4-BE49-F238E27FC236}">
                <a16:creationId xmlns:a16="http://schemas.microsoft.com/office/drawing/2014/main" id="{ACB3E82D-353E-82ED-9C79-3875371AC9B3}"/>
              </a:ext>
            </a:extLst>
          </p:cNvPr>
          <p:cNvSpPr txBox="1"/>
          <p:nvPr/>
        </p:nvSpPr>
        <p:spPr>
          <a:xfrm>
            <a:off x="1548186" y="5729583"/>
            <a:ext cx="4289728" cy="407035"/>
          </a:xfrm>
          <a:prstGeom prst="rect">
            <a:avLst/>
          </a:prstGeom>
          <a:noFill/>
        </p:spPr>
        <p:txBody>
          <a:bodyPr wrap="square">
            <a:spAutoFit/>
          </a:bodyPr>
          <a:lstStyle/>
          <a:p>
            <a:pPr>
              <a:lnSpc>
                <a:spcPct val="107000"/>
              </a:lnSpc>
              <a:spcAft>
                <a:spcPts val="800"/>
              </a:spcAft>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Bài viết mô tả Hệ thống tệp của Google</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34A3862-9E48-078B-4557-530443B6FCA2}"/>
              </a:ext>
            </a:extLst>
          </p:cNvPr>
          <p:cNvPicPr>
            <a:picLocks noChangeAspect="1"/>
          </p:cNvPicPr>
          <p:nvPr/>
        </p:nvPicPr>
        <p:blipFill>
          <a:blip r:embed="rId3"/>
          <a:stretch>
            <a:fillRect/>
          </a:stretch>
        </p:blipFill>
        <p:spPr>
          <a:xfrm>
            <a:off x="6273800" y="4703279"/>
            <a:ext cx="5372100" cy="654830"/>
          </a:xfrm>
          <a:prstGeom prst="rect">
            <a:avLst/>
          </a:prstGeom>
        </p:spPr>
      </p:pic>
    </p:spTree>
    <p:extLst>
      <p:ext uri="{BB962C8B-B14F-4D97-AF65-F5344CB8AC3E}">
        <p14:creationId xmlns:p14="http://schemas.microsoft.com/office/powerpoint/2010/main" val="32141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B843-8827-F1F2-A3C0-4E625EC26A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3BC714-4BE4-30E3-BDFD-1C79A5EAB2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8AA7A2-8959-FE32-7C0D-A728EF56CE68}"/>
              </a:ext>
            </a:extLst>
          </p:cNvPr>
          <p:cNvPicPr>
            <a:picLocks noChangeAspect="1"/>
          </p:cNvPicPr>
          <p:nvPr/>
        </p:nvPicPr>
        <p:blipFill>
          <a:blip r:embed="rId2"/>
          <a:stretch>
            <a:fillRect/>
          </a:stretch>
        </p:blipFill>
        <p:spPr>
          <a:xfrm>
            <a:off x="0" y="8013"/>
            <a:ext cx="12206278" cy="6849987"/>
          </a:xfrm>
          <a:prstGeom prst="rect">
            <a:avLst/>
          </a:prstGeom>
        </p:spPr>
      </p:pic>
    </p:spTree>
    <p:extLst>
      <p:ext uri="{BB962C8B-B14F-4D97-AF65-F5344CB8AC3E}">
        <p14:creationId xmlns:p14="http://schemas.microsoft.com/office/powerpoint/2010/main" val="906757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4437-A595-52FC-F5A5-105BD9311D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CBB4D-4A1A-E64F-2E1C-C03A30DA57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D359D9-D9AE-8049-6320-CB6E0C790983}"/>
              </a:ext>
            </a:extLst>
          </p:cNvPr>
          <p:cNvPicPr>
            <a:picLocks noChangeAspect="1"/>
          </p:cNvPicPr>
          <p:nvPr/>
        </p:nvPicPr>
        <p:blipFill>
          <a:blip r:embed="rId2"/>
          <a:stretch>
            <a:fillRect/>
          </a:stretch>
        </p:blipFill>
        <p:spPr>
          <a:xfrm>
            <a:off x="-25961" y="0"/>
            <a:ext cx="12243923" cy="6858000"/>
          </a:xfrm>
          <a:prstGeom prst="rect">
            <a:avLst/>
          </a:prstGeom>
        </p:spPr>
      </p:pic>
      <p:sp>
        <p:nvSpPr>
          <p:cNvPr id="6" name="Rectangle 5">
            <a:extLst>
              <a:ext uri="{FF2B5EF4-FFF2-40B4-BE49-F238E27FC236}">
                <a16:creationId xmlns:a16="http://schemas.microsoft.com/office/drawing/2014/main" id="{289594D1-4FAC-9848-D390-61DEC945FEB5}"/>
              </a:ext>
            </a:extLst>
          </p:cNvPr>
          <p:cNvSpPr/>
          <p:nvPr/>
        </p:nvSpPr>
        <p:spPr>
          <a:xfrm>
            <a:off x="386862" y="1690688"/>
            <a:ext cx="10966938" cy="45870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Sau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là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bốn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cải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Hadoop 2.0 so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Hadoop 1.x:</a:t>
            </a:r>
          </a:p>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Liên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HDFS –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mở</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rộng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ngang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NameNode</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NameNode</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NameNode</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là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lỗi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nhất</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YARN –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hàng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Terabyte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Petabyte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sẵn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HDFS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NonMapReduce</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MPI, GIRAPH</a:t>
            </a:r>
          </a:p>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 chia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chức</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JobTracker</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tải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hoạch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giám</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nền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riêng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quản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nguyên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ApplicationMaster</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Ngoài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bổ</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sung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lịch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hỗ</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trợ</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bên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thuê</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Hadoop),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chụp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Hỗ</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trợ</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Windows,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NFS,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phép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cường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áp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Hadoop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nghiệp</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66423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4455F2-F0AB-25BE-8AC3-5CB8F8FD4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6"/>
            <a:ext cx="12192000" cy="6852007"/>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06BBB9A-7C9C-BBB4-DBFD-E9EE8F2AC9FF}"/>
                  </a:ext>
                </a:extLst>
              </p14:cNvPr>
              <p14:cNvContentPartPr/>
              <p14:nvPr/>
            </p14:nvContentPartPr>
            <p14:xfrm>
              <a:off x="9450194" y="3900600"/>
              <a:ext cx="217080" cy="458280"/>
            </p14:xfrm>
          </p:contentPart>
        </mc:Choice>
        <mc:Fallback xmlns="">
          <p:pic>
            <p:nvPicPr>
              <p:cNvPr id="12" name="Ink 11">
                <a:extLst>
                  <a:ext uri="{FF2B5EF4-FFF2-40B4-BE49-F238E27FC236}">
                    <a16:creationId xmlns:a16="http://schemas.microsoft.com/office/drawing/2014/main" id="{406BBB9A-7C9C-BBB4-DBFD-E9EE8F2AC9FF}"/>
                  </a:ext>
                </a:extLst>
              </p:cNvPr>
              <p:cNvPicPr/>
              <p:nvPr/>
            </p:nvPicPr>
            <p:blipFill>
              <a:blip r:embed="rId4"/>
              <a:stretch>
                <a:fillRect/>
              </a:stretch>
            </p:blipFill>
            <p:spPr>
              <a:xfrm>
                <a:off x="9441194" y="3891960"/>
                <a:ext cx="23472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182A716-4EE4-EAC5-05F8-4DE173173169}"/>
                  </a:ext>
                </a:extLst>
              </p14:cNvPr>
              <p14:cNvContentPartPr/>
              <p14:nvPr/>
            </p14:nvContentPartPr>
            <p14:xfrm>
              <a:off x="9253540" y="3945110"/>
              <a:ext cx="542160" cy="573120"/>
            </p14:xfrm>
          </p:contentPart>
        </mc:Choice>
        <mc:Fallback xmlns="">
          <p:pic>
            <p:nvPicPr>
              <p:cNvPr id="14" name="Ink 13">
                <a:extLst>
                  <a:ext uri="{FF2B5EF4-FFF2-40B4-BE49-F238E27FC236}">
                    <a16:creationId xmlns:a16="http://schemas.microsoft.com/office/drawing/2014/main" id="{9182A716-4EE4-EAC5-05F8-4DE173173169}"/>
                  </a:ext>
                </a:extLst>
              </p:cNvPr>
              <p:cNvPicPr/>
              <p:nvPr/>
            </p:nvPicPr>
            <p:blipFill>
              <a:blip r:embed="rId6"/>
              <a:stretch>
                <a:fillRect/>
              </a:stretch>
            </p:blipFill>
            <p:spPr>
              <a:xfrm>
                <a:off x="9190900" y="3882470"/>
                <a:ext cx="66780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2AA4B79-DB1A-B8AB-D8BB-E8035AFA3421}"/>
                  </a:ext>
                </a:extLst>
              </p14:cNvPr>
              <p14:cNvContentPartPr/>
              <p14:nvPr/>
            </p14:nvContentPartPr>
            <p14:xfrm>
              <a:off x="4560878" y="862245"/>
              <a:ext cx="1539360" cy="399960"/>
            </p14:xfrm>
          </p:contentPart>
        </mc:Choice>
        <mc:Fallback xmlns="">
          <p:pic>
            <p:nvPicPr>
              <p:cNvPr id="22" name="Ink 21">
                <a:extLst>
                  <a:ext uri="{FF2B5EF4-FFF2-40B4-BE49-F238E27FC236}">
                    <a16:creationId xmlns:a16="http://schemas.microsoft.com/office/drawing/2014/main" id="{D2AA4B79-DB1A-B8AB-D8BB-E8035AFA3421}"/>
                  </a:ext>
                </a:extLst>
              </p:cNvPr>
              <p:cNvPicPr/>
              <p:nvPr/>
            </p:nvPicPr>
            <p:blipFill>
              <a:blip r:embed="rId8"/>
              <a:stretch>
                <a:fillRect/>
              </a:stretch>
            </p:blipFill>
            <p:spPr>
              <a:xfrm>
                <a:off x="4497878" y="799605"/>
                <a:ext cx="166500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79B2F8B1-C3D8-78D9-04C7-0E1744CE61E1}"/>
                  </a:ext>
                </a:extLst>
              </p14:cNvPr>
              <p14:cNvContentPartPr/>
              <p14:nvPr/>
            </p14:nvContentPartPr>
            <p14:xfrm>
              <a:off x="2468318" y="724380"/>
              <a:ext cx="2124360" cy="616680"/>
            </p14:xfrm>
          </p:contentPart>
        </mc:Choice>
        <mc:Fallback xmlns="">
          <p:pic>
            <p:nvPicPr>
              <p:cNvPr id="2" name="Ink 1">
                <a:extLst>
                  <a:ext uri="{FF2B5EF4-FFF2-40B4-BE49-F238E27FC236}">
                    <a16:creationId xmlns:a16="http://schemas.microsoft.com/office/drawing/2014/main" id="{79B2F8B1-C3D8-78D9-04C7-0E1744CE61E1}"/>
                  </a:ext>
                </a:extLst>
              </p:cNvPr>
              <p:cNvPicPr/>
              <p:nvPr/>
            </p:nvPicPr>
            <p:blipFill>
              <a:blip r:embed="rId10"/>
              <a:stretch>
                <a:fillRect/>
              </a:stretch>
            </p:blipFill>
            <p:spPr>
              <a:xfrm>
                <a:off x="2405318" y="661380"/>
                <a:ext cx="225000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E06000E-B70E-D6D2-A331-EBBEEC2A02F6}"/>
                  </a:ext>
                </a:extLst>
              </p14:cNvPr>
              <p14:cNvContentPartPr/>
              <p14:nvPr/>
            </p14:nvContentPartPr>
            <p14:xfrm>
              <a:off x="958478" y="794220"/>
              <a:ext cx="1641240" cy="402120"/>
            </p14:xfrm>
          </p:contentPart>
        </mc:Choice>
        <mc:Fallback xmlns="">
          <p:pic>
            <p:nvPicPr>
              <p:cNvPr id="8" name="Ink 7">
                <a:extLst>
                  <a:ext uri="{FF2B5EF4-FFF2-40B4-BE49-F238E27FC236}">
                    <a16:creationId xmlns:a16="http://schemas.microsoft.com/office/drawing/2014/main" id="{BE06000E-B70E-D6D2-A331-EBBEEC2A02F6}"/>
                  </a:ext>
                </a:extLst>
              </p:cNvPr>
              <p:cNvPicPr/>
              <p:nvPr/>
            </p:nvPicPr>
            <p:blipFill>
              <a:blip r:embed="rId12"/>
              <a:stretch>
                <a:fillRect/>
              </a:stretch>
            </p:blipFill>
            <p:spPr>
              <a:xfrm>
                <a:off x="895478" y="731220"/>
                <a:ext cx="176688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585785A-B358-0E05-6F8F-23F166F7C0F9}"/>
                  </a:ext>
                </a:extLst>
              </p14:cNvPr>
              <p14:cNvContentPartPr/>
              <p14:nvPr/>
            </p14:nvContentPartPr>
            <p14:xfrm>
              <a:off x="622958" y="794940"/>
              <a:ext cx="358200" cy="416880"/>
            </p14:xfrm>
          </p:contentPart>
        </mc:Choice>
        <mc:Fallback xmlns="">
          <p:pic>
            <p:nvPicPr>
              <p:cNvPr id="9" name="Ink 8">
                <a:extLst>
                  <a:ext uri="{FF2B5EF4-FFF2-40B4-BE49-F238E27FC236}">
                    <a16:creationId xmlns:a16="http://schemas.microsoft.com/office/drawing/2014/main" id="{C585785A-B358-0E05-6F8F-23F166F7C0F9}"/>
                  </a:ext>
                </a:extLst>
              </p:cNvPr>
              <p:cNvPicPr/>
              <p:nvPr/>
            </p:nvPicPr>
            <p:blipFill>
              <a:blip r:embed="rId14"/>
              <a:stretch>
                <a:fillRect/>
              </a:stretch>
            </p:blipFill>
            <p:spPr>
              <a:xfrm>
                <a:off x="559958" y="732300"/>
                <a:ext cx="483840" cy="542520"/>
              </a:xfrm>
              <a:prstGeom prst="rect">
                <a:avLst/>
              </a:prstGeom>
            </p:spPr>
          </p:pic>
        </mc:Fallback>
      </mc:AlternateContent>
      <p:sp>
        <p:nvSpPr>
          <p:cNvPr id="13" name="TextBox 12">
            <a:extLst>
              <a:ext uri="{FF2B5EF4-FFF2-40B4-BE49-F238E27FC236}">
                <a16:creationId xmlns:a16="http://schemas.microsoft.com/office/drawing/2014/main" id="{D9BC1247-6913-7396-6F5F-1E7E2DE4D9CE}"/>
              </a:ext>
            </a:extLst>
          </p:cNvPr>
          <p:cNvSpPr txBox="1"/>
          <p:nvPr/>
        </p:nvSpPr>
        <p:spPr>
          <a:xfrm>
            <a:off x="589452" y="692406"/>
            <a:ext cx="4741106" cy="584775"/>
          </a:xfrm>
          <a:prstGeom prst="rect">
            <a:avLst/>
          </a:prstGeom>
          <a:noFill/>
        </p:spPr>
        <p:txBody>
          <a:bodyPr wrap="square" rtlCol="0">
            <a:spAutoFit/>
          </a:bodyPr>
          <a:lstStyle/>
          <a:p>
            <a:r>
              <a:rPr lang="vi-VN" sz="3200" dirty="0">
                <a:solidFill>
                  <a:schemeClr val="accent1"/>
                </a:solidFill>
              </a:rPr>
              <a:t>Hạn chế của Hadoop 1.x</a:t>
            </a:r>
          </a:p>
        </p:txBody>
      </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4F3F140-504F-B1FB-C7AF-1F9212F137A9}"/>
                  </a:ext>
                </a:extLst>
              </p14:cNvPr>
              <p14:cNvContentPartPr/>
              <p14:nvPr/>
            </p14:nvContentPartPr>
            <p14:xfrm>
              <a:off x="3876300" y="1590240"/>
              <a:ext cx="347040" cy="411480"/>
            </p14:xfrm>
          </p:contentPart>
        </mc:Choice>
        <mc:Fallback xmlns="">
          <p:pic>
            <p:nvPicPr>
              <p:cNvPr id="15" name="Ink 14">
                <a:extLst>
                  <a:ext uri="{FF2B5EF4-FFF2-40B4-BE49-F238E27FC236}">
                    <a16:creationId xmlns:a16="http://schemas.microsoft.com/office/drawing/2014/main" id="{14F3F140-504F-B1FB-C7AF-1F9212F137A9}"/>
                  </a:ext>
                </a:extLst>
              </p:cNvPr>
              <p:cNvPicPr/>
              <p:nvPr/>
            </p:nvPicPr>
            <p:blipFill>
              <a:blip r:embed="rId16"/>
              <a:stretch>
                <a:fillRect/>
              </a:stretch>
            </p:blipFill>
            <p:spPr>
              <a:xfrm>
                <a:off x="3813300" y="1527240"/>
                <a:ext cx="4726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5BF2966C-7462-49B5-F396-561518D8422F}"/>
                  </a:ext>
                </a:extLst>
              </p14:cNvPr>
              <p14:cNvContentPartPr/>
              <p14:nvPr/>
            </p14:nvContentPartPr>
            <p14:xfrm>
              <a:off x="3876300" y="1533720"/>
              <a:ext cx="173520" cy="300240"/>
            </p14:xfrm>
          </p:contentPart>
        </mc:Choice>
        <mc:Fallback xmlns="">
          <p:pic>
            <p:nvPicPr>
              <p:cNvPr id="16" name="Ink 15">
                <a:extLst>
                  <a:ext uri="{FF2B5EF4-FFF2-40B4-BE49-F238E27FC236}">
                    <a16:creationId xmlns:a16="http://schemas.microsoft.com/office/drawing/2014/main" id="{5BF2966C-7462-49B5-F396-561518D8422F}"/>
                  </a:ext>
                </a:extLst>
              </p:cNvPr>
              <p:cNvPicPr/>
              <p:nvPr/>
            </p:nvPicPr>
            <p:blipFill>
              <a:blip r:embed="rId18"/>
              <a:stretch>
                <a:fillRect/>
              </a:stretch>
            </p:blipFill>
            <p:spPr>
              <a:xfrm>
                <a:off x="3813300" y="1470720"/>
                <a:ext cx="2991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1440CD8E-6887-3D85-C4DE-191A90D10CB8}"/>
                  </a:ext>
                </a:extLst>
              </p14:cNvPr>
              <p14:cNvContentPartPr/>
              <p14:nvPr/>
            </p14:nvContentPartPr>
            <p14:xfrm>
              <a:off x="2677140" y="1362000"/>
              <a:ext cx="1332360" cy="402480"/>
            </p14:xfrm>
          </p:contentPart>
        </mc:Choice>
        <mc:Fallback xmlns="">
          <p:pic>
            <p:nvPicPr>
              <p:cNvPr id="19" name="Ink 18">
                <a:extLst>
                  <a:ext uri="{FF2B5EF4-FFF2-40B4-BE49-F238E27FC236}">
                    <a16:creationId xmlns:a16="http://schemas.microsoft.com/office/drawing/2014/main" id="{1440CD8E-6887-3D85-C4DE-191A90D10CB8}"/>
                  </a:ext>
                </a:extLst>
              </p:cNvPr>
              <p:cNvPicPr/>
              <p:nvPr/>
            </p:nvPicPr>
            <p:blipFill>
              <a:blip r:embed="rId20"/>
              <a:stretch>
                <a:fillRect/>
              </a:stretch>
            </p:blipFill>
            <p:spPr>
              <a:xfrm>
                <a:off x="2614140" y="1299360"/>
                <a:ext cx="145800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C9B54F95-E8A2-D978-530F-58C1180A69CB}"/>
                  </a:ext>
                </a:extLst>
              </p14:cNvPr>
              <p14:cNvContentPartPr/>
              <p14:nvPr/>
            </p14:nvContentPartPr>
            <p14:xfrm>
              <a:off x="9934380" y="-883320"/>
              <a:ext cx="1242720" cy="1150200"/>
            </p14:xfrm>
          </p:contentPart>
        </mc:Choice>
        <mc:Fallback xmlns="">
          <p:pic>
            <p:nvPicPr>
              <p:cNvPr id="23" name="Ink 22">
                <a:extLst>
                  <a:ext uri="{FF2B5EF4-FFF2-40B4-BE49-F238E27FC236}">
                    <a16:creationId xmlns:a16="http://schemas.microsoft.com/office/drawing/2014/main" id="{C9B54F95-E8A2-D978-530F-58C1180A69CB}"/>
                  </a:ext>
                </a:extLst>
              </p:cNvPr>
              <p:cNvPicPr/>
              <p:nvPr/>
            </p:nvPicPr>
            <p:blipFill>
              <a:blip r:embed="rId22"/>
              <a:stretch>
                <a:fillRect/>
              </a:stretch>
            </p:blipFill>
            <p:spPr>
              <a:xfrm>
                <a:off x="9871380" y="-946320"/>
                <a:ext cx="1368360" cy="1275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07A68212-5641-3C40-8B8C-82FEC82FD8B9}"/>
                  </a:ext>
                </a:extLst>
              </p14:cNvPr>
              <p14:cNvContentPartPr/>
              <p14:nvPr/>
            </p14:nvContentPartPr>
            <p14:xfrm>
              <a:off x="3165300" y="1418880"/>
              <a:ext cx="234720" cy="257760"/>
            </p14:xfrm>
          </p:contentPart>
        </mc:Choice>
        <mc:Fallback xmlns="">
          <p:pic>
            <p:nvPicPr>
              <p:cNvPr id="25" name="Ink 24">
                <a:extLst>
                  <a:ext uri="{FF2B5EF4-FFF2-40B4-BE49-F238E27FC236}">
                    <a16:creationId xmlns:a16="http://schemas.microsoft.com/office/drawing/2014/main" id="{07A68212-5641-3C40-8B8C-82FEC82FD8B9}"/>
                  </a:ext>
                </a:extLst>
              </p:cNvPr>
              <p:cNvPicPr/>
              <p:nvPr/>
            </p:nvPicPr>
            <p:blipFill>
              <a:blip r:embed="rId24"/>
              <a:stretch>
                <a:fillRect/>
              </a:stretch>
            </p:blipFill>
            <p:spPr>
              <a:xfrm>
                <a:off x="3102660" y="1355880"/>
                <a:ext cx="360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F28017FF-86BB-E6D0-F2BA-8AA104132B25}"/>
                  </a:ext>
                </a:extLst>
              </p14:cNvPr>
              <p14:cNvContentPartPr/>
              <p14:nvPr/>
            </p14:nvContentPartPr>
            <p14:xfrm>
              <a:off x="1952460" y="1426080"/>
              <a:ext cx="613440" cy="396000"/>
            </p14:xfrm>
          </p:contentPart>
        </mc:Choice>
        <mc:Fallback xmlns="">
          <p:pic>
            <p:nvPicPr>
              <p:cNvPr id="27" name="Ink 26">
                <a:extLst>
                  <a:ext uri="{FF2B5EF4-FFF2-40B4-BE49-F238E27FC236}">
                    <a16:creationId xmlns:a16="http://schemas.microsoft.com/office/drawing/2014/main" id="{F28017FF-86BB-E6D0-F2BA-8AA104132B25}"/>
                  </a:ext>
                </a:extLst>
              </p:cNvPr>
              <p:cNvPicPr/>
              <p:nvPr/>
            </p:nvPicPr>
            <p:blipFill>
              <a:blip r:embed="rId26"/>
              <a:stretch>
                <a:fillRect/>
              </a:stretch>
            </p:blipFill>
            <p:spPr>
              <a:xfrm>
                <a:off x="1889820" y="1363080"/>
                <a:ext cx="7390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314675CF-1977-5ED5-D63E-2DDCBD67ECE5}"/>
                  </a:ext>
                </a:extLst>
              </p14:cNvPr>
              <p14:cNvContentPartPr/>
              <p14:nvPr/>
            </p14:nvContentPartPr>
            <p14:xfrm>
              <a:off x="1047420" y="1657200"/>
              <a:ext cx="360" cy="360"/>
            </p14:xfrm>
          </p:contentPart>
        </mc:Choice>
        <mc:Fallback xmlns="">
          <p:pic>
            <p:nvPicPr>
              <p:cNvPr id="28" name="Ink 27">
                <a:extLst>
                  <a:ext uri="{FF2B5EF4-FFF2-40B4-BE49-F238E27FC236}">
                    <a16:creationId xmlns:a16="http://schemas.microsoft.com/office/drawing/2014/main" id="{314675CF-1977-5ED5-D63E-2DDCBD67ECE5}"/>
                  </a:ext>
                </a:extLst>
              </p:cNvPr>
              <p:cNvPicPr/>
              <p:nvPr/>
            </p:nvPicPr>
            <p:blipFill>
              <a:blip r:embed="rId28"/>
              <a:stretch>
                <a:fillRect/>
              </a:stretch>
            </p:blipFill>
            <p:spPr>
              <a:xfrm>
                <a:off x="984420" y="15942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33C8E422-613E-AD79-A5A3-C002E6DEF95B}"/>
                  </a:ext>
                </a:extLst>
              </p14:cNvPr>
              <p14:cNvContentPartPr/>
              <p14:nvPr/>
            </p14:nvContentPartPr>
            <p14:xfrm>
              <a:off x="626220" y="1364160"/>
              <a:ext cx="1431360" cy="331560"/>
            </p14:xfrm>
          </p:contentPart>
        </mc:Choice>
        <mc:Fallback xmlns="">
          <p:pic>
            <p:nvPicPr>
              <p:cNvPr id="29" name="Ink 28">
                <a:extLst>
                  <a:ext uri="{FF2B5EF4-FFF2-40B4-BE49-F238E27FC236}">
                    <a16:creationId xmlns:a16="http://schemas.microsoft.com/office/drawing/2014/main" id="{33C8E422-613E-AD79-A5A3-C002E6DEF95B}"/>
                  </a:ext>
                </a:extLst>
              </p:cNvPr>
              <p:cNvPicPr/>
              <p:nvPr/>
            </p:nvPicPr>
            <p:blipFill>
              <a:blip r:embed="rId30"/>
              <a:stretch>
                <a:fillRect/>
              </a:stretch>
            </p:blipFill>
            <p:spPr>
              <a:xfrm>
                <a:off x="563580" y="1301520"/>
                <a:ext cx="1557000" cy="457200"/>
              </a:xfrm>
              <a:prstGeom prst="rect">
                <a:avLst/>
              </a:prstGeom>
            </p:spPr>
          </p:pic>
        </mc:Fallback>
      </mc:AlternateContent>
      <p:grpSp>
        <p:nvGrpSpPr>
          <p:cNvPr id="31" name="Group 30">
            <a:extLst>
              <a:ext uri="{FF2B5EF4-FFF2-40B4-BE49-F238E27FC236}">
                <a16:creationId xmlns:a16="http://schemas.microsoft.com/office/drawing/2014/main" id="{148A8614-1441-60E5-3F89-7E1C30F67CE7}"/>
              </a:ext>
            </a:extLst>
          </p:cNvPr>
          <p:cNvGrpSpPr/>
          <p:nvPr/>
        </p:nvGrpSpPr>
        <p:grpSpPr>
          <a:xfrm>
            <a:off x="3706380" y="554160"/>
            <a:ext cx="5650560" cy="1253160"/>
            <a:chOff x="3706380" y="554160"/>
            <a:chExt cx="5650560" cy="1253160"/>
          </a:xfrm>
        </p:grpSpPr>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7EB68CE5-45BA-6720-5B4C-FBD77624428B}"/>
                    </a:ext>
                  </a:extLst>
                </p14:cNvPr>
                <p14:cNvContentPartPr/>
                <p14:nvPr/>
              </p14:nvContentPartPr>
              <p14:xfrm>
                <a:off x="3933540" y="1431480"/>
                <a:ext cx="147600" cy="102240"/>
              </p14:xfrm>
            </p:contentPart>
          </mc:Choice>
          <mc:Fallback xmlns="">
            <p:pic>
              <p:nvPicPr>
                <p:cNvPr id="20" name="Ink 19">
                  <a:extLst>
                    <a:ext uri="{FF2B5EF4-FFF2-40B4-BE49-F238E27FC236}">
                      <a16:creationId xmlns:a16="http://schemas.microsoft.com/office/drawing/2014/main" id="{7EB68CE5-45BA-6720-5B4C-FBD77624428B}"/>
                    </a:ext>
                  </a:extLst>
                </p:cNvPr>
                <p:cNvPicPr/>
                <p:nvPr/>
              </p:nvPicPr>
              <p:blipFill>
                <a:blip r:embed="rId32"/>
                <a:stretch>
                  <a:fillRect/>
                </a:stretch>
              </p:blipFill>
              <p:spPr>
                <a:xfrm>
                  <a:off x="3870540" y="1368480"/>
                  <a:ext cx="273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0154C7BC-E43C-5BB7-E746-093DA9126964}"/>
                    </a:ext>
                  </a:extLst>
                </p14:cNvPr>
                <p14:cNvContentPartPr/>
                <p14:nvPr/>
              </p14:nvContentPartPr>
              <p14:xfrm>
                <a:off x="4305060" y="554160"/>
                <a:ext cx="5051880" cy="743400"/>
              </p14:xfrm>
            </p:contentPart>
          </mc:Choice>
          <mc:Fallback xmlns="">
            <p:pic>
              <p:nvPicPr>
                <p:cNvPr id="21" name="Ink 20">
                  <a:extLst>
                    <a:ext uri="{FF2B5EF4-FFF2-40B4-BE49-F238E27FC236}">
                      <a16:creationId xmlns:a16="http://schemas.microsoft.com/office/drawing/2014/main" id="{0154C7BC-E43C-5BB7-E746-093DA9126964}"/>
                    </a:ext>
                  </a:extLst>
                </p:cNvPr>
                <p:cNvPicPr/>
                <p:nvPr/>
              </p:nvPicPr>
              <p:blipFill>
                <a:blip r:embed="rId34"/>
                <a:stretch>
                  <a:fillRect/>
                </a:stretch>
              </p:blipFill>
              <p:spPr>
                <a:xfrm>
                  <a:off x="4242060" y="491520"/>
                  <a:ext cx="5177520" cy="869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F1B53A62-79A0-2CA1-7A73-C5ED1B2739D5}"/>
                    </a:ext>
                  </a:extLst>
                </p14:cNvPr>
                <p14:cNvContentPartPr/>
                <p14:nvPr/>
              </p14:nvContentPartPr>
              <p14:xfrm>
                <a:off x="3706380" y="1349760"/>
                <a:ext cx="2604240" cy="457560"/>
              </p14:xfrm>
            </p:contentPart>
          </mc:Choice>
          <mc:Fallback xmlns="">
            <p:pic>
              <p:nvPicPr>
                <p:cNvPr id="30" name="Ink 29">
                  <a:extLst>
                    <a:ext uri="{FF2B5EF4-FFF2-40B4-BE49-F238E27FC236}">
                      <a16:creationId xmlns:a16="http://schemas.microsoft.com/office/drawing/2014/main" id="{F1B53A62-79A0-2CA1-7A73-C5ED1B2739D5}"/>
                    </a:ext>
                  </a:extLst>
                </p:cNvPr>
                <p:cNvPicPr/>
                <p:nvPr/>
              </p:nvPicPr>
              <p:blipFill>
                <a:blip r:embed="rId36"/>
                <a:stretch>
                  <a:fillRect/>
                </a:stretch>
              </p:blipFill>
              <p:spPr>
                <a:xfrm>
                  <a:off x="3643380" y="1287120"/>
                  <a:ext cx="2729880" cy="583200"/>
                </a:xfrm>
                <a:prstGeom prst="rect">
                  <a:avLst/>
                </a:prstGeom>
              </p:spPr>
            </p:pic>
          </mc:Fallback>
        </mc:AlternateContent>
      </p:grpSp>
      <p:sp>
        <p:nvSpPr>
          <p:cNvPr id="32" name="TextBox 31">
            <a:extLst>
              <a:ext uri="{FF2B5EF4-FFF2-40B4-BE49-F238E27FC236}">
                <a16:creationId xmlns:a16="http://schemas.microsoft.com/office/drawing/2014/main" id="{646FCE6D-3FC0-D69F-75A5-424FFD4DB777}"/>
              </a:ext>
            </a:extLst>
          </p:cNvPr>
          <p:cNvSpPr txBox="1"/>
          <p:nvPr/>
        </p:nvSpPr>
        <p:spPr>
          <a:xfrm>
            <a:off x="491491" y="1492957"/>
            <a:ext cx="8762049" cy="461665"/>
          </a:xfrm>
          <a:prstGeom prst="rect">
            <a:avLst/>
          </a:prstGeom>
          <a:noFill/>
        </p:spPr>
        <p:txBody>
          <a:bodyPr wrap="square" rtlCol="0">
            <a:spAutoFit/>
          </a:bodyPr>
          <a:lstStyle/>
          <a:p>
            <a:r>
              <a:rPr lang="vi-VN" sz="2400" dirty="0"/>
              <a:t>Không có khả năng mở rộng theo chiều ngang của NameNode</a:t>
            </a:r>
          </a:p>
        </p:txBody>
      </p:sp>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727FA10E-7E3D-D7D4-1061-F56B00BA792D}"/>
                  </a:ext>
                </a:extLst>
              </p14:cNvPr>
              <p14:cNvContentPartPr/>
              <p14:nvPr/>
            </p14:nvContentPartPr>
            <p14:xfrm>
              <a:off x="6732960" y="2465400"/>
              <a:ext cx="1179000" cy="443520"/>
            </p14:xfrm>
          </p:contentPart>
        </mc:Choice>
        <mc:Fallback xmlns="">
          <p:pic>
            <p:nvPicPr>
              <p:cNvPr id="33" name="Ink 32">
                <a:extLst>
                  <a:ext uri="{FF2B5EF4-FFF2-40B4-BE49-F238E27FC236}">
                    <a16:creationId xmlns:a16="http://schemas.microsoft.com/office/drawing/2014/main" id="{727FA10E-7E3D-D7D4-1061-F56B00BA792D}"/>
                  </a:ext>
                </a:extLst>
              </p:cNvPr>
              <p:cNvPicPr/>
              <p:nvPr/>
            </p:nvPicPr>
            <p:blipFill>
              <a:blip r:embed="rId38"/>
              <a:stretch>
                <a:fillRect/>
              </a:stretch>
            </p:blipFill>
            <p:spPr>
              <a:xfrm>
                <a:off x="6669960" y="2402760"/>
                <a:ext cx="130464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C4ABBDAB-2BF8-AEBF-5124-05E51560197B}"/>
                  </a:ext>
                </a:extLst>
              </p14:cNvPr>
              <p14:cNvContentPartPr/>
              <p14:nvPr/>
            </p14:nvContentPartPr>
            <p14:xfrm>
              <a:off x="7010160" y="2903520"/>
              <a:ext cx="2253240" cy="439200"/>
            </p14:xfrm>
          </p:contentPart>
        </mc:Choice>
        <mc:Fallback xmlns="">
          <p:pic>
            <p:nvPicPr>
              <p:cNvPr id="34" name="Ink 33">
                <a:extLst>
                  <a:ext uri="{FF2B5EF4-FFF2-40B4-BE49-F238E27FC236}">
                    <a16:creationId xmlns:a16="http://schemas.microsoft.com/office/drawing/2014/main" id="{C4ABBDAB-2BF8-AEBF-5124-05E51560197B}"/>
                  </a:ext>
                </a:extLst>
              </p:cNvPr>
              <p:cNvPicPr/>
              <p:nvPr/>
            </p:nvPicPr>
            <p:blipFill>
              <a:blip r:embed="rId40"/>
              <a:stretch>
                <a:fillRect/>
              </a:stretch>
            </p:blipFill>
            <p:spPr>
              <a:xfrm>
                <a:off x="6947160" y="2840520"/>
                <a:ext cx="23788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4EDB0BA6-E59F-012D-9FF5-40E970374A79}"/>
                  </a:ext>
                </a:extLst>
              </p14:cNvPr>
              <p14:cNvContentPartPr/>
              <p14:nvPr/>
            </p14:nvContentPartPr>
            <p14:xfrm>
              <a:off x="9233880" y="3005760"/>
              <a:ext cx="1339200" cy="311760"/>
            </p14:xfrm>
          </p:contentPart>
        </mc:Choice>
        <mc:Fallback xmlns="">
          <p:pic>
            <p:nvPicPr>
              <p:cNvPr id="35" name="Ink 34">
                <a:extLst>
                  <a:ext uri="{FF2B5EF4-FFF2-40B4-BE49-F238E27FC236}">
                    <a16:creationId xmlns:a16="http://schemas.microsoft.com/office/drawing/2014/main" id="{4EDB0BA6-E59F-012D-9FF5-40E970374A79}"/>
                  </a:ext>
                </a:extLst>
              </p:cNvPr>
              <p:cNvPicPr/>
              <p:nvPr/>
            </p:nvPicPr>
            <p:blipFill>
              <a:blip r:embed="rId42"/>
              <a:stretch>
                <a:fillRect/>
              </a:stretch>
            </p:blipFill>
            <p:spPr>
              <a:xfrm>
                <a:off x="9170880" y="2943120"/>
                <a:ext cx="14648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01611CC8-E271-91F1-CB31-531F1D425A17}"/>
                  </a:ext>
                </a:extLst>
              </p14:cNvPr>
              <p14:cNvContentPartPr/>
              <p14:nvPr/>
            </p14:nvContentPartPr>
            <p14:xfrm>
              <a:off x="6936360" y="3466920"/>
              <a:ext cx="3227760" cy="602640"/>
            </p14:xfrm>
          </p:contentPart>
        </mc:Choice>
        <mc:Fallback xmlns="">
          <p:pic>
            <p:nvPicPr>
              <p:cNvPr id="36" name="Ink 35">
                <a:extLst>
                  <a:ext uri="{FF2B5EF4-FFF2-40B4-BE49-F238E27FC236}">
                    <a16:creationId xmlns:a16="http://schemas.microsoft.com/office/drawing/2014/main" id="{01611CC8-E271-91F1-CB31-531F1D425A17}"/>
                  </a:ext>
                </a:extLst>
              </p:cNvPr>
              <p:cNvPicPr/>
              <p:nvPr/>
            </p:nvPicPr>
            <p:blipFill>
              <a:blip r:embed="rId44"/>
              <a:stretch>
                <a:fillRect/>
              </a:stretch>
            </p:blipFill>
            <p:spPr>
              <a:xfrm>
                <a:off x="6873720" y="3403920"/>
                <a:ext cx="3353400" cy="728280"/>
              </a:xfrm>
              <a:prstGeom prst="rect">
                <a:avLst/>
              </a:prstGeom>
            </p:spPr>
          </p:pic>
        </mc:Fallback>
      </mc:AlternateContent>
      <p:grpSp>
        <p:nvGrpSpPr>
          <p:cNvPr id="39" name="Group 38">
            <a:extLst>
              <a:ext uri="{FF2B5EF4-FFF2-40B4-BE49-F238E27FC236}">
                <a16:creationId xmlns:a16="http://schemas.microsoft.com/office/drawing/2014/main" id="{EDA4C4A3-7067-8757-F06B-F09567E3422A}"/>
              </a:ext>
            </a:extLst>
          </p:cNvPr>
          <p:cNvGrpSpPr/>
          <p:nvPr/>
        </p:nvGrpSpPr>
        <p:grpSpPr>
          <a:xfrm>
            <a:off x="6705180" y="4029240"/>
            <a:ext cx="2486580" cy="542940"/>
            <a:chOff x="6705180" y="4029240"/>
            <a:chExt cx="2486580" cy="542940"/>
          </a:xfrm>
        </p:grpSpPr>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37E8E06D-101C-355C-C21D-5D03C06EA7FA}"/>
                    </a:ext>
                  </a:extLst>
                </p14:cNvPr>
                <p14:cNvContentPartPr/>
                <p14:nvPr/>
              </p14:nvContentPartPr>
              <p14:xfrm>
                <a:off x="6876240" y="4029240"/>
                <a:ext cx="2315520" cy="309600"/>
              </p14:xfrm>
            </p:contentPart>
          </mc:Choice>
          <mc:Fallback xmlns="">
            <p:pic>
              <p:nvPicPr>
                <p:cNvPr id="37" name="Ink 36">
                  <a:extLst>
                    <a:ext uri="{FF2B5EF4-FFF2-40B4-BE49-F238E27FC236}">
                      <a16:creationId xmlns:a16="http://schemas.microsoft.com/office/drawing/2014/main" id="{37E8E06D-101C-355C-C21D-5D03C06EA7FA}"/>
                    </a:ext>
                  </a:extLst>
                </p:cNvPr>
                <p:cNvPicPr/>
                <p:nvPr/>
              </p:nvPicPr>
              <p:blipFill>
                <a:blip r:embed="rId46"/>
                <a:stretch>
                  <a:fillRect/>
                </a:stretch>
              </p:blipFill>
              <p:spPr>
                <a:xfrm>
                  <a:off x="6813600" y="3966600"/>
                  <a:ext cx="24411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0B352109-BF76-D3E1-80E2-B6407EC70F68}"/>
                    </a:ext>
                  </a:extLst>
                </p14:cNvPr>
                <p14:cNvContentPartPr/>
                <p14:nvPr/>
              </p14:nvContentPartPr>
              <p14:xfrm>
                <a:off x="6705180" y="4571820"/>
                <a:ext cx="360" cy="360"/>
              </p14:xfrm>
            </p:contentPart>
          </mc:Choice>
          <mc:Fallback xmlns="">
            <p:pic>
              <p:nvPicPr>
                <p:cNvPr id="38" name="Ink 37">
                  <a:extLst>
                    <a:ext uri="{FF2B5EF4-FFF2-40B4-BE49-F238E27FC236}">
                      <a16:creationId xmlns:a16="http://schemas.microsoft.com/office/drawing/2014/main" id="{0B352109-BF76-D3E1-80E2-B6407EC70F68}"/>
                    </a:ext>
                  </a:extLst>
                </p:cNvPr>
                <p:cNvPicPr/>
                <p:nvPr/>
              </p:nvPicPr>
              <p:blipFill>
                <a:blip r:embed="rId28"/>
                <a:stretch>
                  <a:fillRect/>
                </a:stretch>
              </p:blipFill>
              <p:spPr>
                <a:xfrm>
                  <a:off x="6642180" y="4508820"/>
                  <a:ext cx="126000" cy="126000"/>
                </a:xfrm>
                <a:prstGeom prst="rect">
                  <a:avLst/>
                </a:prstGeom>
              </p:spPr>
            </p:pic>
          </mc:Fallback>
        </mc:AlternateContent>
      </p:grpSp>
      <p:sp>
        <p:nvSpPr>
          <p:cNvPr id="40" name="TextBox 39">
            <a:extLst>
              <a:ext uri="{FF2B5EF4-FFF2-40B4-BE49-F238E27FC236}">
                <a16:creationId xmlns:a16="http://schemas.microsoft.com/office/drawing/2014/main" id="{52CE6DFD-A444-BB51-4B1F-7D9FB1FFAC5E}"/>
              </a:ext>
            </a:extLst>
          </p:cNvPr>
          <p:cNvSpPr txBox="1"/>
          <p:nvPr/>
        </p:nvSpPr>
        <p:spPr>
          <a:xfrm>
            <a:off x="6732960" y="2274815"/>
            <a:ext cx="3812344" cy="461665"/>
          </a:xfrm>
          <a:prstGeom prst="rect">
            <a:avLst/>
          </a:prstGeom>
          <a:noFill/>
        </p:spPr>
        <p:txBody>
          <a:bodyPr wrap="square" rtlCol="0">
            <a:spAutoFit/>
          </a:bodyPr>
          <a:lstStyle/>
          <a:p>
            <a:r>
              <a:rPr lang="vi-VN" sz="2400" dirty="0"/>
              <a:t>Khó khăn</a:t>
            </a:r>
          </a:p>
        </p:txBody>
      </p:sp>
      <p:sp>
        <p:nvSpPr>
          <p:cNvPr id="41" name="TextBox 40">
            <a:extLst>
              <a:ext uri="{FF2B5EF4-FFF2-40B4-BE49-F238E27FC236}">
                <a16:creationId xmlns:a16="http://schemas.microsoft.com/office/drawing/2014/main" id="{0AA5A385-D936-092B-4921-2201ACB3DBD4}"/>
              </a:ext>
            </a:extLst>
          </p:cNvPr>
          <p:cNvSpPr txBox="1"/>
          <p:nvPr/>
        </p:nvSpPr>
        <p:spPr>
          <a:xfrm>
            <a:off x="6875203" y="2910320"/>
            <a:ext cx="5298831" cy="400110"/>
          </a:xfrm>
          <a:prstGeom prst="rect">
            <a:avLst/>
          </a:prstGeom>
          <a:noFill/>
        </p:spPr>
        <p:txBody>
          <a:bodyPr wrap="square" rtlCol="0">
            <a:spAutoFit/>
          </a:bodyPr>
          <a:lstStyle/>
          <a:p>
            <a:r>
              <a:rPr lang="vi-VN" sz="2000" dirty="0"/>
              <a:t>Meta được lưu trữ trong bộ nhớ Namenode</a:t>
            </a:r>
          </a:p>
        </p:txBody>
      </p:sp>
      <p:sp>
        <p:nvSpPr>
          <p:cNvPr id="44" name="TextBox 43">
            <a:extLst>
              <a:ext uri="{FF2B5EF4-FFF2-40B4-BE49-F238E27FC236}">
                <a16:creationId xmlns:a16="http://schemas.microsoft.com/office/drawing/2014/main" id="{A85C9567-5325-9C00-6CEF-9BCCD50258CB}"/>
              </a:ext>
            </a:extLst>
          </p:cNvPr>
          <p:cNvSpPr txBox="1"/>
          <p:nvPr/>
        </p:nvSpPr>
        <p:spPr>
          <a:xfrm>
            <a:off x="6875203" y="3463577"/>
            <a:ext cx="5298831" cy="400110"/>
          </a:xfrm>
          <a:prstGeom prst="rect">
            <a:avLst/>
          </a:prstGeom>
          <a:noFill/>
        </p:spPr>
        <p:txBody>
          <a:bodyPr wrap="square" rtlCol="0">
            <a:spAutoFit/>
          </a:bodyPr>
          <a:lstStyle/>
          <a:p>
            <a:r>
              <a:rPr lang="vi-VN" sz="2000" dirty="0"/>
              <a:t>Tắc nghẽn sau gần 4000 node</a:t>
            </a:r>
          </a:p>
        </p:txBody>
      </p:sp>
      <p:sp>
        <p:nvSpPr>
          <p:cNvPr id="46" name="TextBox 45">
            <a:extLst>
              <a:ext uri="{FF2B5EF4-FFF2-40B4-BE49-F238E27FC236}">
                <a16:creationId xmlns:a16="http://schemas.microsoft.com/office/drawing/2014/main" id="{6AA3C953-60D4-FA6B-7F2E-A8F451053278}"/>
              </a:ext>
            </a:extLst>
          </p:cNvPr>
          <p:cNvSpPr txBox="1"/>
          <p:nvPr/>
        </p:nvSpPr>
        <p:spPr>
          <a:xfrm>
            <a:off x="6875202" y="3971766"/>
            <a:ext cx="5298831" cy="400110"/>
          </a:xfrm>
          <a:prstGeom prst="rect">
            <a:avLst/>
          </a:prstGeom>
          <a:noFill/>
        </p:spPr>
        <p:txBody>
          <a:bodyPr wrap="square" rtlCol="0">
            <a:spAutoFit/>
          </a:bodyPr>
          <a:lstStyle/>
          <a:p>
            <a:r>
              <a:rPr lang="vi-VN" sz="2000" dirty="0"/>
              <a:t>Dẫn đến lỗi xếp tầng</a:t>
            </a:r>
          </a:p>
        </p:txBody>
      </p:sp>
    </p:spTree>
    <p:extLst>
      <p:ext uri="{BB962C8B-B14F-4D97-AF65-F5344CB8AC3E}">
        <p14:creationId xmlns:p14="http://schemas.microsoft.com/office/powerpoint/2010/main" val="539393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1C98B5-F705-89C1-D272-1199808F76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04A5C3E-44C6-461C-EDEC-6017C35002B9}"/>
                  </a:ext>
                </a:extLst>
              </p14:cNvPr>
              <p14:cNvContentPartPr/>
              <p14:nvPr/>
            </p14:nvContentPartPr>
            <p14:xfrm>
              <a:off x="4292280" y="1866360"/>
              <a:ext cx="360" cy="360"/>
            </p14:xfrm>
          </p:contentPart>
        </mc:Choice>
        <mc:Fallback xmlns="">
          <p:pic>
            <p:nvPicPr>
              <p:cNvPr id="6" name="Ink 5">
                <a:extLst>
                  <a:ext uri="{FF2B5EF4-FFF2-40B4-BE49-F238E27FC236}">
                    <a16:creationId xmlns:a16="http://schemas.microsoft.com/office/drawing/2014/main" id="{E04A5C3E-44C6-461C-EDEC-6017C35002B9}"/>
                  </a:ext>
                </a:extLst>
              </p:cNvPr>
              <p:cNvPicPr/>
              <p:nvPr/>
            </p:nvPicPr>
            <p:blipFill>
              <a:blip r:embed="rId4"/>
              <a:stretch>
                <a:fillRect/>
              </a:stretch>
            </p:blipFill>
            <p:spPr>
              <a:xfrm>
                <a:off x="4229280" y="1803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E1C8FA1-B09E-EEFE-CB3B-AED7F9EFB4F2}"/>
                  </a:ext>
                </a:extLst>
              </p14:cNvPr>
              <p14:cNvContentPartPr/>
              <p14:nvPr/>
            </p14:nvContentPartPr>
            <p14:xfrm>
              <a:off x="1727460" y="2311980"/>
              <a:ext cx="807840" cy="421920"/>
            </p14:xfrm>
          </p:contentPart>
        </mc:Choice>
        <mc:Fallback xmlns="">
          <p:pic>
            <p:nvPicPr>
              <p:cNvPr id="8" name="Ink 7">
                <a:extLst>
                  <a:ext uri="{FF2B5EF4-FFF2-40B4-BE49-F238E27FC236}">
                    <a16:creationId xmlns:a16="http://schemas.microsoft.com/office/drawing/2014/main" id="{3E1C8FA1-B09E-EEFE-CB3B-AED7F9EFB4F2}"/>
                  </a:ext>
                </a:extLst>
              </p:cNvPr>
              <p:cNvPicPr/>
              <p:nvPr/>
            </p:nvPicPr>
            <p:blipFill>
              <a:blip r:embed="rId6"/>
              <a:stretch>
                <a:fillRect/>
              </a:stretch>
            </p:blipFill>
            <p:spPr>
              <a:xfrm>
                <a:off x="1664820" y="2248980"/>
                <a:ext cx="9334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36FF2CC9-093F-4D71-2B8D-C4FD0351EC1B}"/>
                  </a:ext>
                </a:extLst>
              </p14:cNvPr>
              <p14:cNvContentPartPr/>
              <p14:nvPr/>
            </p14:nvContentPartPr>
            <p14:xfrm>
              <a:off x="1892340" y="2412780"/>
              <a:ext cx="2080800" cy="375840"/>
            </p14:xfrm>
          </p:contentPart>
        </mc:Choice>
        <mc:Fallback xmlns="">
          <p:pic>
            <p:nvPicPr>
              <p:cNvPr id="10" name="Ink 9">
                <a:extLst>
                  <a:ext uri="{FF2B5EF4-FFF2-40B4-BE49-F238E27FC236}">
                    <a16:creationId xmlns:a16="http://schemas.microsoft.com/office/drawing/2014/main" id="{36FF2CC9-093F-4D71-2B8D-C4FD0351EC1B}"/>
                  </a:ext>
                </a:extLst>
              </p:cNvPr>
              <p:cNvPicPr/>
              <p:nvPr/>
            </p:nvPicPr>
            <p:blipFill>
              <a:blip r:embed="rId8"/>
              <a:stretch>
                <a:fillRect/>
              </a:stretch>
            </p:blipFill>
            <p:spPr>
              <a:xfrm>
                <a:off x="1829700" y="2350140"/>
                <a:ext cx="22064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059F05D8-44E7-6ABD-DAB2-5FA280AC6296}"/>
                  </a:ext>
                </a:extLst>
              </p14:cNvPr>
              <p14:cNvContentPartPr/>
              <p14:nvPr/>
            </p14:nvContentPartPr>
            <p14:xfrm>
              <a:off x="1796940" y="2653980"/>
              <a:ext cx="59400" cy="57600"/>
            </p14:xfrm>
          </p:contentPart>
        </mc:Choice>
        <mc:Fallback xmlns="">
          <p:pic>
            <p:nvPicPr>
              <p:cNvPr id="11" name="Ink 10">
                <a:extLst>
                  <a:ext uri="{FF2B5EF4-FFF2-40B4-BE49-F238E27FC236}">
                    <a16:creationId xmlns:a16="http://schemas.microsoft.com/office/drawing/2014/main" id="{059F05D8-44E7-6ABD-DAB2-5FA280AC6296}"/>
                  </a:ext>
                </a:extLst>
              </p:cNvPr>
              <p:cNvPicPr/>
              <p:nvPr/>
            </p:nvPicPr>
            <p:blipFill>
              <a:blip r:embed="rId10"/>
              <a:stretch>
                <a:fillRect/>
              </a:stretch>
            </p:blipFill>
            <p:spPr>
              <a:xfrm>
                <a:off x="1733940" y="2591340"/>
                <a:ext cx="185040" cy="183240"/>
              </a:xfrm>
              <a:prstGeom prst="rect">
                <a:avLst/>
              </a:prstGeom>
            </p:spPr>
          </p:pic>
        </mc:Fallback>
      </mc:AlternateContent>
      <p:sp>
        <p:nvSpPr>
          <p:cNvPr id="12" name="TextBox 11">
            <a:extLst>
              <a:ext uri="{FF2B5EF4-FFF2-40B4-BE49-F238E27FC236}">
                <a16:creationId xmlns:a16="http://schemas.microsoft.com/office/drawing/2014/main" id="{2960656E-40F5-64A0-4861-C1C01B83703B}"/>
              </a:ext>
            </a:extLst>
          </p:cNvPr>
          <p:cNvSpPr txBox="1"/>
          <p:nvPr/>
        </p:nvSpPr>
        <p:spPr>
          <a:xfrm>
            <a:off x="2053135" y="2094345"/>
            <a:ext cx="3812344" cy="461665"/>
          </a:xfrm>
          <a:prstGeom prst="rect">
            <a:avLst/>
          </a:prstGeom>
          <a:noFill/>
        </p:spPr>
        <p:txBody>
          <a:bodyPr wrap="square" rtlCol="0">
            <a:spAutoFit/>
          </a:bodyPr>
          <a:lstStyle/>
          <a:p>
            <a:r>
              <a:rPr lang="vi-VN" sz="2400" dirty="0"/>
              <a:t>Lớp HDFS</a:t>
            </a:r>
          </a:p>
        </p:txBody>
      </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F5C17BC-ADE9-B8AF-9D20-FD00E79E35A9}"/>
                  </a:ext>
                </a:extLst>
              </p14:cNvPr>
              <p14:cNvContentPartPr/>
              <p14:nvPr/>
            </p14:nvContentPartPr>
            <p14:xfrm>
              <a:off x="5910260" y="1922000"/>
              <a:ext cx="3082680" cy="475200"/>
            </p14:xfrm>
          </p:contentPart>
        </mc:Choice>
        <mc:Fallback xmlns="">
          <p:pic>
            <p:nvPicPr>
              <p:cNvPr id="13" name="Ink 12">
                <a:extLst>
                  <a:ext uri="{FF2B5EF4-FFF2-40B4-BE49-F238E27FC236}">
                    <a16:creationId xmlns:a16="http://schemas.microsoft.com/office/drawing/2014/main" id="{DF5C17BC-ADE9-B8AF-9D20-FD00E79E35A9}"/>
                  </a:ext>
                </a:extLst>
              </p:cNvPr>
              <p:cNvPicPr/>
              <p:nvPr/>
            </p:nvPicPr>
            <p:blipFill>
              <a:blip r:embed="rId12"/>
              <a:stretch>
                <a:fillRect/>
              </a:stretch>
            </p:blipFill>
            <p:spPr>
              <a:xfrm>
                <a:off x="5847260" y="1859360"/>
                <a:ext cx="320832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F1BD1E3-6BEA-2EEB-FFF3-EA947A666A2C}"/>
                  </a:ext>
                </a:extLst>
              </p14:cNvPr>
              <p14:cNvContentPartPr/>
              <p14:nvPr/>
            </p14:nvContentPartPr>
            <p14:xfrm>
              <a:off x="8837660" y="1868000"/>
              <a:ext cx="2077200" cy="621720"/>
            </p14:xfrm>
          </p:contentPart>
        </mc:Choice>
        <mc:Fallback xmlns="">
          <p:pic>
            <p:nvPicPr>
              <p:cNvPr id="14" name="Ink 13">
                <a:extLst>
                  <a:ext uri="{FF2B5EF4-FFF2-40B4-BE49-F238E27FC236}">
                    <a16:creationId xmlns:a16="http://schemas.microsoft.com/office/drawing/2014/main" id="{FF1BD1E3-6BEA-2EEB-FFF3-EA947A666A2C}"/>
                  </a:ext>
                </a:extLst>
              </p:cNvPr>
              <p:cNvPicPr/>
              <p:nvPr/>
            </p:nvPicPr>
            <p:blipFill>
              <a:blip r:embed="rId14"/>
              <a:stretch>
                <a:fillRect/>
              </a:stretch>
            </p:blipFill>
            <p:spPr>
              <a:xfrm>
                <a:off x="8774660" y="1805000"/>
                <a:ext cx="2202840" cy="747360"/>
              </a:xfrm>
              <a:prstGeom prst="rect">
                <a:avLst/>
              </a:prstGeom>
            </p:spPr>
          </p:pic>
        </mc:Fallback>
      </mc:AlternateContent>
      <p:sp>
        <p:nvSpPr>
          <p:cNvPr id="15" name="TextBox 14">
            <a:extLst>
              <a:ext uri="{FF2B5EF4-FFF2-40B4-BE49-F238E27FC236}">
                <a16:creationId xmlns:a16="http://schemas.microsoft.com/office/drawing/2014/main" id="{60F6EF8B-38C2-F339-B338-03C630F27EE5}"/>
              </a:ext>
            </a:extLst>
          </p:cNvPr>
          <p:cNvSpPr txBox="1"/>
          <p:nvPr/>
        </p:nvSpPr>
        <p:spPr>
          <a:xfrm>
            <a:off x="7419565" y="1866360"/>
            <a:ext cx="3812344" cy="461665"/>
          </a:xfrm>
          <a:prstGeom prst="rect">
            <a:avLst/>
          </a:prstGeom>
          <a:noFill/>
        </p:spPr>
        <p:txBody>
          <a:bodyPr wrap="square" rtlCol="0">
            <a:spAutoFit/>
          </a:bodyPr>
          <a:lstStyle/>
          <a:p>
            <a:r>
              <a:rPr lang="vi-VN" sz="2400" dirty="0"/>
              <a:t>Kiến trúc HDFS</a:t>
            </a:r>
          </a:p>
        </p:txBody>
      </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CB12744-78AA-CD5C-76B7-88E9A63C165F}"/>
                  </a:ext>
                </a:extLst>
              </p14:cNvPr>
              <p14:cNvContentPartPr/>
              <p14:nvPr/>
            </p14:nvContentPartPr>
            <p14:xfrm>
              <a:off x="812120" y="4539950"/>
              <a:ext cx="135000" cy="894960"/>
            </p14:xfrm>
          </p:contentPart>
        </mc:Choice>
        <mc:Fallback xmlns="">
          <p:pic>
            <p:nvPicPr>
              <p:cNvPr id="21" name="Ink 20">
                <a:extLst>
                  <a:ext uri="{FF2B5EF4-FFF2-40B4-BE49-F238E27FC236}">
                    <a16:creationId xmlns:a16="http://schemas.microsoft.com/office/drawing/2014/main" id="{2CB12744-78AA-CD5C-76B7-88E9A63C165F}"/>
                  </a:ext>
                </a:extLst>
              </p:cNvPr>
              <p:cNvPicPr/>
              <p:nvPr/>
            </p:nvPicPr>
            <p:blipFill>
              <a:blip r:embed="rId16"/>
              <a:stretch>
                <a:fillRect/>
              </a:stretch>
            </p:blipFill>
            <p:spPr>
              <a:xfrm>
                <a:off x="749120" y="4476950"/>
                <a:ext cx="260640" cy="10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494E804-C91F-EED9-25CA-C3DC898EF73C}"/>
                  </a:ext>
                </a:extLst>
              </p14:cNvPr>
              <p14:cNvContentPartPr/>
              <p14:nvPr/>
            </p14:nvContentPartPr>
            <p14:xfrm>
              <a:off x="5497280" y="4661390"/>
              <a:ext cx="40680" cy="1189080"/>
            </p14:xfrm>
          </p:contentPart>
        </mc:Choice>
        <mc:Fallback xmlns="">
          <p:pic>
            <p:nvPicPr>
              <p:cNvPr id="22" name="Ink 21">
                <a:extLst>
                  <a:ext uri="{FF2B5EF4-FFF2-40B4-BE49-F238E27FC236}">
                    <a16:creationId xmlns:a16="http://schemas.microsoft.com/office/drawing/2014/main" id="{D494E804-C91F-EED9-25CA-C3DC898EF73C}"/>
                  </a:ext>
                </a:extLst>
              </p:cNvPr>
              <p:cNvPicPr/>
              <p:nvPr/>
            </p:nvPicPr>
            <p:blipFill>
              <a:blip r:embed="rId18"/>
              <a:stretch>
                <a:fillRect/>
              </a:stretch>
            </p:blipFill>
            <p:spPr>
              <a:xfrm>
                <a:off x="5434280" y="4598390"/>
                <a:ext cx="166320" cy="1314720"/>
              </a:xfrm>
              <a:prstGeom prst="rect">
                <a:avLst/>
              </a:prstGeom>
            </p:spPr>
          </p:pic>
        </mc:Fallback>
      </mc:AlternateContent>
      <p:grpSp>
        <p:nvGrpSpPr>
          <p:cNvPr id="24" name="Group 23">
            <a:extLst>
              <a:ext uri="{FF2B5EF4-FFF2-40B4-BE49-F238E27FC236}">
                <a16:creationId xmlns:a16="http://schemas.microsoft.com/office/drawing/2014/main" id="{D997C3EC-271D-864A-B658-BE4683EFFC27}"/>
              </a:ext>
            </a:extLst>
          </p:cNvPr>
          <p:cNvGrpSpPr/>
          <p:nvPr/>
        </p:nvGrpSpPr>
        <p:grpSpPr>
          <a:xfrm>
            <a:off x="5493593" y="2825390"/>
            <a:ext cx="101160" cy="914050"/>
            <a:chOff x="5493593" y="2825390"/>
            <a:chExt cx="101160" cy="914050"/>
          </a:xfrm>
        </p:grpSpPr>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E70F992E-D0FC-0619-4FCB-A22BFEE80219}"/>
                    </a:ext>
                  </a:extLst>
                </p14:cNvPr>
                <p14:cNvContentPartPr/>
                <p14:nvPr/>
              </p14:nvContentPartPr>
              <p14:xfrm>
                <a:off x="5493593" y="3045360"/>
                <a:ext cx="101160" cy="694080"/>
              </p14:xfrm>
            </p:contentPart>
          </mc:Choice>
          <mc:Fallback xmlns="">
            <p:pic>
              <p:nvPicPr>
                <p:cNvPr id="16" name="Ink 15">
                  <a:extLst>
                    <a:ext uri="{FF2B5EF4-FFF2-40B4-BE49-F238E27FC236}">
                      <a16:creationId xmlns:a16="http://schemas.microsoft.com/office/drawing/2014/main" id="{E70F992E-D0FC-0619-4FCB-A22BFEE80219}"/>
                    </a:ext>
                  </a:extLst>
                </p:cNvPr>
                <p:cNvPicPr/>
                <p:nvPr/>
              </p:nvPicPr>
              <p:blipFill>
                <a:blip r:embed="rId20"/>
                <a:stretch>
                  <a:fillRect/>
                </a:stretch>
              </p:blipFill>
              <p:spPr>
                <a:xfrm>
                  <a:off x="5430953" y="2982720"/>
                  <a:ext cx="226800" cy="81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45DDC84-120B-BDE4-CECA-6C8F17B5DCC1}"/>
                    </a:ext>
                  </a:extLst>
                </p14:cNvPr>
                <p14:cNvContentPartPr/>
                <p14:nvPr/>
              </p14:nvContentPartPr>
              <p14:xfrm>
                <a:off x="5516993" y="3142920"/>
                <a:ext cx="360" cy="360"/>
              </p14:xfrm>
            </p:contentPart>
          </mc:Choice>
          <mc:Fallback xmlns="">
            <p:pic>
              <p:nvPicPr>
                <p:cNvPr id="17" name="Ink 16">
                  <a:extLst>
                    <a:ext uri="{FF2B5EF4-FFF2-40B4-BE49-F238E27FC236}">
                      <a16:creationId xmlns:a16="http://schemas.microsoft.com/office/drawing/2014/main" id="{945DDC84-120B-BDE4-CECA-6C8F17B5DCC1}"/>
                    </a:ext>
                  </a:extLst>
                </p:cNvPr>
                <p:cNvPicPr/>
                <p:nvPr/>
              </p:nvPicPr>
              <p:blipFill>
                <a:blip r:embed="rId4"/>
                <a:stretch>
                  <a:fillRect/>
                </a:stretch>
              </p:blipFill>
              <p:spPr>
                <a:xfrm>
                  <a:off x="5454353" y="3080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2C394FF7-E96B-180F-B3F0-2335DE6240DA}"/>
                    </a:ext>
                  </a:extLst>
                </p14:cNvPr>
                <p14:cNvContentPartPr/>
                <p14:nvPr/>
              </p14:nvContentPartPr>
              <p14:xfrm>
                <a:off x="5536880" y="2825390"/>
                <a:ext cx="39960" cy="264600"/>
              </p14:xfrm>
            </p:contentPart>
          </mc:Choice>
          <mc:Fallback xmlns="">
            <p:pic>
              <p:nvPicPr>
                <p:cNvPr id="23" name="Ink 22">
                  <a:extLst>
                    <a:ext uri="{FF2B5EF4-FFF2-40B4-BE49-F238E27FC236}">
                      <a16:creationId xmlns:a16="http://schemas.microsoft.com/office/drawing/2014/main" id="{2C394FF7-E96B-180F-B3F0-2335DE6240DA}"/>
                    </a:ext>
                  </a:extLst>
                </p:cNvPr>
                <p:cNvPicPr/>
                <p:nvPr/>
              </p:nvPicPr>
              <p:blipFill>
                <a:blip r:embed="rId23"/>
                <a:stretch>
                  <a:fillRect/>
                </a:stretch>
              </p:blipFill>
              <p:spPr>
                <a:xfrm>
                  <a:off x="5474240" y="2762750"/>
                  <a:ext cx="165600" cy="39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CF39BDD0-E751-FB46-28DA-B5D953665818}"/>
                  </a:ext>
                </a:extLst>
              </p14:cNvPr>
              <p14:cNvContentPartPr/>
              <p14:nvPr/>
            </p14:nvContentPartPr>
            <p14:xfrm>
              <a:off x="837540" y="3104750"/>
              <a:ext cx="91080" cy="755640"/>
            </p14:xfrm>
          </p:contentPart>
        </mc:Choice>
        <mc:Fallback xmlns="">
          <p:pic>
            <p:nvPicPr>
              <p:cNvPr id="25" name="Ink 24">
                <a:extLst>
                  <a:ext uri="{FF2B5EF4-FFF2-40B4-BE49-F238E27FC236}">
                    <a16:creationId xmlns:a16="http://schemas.microsoft.com/office/drawing/2014/main" id="{CF39BDD0-E751-FB46-28DA-B5D953665818}"/>
                  </a:ext>
                </a:extLst>
              </p:cNvPr>
              <p:cNvPicPr/>
              <p:nvPr/>
            </p:nvPicPr>
            <p:blipFill>
              <a:blip r:embed="rId25"/>
              <a:stretch>
                <a:fillRect/>
              </a:stretch>
            </p:blipFill>
            <p:spPr>
              <a:xfrm>
                <a:off x="774900" y="3042110"/>
                <a:ext cx="216720" cy="881280"/>
              </a:xfrm>
              <a:prstGeom prst="rect">
                <a:avLst/>
              </a:prstGeom>
            </p:spPr>
          </p:pic>
        </mc:Fallback>
      </mc:AlternateContent>
      <p:sp>
        <p:nvSpPr>
          <p:cNvPr id="26" name="TextBox 25">
            <a:extLst>
              <a:ext uri="{FF2B5EF4-FFF2-40B4-BE49-F238E27FC236}">
                <a16:creationId xmlns:a16="http://schemas.microsoft.com/office/drawing/2014/main" id="{57D21595-CFA4-3316-B9D9-495E6AA54C20}"/>
              </a:ext>
            </a:extLst>
          </p:cNvPr>
          <p:cNvSpPr txBox="1"/>
          <p:nvPr/>
        </p:nvSpPr>
        <p:spPr>
          <a:xfrm rot="16200000">
            <a:off x="44662" y="4895670"/>
            <a:ext cx="1767919" cy="307777"/>
          </a:xfrm>
          <a:prstGeom prst="rect">
            <a:avLst/>
          </a:prstGeom>
          <a:noFill/>
        </p:spPr>
        <p:txBody>
          <a:bodyPr wrap="square" rtlCol="0">
            <a:spAutoFit/>
          </a:bodyPr>
          <a:lstStyle/>
          <a:p>
            <a:r>
              <a:rPr lang="vi-VN" sz="1400" dirty="0"/>
              <a:t>Không gian lưu trữ</a:t>
            </a:r>
          </a:p>
        </p:txBody>
      </p:sp>
      <p:sp>
        <p:nvSpPr>
          <p:cNvPr id="28" name="TextBox 27">
            <a:extLst>
              <a:ext uri="{FF2B5EF4-FFF2-40B4-BE49-F238E27FC236}">
                <a16:creationId xmlns:a16="http://schemas.microsoft.com/office/drawing/2014/main" id="{D5E5B6C0-3C49-9070-75C1-AED6D44A3428}"/>
              </a:ext>
            </a:extLst>
          </p:cNvPr>
          <p:cNvSpPr txBox="1"/>
          <p:nvPr/>
        </p:nvSpPr>
        <p:spPr>
          <a:xfrm rot="16200000">
            <a:off x="4556905" y="4895670"/>
            <a:ext cx="1767919" cy="307777"/>
          </a:xfrm>
          <a:prstGeom prst="rect">
            <a:avLst/>
          </a:prstGeom>
          <a:noFill/>
        </p:spPr>
        <p:txBody>
          <a:bodyPr wrap="square" rtlCol="0">
            <a:spAutoFit/>
          </a:bodyPr>
          <a:lstStyle/>
          <a:p>
            <a:r>
              <a:rPr lang="vi-VN" sz="1400" dirty="0"/>
              <a:t>Không gian lưu trữ</a:t>
            </a:r>
          </a:p>
        </p:txBody>
      </p:sp>
      <p:sp>
        <p:nvSpPr>
          <p:cNvPr id="29" name="TextBox 28">
            <a:extLst>
              <a:ext uri="{FF2B5EF4-FFF2-40B4-BE49-F238E27FC236}">
                <a16:creationId xmlns:a16="http://schemas.microsoft.com/office/drawing/2014/main" id="{AB3BE2EF-396D-51C3-F50E-06EA3036D63D}"/>
              </a:ext>
            </a:extLst>
          </p:cNvPr>
          <p:cNvSpPr txBox="1"/>
          <p:nvPr/>
        </p:nvSpPr>
        <p:spPr>
          <a:xfrm rot="16200000">
            <a:off x="4556905" y="3042051"/>
            <a:ext cx="1767919" cy="307777"/>
          </a:xfrm>
          <a:prstGeom prst="rect">
            <a:avLst/>
          </a:prstGeom>
          <a:noFill/>
        </p:spPr>
        <p:txBody>
          <a:bodyPr wrap="square" rtlCol="0">
            <a:spAutoFit/>
          </a:bodyPr>
          <a:lstStyle/>
          <a:p>
            <a:r>
              <a:rPr lang="vi-VN" sz="1400"/>
              <a:t>Namespace</a:t>
            </a:r>
            <a:endParaRPr lang="vi-VN" sz="1400" dirty="0"/>
          </a:p>
        </p:txBody>
      </p:sp>
      <p:sp>
        <p:nvSpPr>
          <p:cNvPr id="30" name="TextBox 29">
            <a:extLst>
              <a:ext uri="{FF2B5EF4-FFF2-40B4-BE49-F238E27FC236}">
                <a16:creationId xmlns:a16="http://schemas.microsoft.com/office/drawing/2014/main" id="{0F2FA5A7-0D16-14C6-CE5B-3670C83CB405}"/>
              </a:ext>
            </a:extLst>
          </p:cNvPr>
          <p:cNvSpPr txBox="1"/>
          <p:nvPr/>
        </p:nvSpPr>
        <p:spPr>
          <a:xfrm rot="16200000">
            <a:off x="4439" y="2975146"/>
            <a:ext cx="1767919" cy="307777"/>
          </a:xfrm>
          <a:prstGeom prst="rect">
            <a:avLst/>
          </a:prstGeom>
          <a:noFill/>
        </p:spPr>
        <p:txBody>
          <a:bodyPr wrap="square" rtlCol="0">
            <a:spAutoFit/>
          </a:bodyPr>
          <a:lstStyle/>
          <a:p>
            <a:r>
              <a:rPr lang="vi-VN" sz="1400"/>
              <a:t>Namespace</a:t>
            </a:r>
            <a:endParaRPr lang="vi-VN" sz="1400" dirty="0"/>
          </a:p>
        </p:txBody>
      </p:sp>
    </p:spTree>
    <p:extLst>
      <p:ext uri="{BB962C8B-B14F-4D97-AF65-F5344CB8AC3E}">
        <p14:creationId xmlns:p14="http://schemas.microsoft.com/office/powerpoint/2010/main" val="3795080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32A0E-B65E-4DCE-A50E-4A09C8129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553C19A-8A97-D4FB-FD11-20B3FB917B35}"/>
                  </a:ext>
                </a:extLst>
              </p14:cNvPr>
              <p14:cNvContentPartPr/>
              <p14:nvPr/>
            </p14:nvContentPartPr>
            <p14:xfrm>
              <a:off x="5609700" y="1218780"/>
              <a:ext cx="360" cy="360"/>
            </p14:xfrm>
          </p:contentPart>
        </mc:Choice>
        <mc:Fallback xmlns="">
          <p:pic>
            <p:nvPicPr>
              <p:cNvPr id="9" name="Ink 8">
                <a:extLst>
                  <a:ext uri="{FF2B5EF4-FFF2-40B4-BE49-F238E27FC236}">
                    <a16:creationId xmlns:a16="http://schemas.microsoft.com/office/drawing/2014/main" id="{1553C19A-8A97-D4FB-FD11-20B3FB917B35}"/>
                  </a:ext>
                </a:extLst>
              </p:cNvPr>
              <p:cNvPicPr/>
              <p:nvPr/>
            </p:nvPicPr>
            <p:blipFill>
              <a:blip r:embed="rId4"/>
              <a:stretch>
                <a:fillRect/>
              </a:stretch>
            </p:blipFill>
            <p:spPr>
              <a:xfrm>
                <a:off x="5547060" y="11557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63F4493F-CA56-5986-B866-E6FEBB940288}"/>
                  </a:ext>
                </a:extLst>
              </p14:cNvPr>
              <p14:cNvContentPartPr/>
              <p14:nvPr/>
            </p14:nvContentPartPr>
            <p14:xfrm>
              <a:off x="665100" y="595460"/>
              <a:ext cx="2129400" cy="752760"/>
            </p14:xfrm>
          </p:contentPart>
        </mc:Choice>
        <mc:Fallback xmlns="">
          <p:pic>
            <p:nvPicPr>
              <p:cNvPr id="10" name="Ink 9">
                <a:extLst>
                  <a:ext uri="{FF2B5EF4-FFF2-40B4-BE49-F238E27FC236}">
                    <a16:creationId xmlns:a16="http://schemas.microsoft.com/office/drawing/2014/main" id="{63F4493F-CA56-5986-B866-E6FEBB940288}"/>
                  </a:ext>
                </a:extLst>
              </p:cNvPr>
              <p:cNvPicPr/>
              <p:nvPr/>
            </p:nvPicPr>
            <p:blipFill>
              <a:blip r:embed="rId6"/>
              <a:stretch>
                <a:fillRect/>
              </a:stretch>
            </p:blipFill>
            <p:spPr>
              <a:xfrm>
                <a:off x="602100" y="532460"/>
                <a:ext cx="225504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6145B24-EC29-1410-46D0-B0887AC712EB}"/>
                  </a:ext>
                </a:extLst>
              </p14:cNvPr>
              <p14:cNvContentPartPr/>
              <p14:nvPr/>
            </p14:nvContentPartPr>
            <p14:xfrm>
              <a:off x="2960820" y="670700"/>
              <a:ext cx="4276440" cy="688320"/>
            </p14:xfrm>
          </p:contentPart>
        </mc:Choice>
        <mc:Fallback xmlns="">
          <p:pic>
            <p:nvPicPr>
              <p:cNvPr id="11" name="Ink 10">
                <a:extLst>
                  <a:ext uri="{FF2B5EF4-FFF2-40B4-BE49-F238E27FC236}">
                    <a16:creationId xmlns:a16="http://schemas.microsoft.com/office/drawing/2014/main" id="{76145B24-EC29-1410-46D0-B0887AC712EB}"/>
                  </a:ext>
                </a:extLst>
              </p:cNvPr>
              <p:cNvPicPr/>
              <p:nvPr/>
            </p:nvPicPr>
            <p:blipFill>
              <a:blip r:embed="rId8"/>
              <a:stretch>
                <a:fillRect/>
              </a:stretch>
            </p:blipFill>
            <p:spPr>
              <a:xfrm>
                <a:off x="2897820" y="607700"/>
                <a:ext cx="440208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3B7DFE0-C39E-F1A6-7723-DA2BA6C2279B}"/>
                  </a:ext>
                </a:extLst>
              </p14:cNvPr>
              <p14:cNvContentPartPr/>
              <p14:nvPr/>
            </p14:nvContentPartPr>
            <p14:xfrm>
              <a:off x="5032620" y="909020"/>
              <a:ext cx="953640" cy="278280"/>
            </p14:xfrm>
          </p:contentPart>
        </mc:Choice>
        <mc:Fallback xmlns="">
          <p:pic>
            <p:nvPicPr>
              <p:cNvPr id="12" name="Ink 11">
                <a:extLst>
                  <a:ext uri="{FF2B5EF4-FFF2-40B4-BE49-F238E27FC236}">
                    <a16:creationId xmlns:a16="http://schemas.microsoft.com/office/drawing/2014/main" id="{F3B7DFE0-C39E-F1A6-7723-DA2BA6C2279B}"/>
                  </a:ext>
                </a:extLst>
              </p:cNvPr>
              <p:cNvPicPr/>
              <p:nvPr/>
            </p:nvPicPr>
            <p:blipFill>
              <a:blip r:embed="rId10"/>
              <a:stretch>
                <a:fillRect/>
              </a:stretch>
            </p:blipFill>
            <p:spPr>
              <a:xfrm>
                <a:off x="4969980" y="846020"/>
                <a:ext cx="1079280" cy="403920"/>
              </a:xfrm>
              <a:prstGeom prst="rect">
                <a:avLst/>
              </a:prstGeom>
            </p:spPr>
          </p:pic>
        </mc:Fallback>
      </mc:AlternateContent>
      <p:sp>
        <p:nvSpPr>
          <p:cNvPr id="13" name="TextBox 12">
            <a:extLst>
              <a:ext uri="{FF2B5EF4-FFF2-40B4-BE49-F238E27FC236}">
                <a16:creationId xmlns:a16="http://schemas.microsoft.com/office/drawing/2014/main" id="{30437DD3-120C-39CF-9681-4436878D6BDD}"/>
              </a:ext>
            </a:extLst>
          </p:cNvPr>
          <p:cNvSpPr txBox="1"/>
          <p:nvPr/>
        </p:nvSpPr>
        <p:spPr>
          <a:xfrm>
            <a:off x="665100" y="742950"/>
            <a:ext cx="4944600" cy="584775"/>
          </a:xfrm>
          <a:prstGeom prst="rect">
            <a:avLst/>
          </a:prstGeom>
          <a:noFill/>
        </p:spPr>
        <p:txBody>
          <a:bodyPr wrap="square" rtlCol="0">
            <a:spAutoFit/>
          </a:bodyPr>
          <a:lstStyle/>
          <a:p>
            <a:r>
              <a:rPr lang="vi-VN" sz="3200" dirty="0">
                <a:solidFill>
                  <a:schemeClr val="accent1"/>
                </a:solidFill>
              </a:rPr>
              <a:t>Hạn chế của Hadoop 1.x</a:t>
            </a:r>
          </a:p>
        </p:txBody>
      </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E903130-8D9B-67B0-BDF4-E27B35CCFC6B}"/>
                  </a:ext>
                </a:extLst>
              </p14:cNvPr>
              <p14:cNvContentPartPr/>
              <p14:nvPr/>
            </p14:nvContentPartPr>
            <p14:xfrm>
              <a:off x="769480" y="1380780"/>
              <a:ext cx="4794120" cy="544320"/>
            </p14:xfrm>
          </p:contentPart>
        </mc:Choice>
        <mc:Fallback xmlns="">
          <p:pic>
            <p:nvPicPr>
              <p:cNvPr id="14" name="Ink 13">
                <a:extLst>
                  <a:ext uri="{FF2B5EF4-FFF2-40B4-BE49-F238E27FC236}">
                    <a16:creationId xmlns:a16="http://schemas.microsoft.com/office/drawing/2014/main" id="{BE903130-8D9B-67B0-BDF4-E27B35CCFC6B}"/>
                  </a:ext>
                </a:extLst>
              </p:cNvPr>
              <p:cNvPicPr/>
              <p:nvPr/>
            </p:nvPicPr>
            <p:blipFill>
              <a:blip r:embed="rId12"/>
              <a:stretch>
                <a:fillRect/>
              </a:stretch>
            </p:blipFill>
            <p:spPr>
              <a:xfrm>
                <a:off x="706840" y="1317780"/>
                <a:ext cx="4919760" cy="669960"/>
              </a:xfrm>
              <a:prstGeom prst="rect">
                <a:avLst/>
              </a:prstGeom>
            </p:spPr>
          </p:pic>
        </mc:Fallback>
      </mc:AlternateContent>
      <p:sp>
        <p:nvSpPr>
          <p:cNvPr id="15" name="TextBox 14">
            <a:extLst>
              <a:ext uri="{FF2B5EF4-FFF2-40B4-BE49-F238E27FC236}">
                <a16:creationId xmlns:a16="http://schemas.microsoft.com/office/drawing/2014/main" id="{F8EB841D-0EAF-8108-954E-BDD5CE896B58}"/>
              </a:ext>
            </a:extLst>
          </p:cNvPr>
          <p:cNvSpPr txBox="1"/>
          <p:nvPr/>
        </p:nvSpPr>
        <p:spPr>
          <a:xfrm>
            <a:off x="863600" y="1327725"/>
            <a:ext cx="5122660" cy="461665"/>
          </a:xfrm>
          <a:prstGeom prst="rect">
            <a:avLst/>
          </a:prstGeom>
          <a:noFill/>
        </p:spPr>
        <p:txBody>
          <a:bodyPr wrap="square" rtlCol="0">
            <a:spAutoFit/>
          </a:bodyPr>
          <a:lstStyle/>
          <a:p>
            <a:r>
              <a:rPr lang="vi-VN" sz="2400" dirty="0"/>
              <a:t>NameNode – điểm lỗi duy nhất</a:t>
            </a:r>
          </a:p>
        </p:txBody>
      </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C59A7A58-3CAF-ACBB-090C-C0757662B709}"/>
                  </a:ext>
                </a:extLst>
              </p14:cNvPr>
              <p14:cNvContentPartPr/>
              <p14:nvPr/>
            </p14:nvContentPartPr>
            <p14:xfrm>
              <a:off x="6635300" y="3044360"/>
              <a:ext cx="1964880" cy="601560"/>
            </p14:xfrm>
          </p:contentPart>
        </mc:Choice>
        <mc:Fallback xmlns="">
          <p:pic>
            <p:nvPicPr>
              <p:cNvPr id="16" name="Ink 15">
                <a:extLst>
                  <a:ext uri="{FF2B5EF4-FFF2-40B4-BE49-F238E27FC236}">
                    <a16:creationId xmlns:a16="http://schemas.microsoft.com/office/drawing/2014/main" id="{C59A7A58-3CAF-ACBB-090C-C0757662B709}"/>
                  </a:ext>
                </a:extLst>
              </p:cNvPr>
              <p:cNvPicPr/>
              <p:nvPr/>
            </p:nvPicPr>
            <p:blipFill>
              <a:blip r:embed="rId14"/>
              <a:stretch>
                <a:fillRect/>
              </a:stretch>
            </p:blipFill>
            <p:spPr>
              <a:xfrm>
                <a:off x="6572660" y="2981720"/>
                <a:ext cx="209052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9C37A0B3-0AA6-565B-1296-6B26CCD49EF8}"/>
                  </a:ext>
                </a:extLst>
              </p14:cNvPr>
              <p14:cNvContentPartPr/>
              <p14:nvPr/>
            </p14:nvContentPartPr>
            <p14:xfrm>
              <a:off x="8535020" y="3128960"/>
              <a:ext cx="1699560" cy="427320"/>
            </p14:xfrm>
          </p:contentPart>
        </mc:Choice>
        <mc:Fallback xmlns="">
          <p:pic>
            <p:nvPicPr>
              <p:cNvPr id="17" name="Ink 16">
                <a:extLst>
                  <a:ext uri="{FF2B5EF4-FFF2-40B4-BE49-F238E27FC236}">
                    <a16:creationId xmlns:a16="http://schemas.microsoft.com/office/drawing/2014/main" id="{9C37A0B3-0AA6-565B-1296-6B26CCD49EF8}"/>
                  </a:ext>
                </a:extLst>
              </p:cNvPr>
              <p:cNvPicPr/>
              <p:nvPr/>
            </p:nvPicPr>
            <p:blipFill>
              <a:blip r:embed="rId16"/>
              <a:stretch>
                <a:fillRect/>
              </a:stretch>
            </p:blipFill>
            <p:spPr>
              <a:xfrm>
                <a:off x="8472380" y="3066320"/>
                <a:ext cx="1825200" cy="552960"/>
              </a:xfrm>
              <a:prstGeom prst="rect">
                <a:avLst/>
              </a:prstGeom>
            </p:spPr>
          </p:pic>
        </mc:Fallback>
      </mc:AlternateContent>
      <p:sp>
        <p:nvSpPr>
          <p:cNvPr id="18" name="TextBox 17">
            <a:extLst>
              <a:ext uri="{FF2B5EF4-FFF2-40B4-BE49-F238E27FC236}">
                <a16:creationId xmlns:a16="http://schemas.microsoft.com/office/drawing/2014/main" id="{2DEF01D9-ACA8-BB62-949F-7F5BA59DDB7F}"/>
              </a:ext>
            </a:extLst>
          </p:cNvPr>
          <p:cNvSpPr txBox="1"/>
          <p:nvPr/>
        </p:nvSpPr>
        <p:spPr>
          <a:xfrm>
            <a:off x="6434999" y="3240770"/>
            <a:ext cx="6432861" cy="400110"/>
          </a:xfrm>
          <a:prstGeom prst="rect">
            <a:avLst/>
          </a:prstGeom>
          <a:noFill/>
        </p:spPr>
        <p:txBody>
          <a:bodyPr wrap="square" rtlCol="0">
            <a:spAutoFit/>
          </a:bodyPr>
          <a:lstStyle/>
          <a:p>
            <a:r>
              <a:rPr lang="vi-VN" sz="2000" dirty="0"/>
              <a:t>Không phải </a:t>
            </a:r>
            <a:r>
              <a:rPr lang="vi-VN" sz="2000"/>
              <a:t>một chế độ chờ liên tục </a:t>
            </a:r>
            <a:r>
              <a:rPr lang="vi-VN" sz="2000" dirty="0"/>
              <a:t>cho NameNode</a:t>
            </a:r>
          </a:p>
        </p:txBody>
      </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1A27494-D573-357A-920F-F2BE7DCC481F}"/>
                  </a:ext>
                </a:extLst>
              </p14:cNvPr>
              <p14:cNvContentPartPr/>
              <p14:nvPr/>
            </p14:nvContentPartPr>
            <p14:xfrm>
              <a:off x="6619920" y="3780000"/>
              <a:ext cx="3310920" cy="517320"/>
            </p14:xfrm>
          </p:contentPart>
        </mc:Choice>
        <mc:Fallback xmlns="">
          <p:pic>
            <p:nvPicPr>
              <p:cNvPr id="20" name="Ink 19">
                <a:extLst>
                  <a:ext uri="{FF2B5EF4-FFF2-40B4-BE49-F238E27FC236}">
                    <a16:creationId xmlns:a16="http://schemas.microsoft.com/office/drawing/2014/main" id="{81A27494-D573-357A-920F-F2BE7DCC481F}"/>
                  </a:ext>
                </a:extLst>
              </p:cNvPr>
              <p:cNvPicPr/>
              <p:nvPr/>
            </p:nvPicPr>
            <p:blipFill>
              <a:blip r:embed="rId18"/>
              <a:stretch>
                <a:fillRect/>
              </a:stretch>
            </p:blipFill>
            <p:spPr>
              <a:xfrm>
                <a:off x="6557280" y="3717000"/>
                <a:ext cx="343656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7C5098C3-5316-E9F4-6E65-DC3DE77A8BAD}"/>
                  </a:ext>
                </a:extLst>
              </p14:cNvPr>
              <p14:cNvContentPartPr/>
              <p14:nvPr/>
            </p14:nvContentPartPr>
            <p14:xfrm>
              <a:off x="8493720" y="4214160"/>
              <a:ext cx="2414520" cy="452520"/>
            </p14:xfrm>
          </p:contentPart>
        </mc:Choice>
        <mc:Fallback xmlns="">
          <p:pic>
            <p:nvPicPr>
              <p:cNvPr id="24" name="Ink 23">
                <a:extLst>
                  <a:ext uri="{FF2B5EF4-FFF2-40B4-BE49-F238E27FC236}">
                    <a16:creationId xmlns:a16="http://schemas.microsoft.com/office/drawing/2014/main" id="{7C5098C3-5316-E9F4-6E65-DC3DE77A8BAD}"/>
                  </a:ext>
                </a:extLst>
              </p:cNvPr>
              <p:cNvPicPr/>
              <p:nvPr/>
            </p:nvPicPr>
            <p:blipFill>
              <a:blip r:embed="rId20"/>
              <a:stretch>
                <a:fillRect/>
              </a:stretch>
            </p:blipFill>
            <p:spPr>
              <a:xfrm>
                <a:off x="8431080" y="4151160"/>
                <a:ext cx="2540160" cy="578160"/>
              </a:xfrm>
              <a:prstGeom prst="rect">
                <a:avLst/>
              </a:prstGeom>
            </p:spPr>
          </p:pic>
        </mc:Fallback>
      </mc:AlternateContent>
      <p:grpSp>
        <p:nvGrpSpPr>
          <p:cNvPr id="27" name="Group 26">
            <a:extLst>
              <a:ext uri="{FF2B5EF4-FFF2-40B4-BE49-F238E27FC236}">
                <a16:creationId xmlns:a16="http://schemas.microsoft.com/office/drawing/2014/main" id="{9041AD20-2EDF-7FB9-9F7C-4CB2AD35CB7A}"/>
              </a:ext>
            </a:extLst>
          </p:cNvPr>
          <p:cNvGrpSpPr/>
          <p:nvPr/>
        </p:nvGrpSpPr>
        <p:grpSpPr>
          <a:xfrm>
            <a:off x="6603000" y="4252680"/>
            <a:ext cx="4487400" cy="470160"/>
            <a:chOff x="6603000" y="4252680"/>
            <a:chExt cx="4487400" cy="470160"/>
          </a:xfrm>
        </p:grpSpPr>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03CD54CE-2C59-C70E-FA89-C740B0D1F6A3}"/>
                    </a:ext>
                  </a:extLst>
                </p14:cNvPr>
                <p14:cNvContentPartPr/>
                <p14:nvPr/>
              </p14:nvContentPartPr>
              <p14:xfrm>
                <a:off x="6603000" y="4252680"/>
                <a:ext cx="4487400" cy="470160"/>
              </p14:xfrm>
            </p:contentPart>
          </mc:Choice>
          <mc:Fallback xmlns="">
            <p:pic>
              <p:nvPicPr>
                <p:cNvPr id="22" name="Ink 21">
                  <a:extLst>
                    <a:ext uri="{FF2B5EF4-FFF2-40B4-BE49-F238E27FC236}">
                      <a16:creationId xmlns:a16="http://schemas.microsoft.com/office/drawing/2014/main" id="{03CD54CE-2C59-C70E-FA89-C740B0D1F6A3}"/>
                    </a:ext>
                  </a:extLst>
                </p:cNvPr>
                <p:cNvPicPr/>
                <p:nvPr/>
              </p:nvPicPr>
              <p:blipFill>
                <a:blip r:embed="rId22"/>
                <a:stretch>
                  <a:fillRect/>
                </a:stretch>
              </p:blipFill>
              <p:spPr>
                <a:xfrm>
                  <a:off x="6540000" y="4190040"/>
                  <a:ext cx="46130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0AFFB383-2C73-6656-25A7-B0AD3A42606D}"/>
                    </a:ext>
                  </a:extLst>
                </p14:cNvPr>
                <p14:cNvContentPartPr/>
                <p14:nvPr/>
              </p14:nvContentPartPr>
              <p14:xfrm>
                <a:off x="8526480" y="4320000"/>
                <a:ext cx="360" cy="360"/>
              </p14:xfrm>
            </p:contentPart>
          </mc:Choice>
          <mc:Fallback xmlns="">
            <p:pic>
              <p:nvPicPr>
                <p:cNvPr id="23" name="Ink 22">
                  <a:extLst>
                    <a:ext uri="{FF2B5EF4-FFF2-40B4-BE49-F238E27FC236}">
                      <a16:creationId xmlns:a16="http://schemas.microsoft.com/office/drawing/2014/main" id="{0AFFB383-2C73-6656-25A7-B0AD3A42606D}"/>
                    </a:ext>
                  </a:extLst>
                </p:cNvPr>
                <p:cNvPicPr/>
                <p:nvPr/>
              </p:nvPicPr>
              <p:blipFill>
                <a:blip r:embed="rId4"/>
                <a:stretch>
                  <a:fillRect/>
                </a:stretch>
              </p:blipFill>
              <p:spPr>
                <a:xfrm>
                  <a:off x="8463840" y="42573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CD80B8F8-2603-E096-CF12-DB9C4C2F64D0}"/>
                    </a:ext>
                  </a:extLst>
                </p14:cNvPr>
                <p14:cNvContentPartPr/>
                <p14:nvPr/>
              </p14:nvContentPartPr>
              <p14:xfrm>
                <a:off x="9604320" y="4449600"/>
                <a:ext cx="286560" cy="13680"/>
              </p14:xfrm>
            </p:contentPart>
          </mc:Choice>
          <mc:Fallback xmlns="">
            <p:pic>
              <p:nvPicPr>
                <p:cNvPr id="26" name="Ink 25">
                  <a:extLst>
                    <a:ext uri="{FF2B5EF4-FFF2-40B4-BE49-F238E27FC236}">
                      <a16:creationId xmlns:a16="http://schemas.microsoft.com/office/drawing/2014/main" id="{CD80B8F8-2603-E096-CF12-DB9C4C2F64D0}"/>
                    </a:ext>
                  </a:extLst>
                </p:cNvPr>
                <p:cNvPicPr/>
                <p:nvPr/>
              </p:nvPicPr>
              <p:blipFill>
                <a:blip r:embed="rId25"/>
                <a:stretch>
                  <a:fillRect/>
                </a:stretch>
              </p:blipFill>
              <p:spPr>
                <a:xfrm>
                  <a:off x="9541320" y="4386960"/>
                  <a:ext cx="41220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3E28746-CA6A-4865-337F-EDE54F64666A}"/>
                  </a:ext>
                </a:extLst>
              </p14:cNvPr>
              <p14:cNvContentPartPr/>
              <p14:nvPr/>
            </p14:nvContentPartPr>
            <p14:xfrm>
              <a:off x="6651960" y="4662000"/>
              <a:ext cx="4525200" cy="556920"/>
            </p14:xfrm>
          </p:contentPart>
        </mc:Choice>
        <mc:Fallback xmlns="">
          <p:pic>
            <p:nvPicPr>
              <p:cNvPr id="28" name="Ink 27">
                <a:extLst>
                  <a:ext uri="{FF2B5EF4-FFF2-40B4-BE49-F238E27FC236}">
                    <a16:creationId xmlns:a16="http://schemas.microsoft.com/office/drawing/2014/main" id="{E3E28746-CA6A-4865-337F-EDE54F64666A}"/>
                  </a:ext>
                </a:extLst>
              </p:cNvPr>
              <p:cNvPicPr/>
              <p:nvPr/>
            </p:nvPicPr>
            <p:blipFill>
              <a:blip r:embed="rId27"/>
              <a:stretch>
                <a:fillRect/>
              </a:stretch>
            </p:blipFill>
            <p:spPr>
              <a:xfrm>
                <a:off x="6588960" y="4599360"/>
                <a:ext cx="4650840" cy="682560"/>
              </a:xfrm>
              <a:prstGeom prst="rect">
                <a:avLst/>
              </a:prstGeom>
            </p:spPr>
          </p:pic>
        </mc:Fallback>
      </mc:AlternateContent>
      <p:sp>
        <p:nvSpPr>
          <p:cNvPr id="30" name="TextBox 29">
            <a:extLst>
              <a:ext uri="{FF2B5EF4-FFF2-40B4-BE49-F238E27FC236}">
                <a16:creationId xmlns:a16="http://schemas.microsoft.com/office/drawing/2014/main" id="{F9CEC202-D3E3-27DC-E09D-6DE45F691BFF}"/>
              </a:ext>
            </a:extLst>
          </p:cNvPr>
          <p:cNvSpPr txBox="1"/>
          <p:nvPr/>
        </p:nvSpPr>
        <p:spPr>
          <a:xfrm>
            <a:off x="6463740" y="3744490"/>
            <a:ext cx="5899600" cy="400110"/>
          </a:xfrm>
          <a:prstGeom prst="rect">
            <a:avLst/>
          </a:prstGeom>
          <a:noFill/>
        </p:spPr>
        <p:txBody>
          <a:bodyPr wrap="square" rtlCol="0">
            <a:spAutoFit/>
          </a:bodyPr>
          <a:lstStyle/>
          <a:p>
            <a:r>
              <a:rPr lang="vi-VN" sz="2000" dirty="0"/>
              <a:t>Kết nối với NameNode thường xuyên</a:t>
            </a:r>
          </a:p>
        </p:txBody>
      </p:sp>
      <p:sp>
        <p:nvSpPr>
          <p:cNvPr id="31" name="TextBox 30">
            <a:extLst>
              <a:ext uri="{FF2B5EF4-FFF2-40B4-BE49-F238E27FC236}">
                <a16:creationId xmlns:a16="http://schemas.microsoft.com/office/drawing/2014/main" id="{7F46975C-BAED-FBB2-DDA5-9A6DD0460A10}"/>
              </a:ext>
            </a:extLst>
          </p:cNvPr>
          <p:cNvSpPr txBox="1"/>
          <p:nvPr/>
        </p:nvSpPr>
        <p:spPr>
          <a:xfrm>
            <a:off x="6471420" y="4236135"/>
            <a:ext cx="5899600" cy="400110"/>
          </a:xfrm>
          <a:prstGeom prst="rect">
            <a:avLst/>
          </a:prstGeom>
          <a:noFill/>
        </p:spPr>
        <p:txBody>
          <a:bodyPr wrap="square" rtlCol="0">
            <a:spAutoFit/>
          </a:bodyPr>
          <a:lstStyle/>
          <a:p>
            <a:r>
              <a:rPr lang="vi-VN" sz="2000" dirty="0"/>
              <a:t>Dọn dẹp, sao lưu của siêu dữ liệu NameNode</a:t>
            </a:r>
          </a:p>
        </p:txBody>
      </p:sp>
      <p:sp>
        <p:nvSpPr>
          <p:cNvPr id="33" name="TextBox 32">
            <a:extLst>
              <a:ext uri="{FF2B5EF4-FFF2-40B4-BE49-F238E27FC236}">
                <a16:creationId xmlns:a16="http://schemas.microsoft.com/office/drawing/2014/main" id="{3F1C79A1-3C10-496F-D67B-486FD7B368B1}"/>
              </a:ext>
            </a:extLst>
          </p:cNvPr>
          <p:cNvSpPr txBox="1"/>
          <p:nvPr/>
        </p:nvSpPr>
        <p:spPr>
          <a:xfrm>
            <a:off x="6471420" y="4758215"/>
            <a:ext cx="5899600" cy="400110"/>
          </a:xfrm>
          <a:prstGeom prst="rect">
            <a:avLst/>
          </a:prstGeom>
          <a:noFill/>
        </p:spPr>
        <p:txBody>
          <a:bodyPr wrap="square" rtlCol="0">
            <a:spAutoFit/>
          </a:bodyPr>
          <a:lstStyle/>
          <a:p>
            <a:r>
              <a:rPr lang="vi-VN" sz="2000" dirty="0"/>
              <a:t>Siêu dữ liệu được lưu có thể tạo NameNode lỗi</a:t>
            </a:r>
          </a:p>
        </p:txBody>
      </p:sp>
    </p:spTree>
    <p:extLst>
      <p:ext uri="{BB962C8B-B14F-4D97-AF65-F5344CB8AC3E}">
        <p14:creationId xmlns:p14="http://schemas.microsoft.com/office/powerpoint/2010/main" val="65679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4245C-847C-F47E-D65A-AF2109C5A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9525"/>
            <a:ext cx="12192000" cy="6848475"/>
          </a:xfrm>
          <a:prstGeom prst="rect">
            <a:avLst/>
          </a:prstGeom>
        </p:spPr>
      </p:pic>
      <p:grpSp>
        <p:nvGrpSpPr>
          <p:cNvPr id="6" name="Group 5">
            <a:extLst>
              <a:ext uri="{FF2B5EF4-FFF2-40B4-BE49-F238E27FC236}">
                <a16:creationId xmlns:a16="http://schemas.microsoft.com/office/drawing/2014/main" id="{FDD8A713-5388-A21B-0818-7B719EC7F653}"/>
              </a:ext>
            </a:extLst>
          </p:cNvPr>
          <p:cNvGrpSpPr/>
          <p:nvPr/>
        </p:nvGrpSpPr>
        <p:grpSpPr>
          <a:xfrm>
            <a:off x="780680" y="1325030"/>
            <a:ext cx="4047120" cy="598680"/>
            <a:chOff x="780680" y="1325030"/>
            <a:chExt cx="4047120" cy="5986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DDE16E6-E5CD-65C8-CB93-1877155880F5}"/>
                    </a:ext>
                  </a:extLst>
                </p14:cNvPr>
                <p14:cNvContentPartPr/>
                <p14:nvPr/>
              </p14:nvContentPartPr>
              <p14:xfrm>
                <a:off x="780680" y="1325030"/>
                <a:ext cx="2958120" cy="598680"/>
              </p14:xfrm>
            </p:contentPart>
          </mc:Choice>
          <mc:Fallback xmlns="">
            <p:pic>
              <p:nvPicPr>
                <p:cNvPr id="4" name="Ink 3">
                  <a:extLst>
                    <a:ext uri="{FF2B5EF4-FFF2-40B4-BE49-F238E27FC236}">
                      <a16:creationId xmlns:a16="http://schemas.microsoft.com/office/drawing/2014/main" id="{CDDE16E6-E5CD-65C8-CB93-1877155880F5}"/>
                    </a:ext>
                  </a:extLst>
                </p:cNvPr>
                <p:cNvPicPr/>
                <p:nvPr/>
              </p:nvPicPr>
              <p:blipFill>
                <a:blip r:embed="rId4"/>
                <a:stretch>
                  <a:fillRect/>
                </a:stretch>
              </p:blipFill>
              <p:spPr>
                <a:xfrm>
                  <a:off x="717680" y="1262390"/>
                  <a:ext cx="308376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807DEB9-0537-CB1E-ABB6-36A1BA614FCA}"/>
                    </a:ext>
                  </a:extLst>
                </p14:cNvPr>
                <p14:cNvContentPartPr/>
                <p14:nvPr/>
              </p14:nvContentPartPr>
              <p14:xfrm>
                <a:off x="3498680" y="1478390"/>
                <a:ext cx="1329120" cy="286560"/>
              </p14:xfrm>
            </p:contentPart>
          </mc:Choice>
          <mc:Fallback xmlns="">
            <p:pic>
              <p:nvPicPr>
                <p:cNvPr id="5" name="Ink 4">
                  <a:extLst>
                    <a:ext uri="{FF2B5EF4-FFF2-40B4-BE49-F238E27FC236}">
                      <a16:creationId xmlns:a16="http://schemas.microsoft.com/office/drawing/2014/main" id="{4807DEB9-0537-CB1E-ABB6-36A1BA614FCA}"/>
                    </a:ext>
                  </a:extLst>
                </p:cNvPr>
                <p:cNvPicPr/>
                <p:nvPr/>
              </p:nvPicPr>
              <p:blipFill>
                <a:blip r:embed="rId6"/>
                <a:stretch>
                  <a:fillRect/>
                </a:stretch>
              </p:blipFill>
              <p:spPr>
                <a:xfrm>
                  <a:off x="3435680" y="1415750"/>
                  <a:ext cx="1454760" cy="412200"/>
                </a:xfrm>
                <a:prstGeom prst="rect">
                  <a:avLst/>
                </a:prstGeom>
              </p:spPr>
            </p:pic>
          </mc:Fallback>
        </mc:AlternateContent>
      </p:grpSp>
      <p:sp>
        <p:nvSpPr>
          <p:cNvPr id="7" name="TextBox 6">
            <a:extLst>
              <a:ext uri="{FF2B5EF4-FFF2-40B4-BE49-F238E27FC236}">
                <a16:creationId xmlns:a16="http://schemas.microsoft.com/office/drawing/2014/main" id="{FE0220AF-4E1E-20DD-7B64-2B0C9EB9C7D6}"/>
              </a:ext>
            </a:extLst>
          </p:cNvPr>
          <p:cNvSpPr txBox="1"/>
          <p:nvPr/>
        </p:nvSpPr>
        <p:spPr>
          <a:xfrm>
            <a:off x="723900" y="1325030"/>
            <a:ext cx="5568950" cy="461665"/>
          </a:xfrm>
          <a:prstGeom prst="rect">
            <a:avLst/>
          </a:prstGeom>
          <a:noFill/>
        </p:spPr>
        <p:txBody>
          <a:bodyPr wrap="square" rtlCol="0">
            <a:spAutoFit/>
          </a:bodyPr>
          <a:lstStyle/>
          <a:p>
            <a:r>
              <a:rPr lang="vi-VN" sz="2400"/>
              <a:t>NameNode có tính sẵng sàng cao</a:t>
            </a:r>
            <a:endParaRPr lang="vi-VN" sz="2400" dirty="0"/>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8636947-6451-543A-09E6-F454614D7C77}"/>
                  </a:ext>
                </a:extLst>
              </p14:cNvPr>
              <p14:cNvContentPartPr/>
              <p14:nvPr/>
            </p14:nvContentPartPr>
            <p14:xfrm>
              <a:off x="5167935" y="2938740"/>
              <a:ext cx="254160" cy="90360"/>
            </p14:xfrm>
          </p:contentPart>
        </mc:Choice>
        <mc:Fallback xmlns="">
          <p:pic>
            <p:nvPicPr>
              <p:cNvPr id="8" name="Ink 7">
                <a:extLst>
                  <a:ext uri="{FF2B5EF4-FFF2-40B4-BE49-F238E27FC236}">
                    <a16:creationId xmlns:a16="http://schemas.microsoft.com/office/drawing/2014/main" id="{88636947-6451-543A-09E6-F454614D7C77}"/>
                  </a:ext>
                </a:extLst>
              </p:cNvPr>
              <p:cNvPicPr/>
              <p:nvPr/>
            </p:nvPicPr>
            <p:blipFill>
              <a:blip r:embed="rId8"/>
              <a:stretch>
                <a:fillRect/>
              </a:stretch>
            </p:blipFill>
            <p:spPr>
              <a:xfrm>
                <a:off x="5105295" y="2875740"/>
                <a:ext cx="379800" cy="216000"/>
              </a:xfrm>
              <a:prstGeom prst="rect">
                <a:avLst/>
              </a:prstGeom>
            </p:spPr>
          </p:pic>
        </mc:Fallback>
      </mc:AlternateContent>
      <p:grpSp>
        <p:nvGrpSpPr>
          <p:cNvPr id="13" name="Group 12">
            <a:extLst>
              <a:ext uri="{FF2B5EF4-FFF2-40B4-BE49-F238E27FC236}">
                <a16:creationId xmlns:a16="http://schemas.microsoft.com/office/drawing/2014/main" id="{6B199AD4-FBB9-EE28-5E39-B65735779CFC}"/>
              </a:ext>
            </a:extLst>
          </p:cNvPr>
          <p:cNvGrpSpPr/>
          <p:nvPr/>
        </p:nvGrpSpPr>
        <p:grpSpPr>
          <a:xfrm>
            <a:off x="6202575" y="2966820"/>
            <a:ext cx="180000" cy="43560"/>
            <a:chOff x="6202575" y="2966820"/>
            <a:chExt cx="180000" cy="435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DE6D9C5-11A4-BF75-7432-B9254D53C9AB}"/>
                    </a:ext>
                  </a:extLst>
                </p14:cNvPr>
                <p14:cNvContentPartPr/>
                <p14:nvPr/>
              </p14:nvContentPartPr>
              <p14:xfrm>
                <a:off x="6378975" y="2966820"/>
                <a:ext cx="360" cy="360"/>
              </p14:xfrm>
            </p:contentPart>
          </mc:Choice>
          <mc:Fallback xmlns="">
            <p:pic>
              <p:nvPicPr>
                <p:cNvPr id="9" name="Ink 8">
                  <a:extLst>
                    <a:ext uri="{FF2B5EF4-FFF2-40B4-BE49-F238E27FC236}">
                      <a16:creationId xmlns:a16="http://schemas.microsoft.com/office/drawing/2014/main" id="{3DE6D9C5-11A4-BF75-7432-B9254D53C9AB}"/>
                    </a:ext>
                  </a:extLst>
                </p:cNvPr>
                <p:cNvPicPr/>
                <p:nvPr/>
              </p:nvPicPr>
              <p:blipFill>
                <a:blip r:embed="rId10"/>
                <a:stretch>
                  <a:fillRect/>
                </a:stretch>
              </p:blipFill>
              <p:spPr>
                <a:xfrm>
                  <a:off x="6316335" y="2904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F120AE3-7833-705B-A720-6156808D0650}"/>
                    </a:ext>
                  </a:extLst>
                </p14:cNvPr>
                <p14:cNvContentPartPr/>
                <p14:nvPr/>
              </p14:nvContentPartPr>
              <p14:xfrm>
                <a:off x="6378975" y="2966820"/>
                <a:ext cx="360" cy="360"/>
              </p14:xfrm>
            </p:contentPart>
          </mc:Choice>
          <mc:Fallback xmlns="">
            <p:pic>
              <p:nvPicPr>
                <p:cNvPr id="10" name="Ink 9">
                  <a:extLst>
                    <a:ext uri="{FF2B5EF4-FFF2-40B4-BE49-F238E27FC236}">
                      <a16:creationId xmlns:a16="http://schemas.microsoft.com/office/drawing/2014/main" id="{6F120AE3-7833-705B-A720-6156808D0650}"/>
                    </a:ext>
                  </a:extLst>
                </p:cNvPr>
                <p:cNvPicPr/>
                <p:nvPr/>
              </p:nvPicPr>
              <p:blipFill>
                <a:blip r:embed="rId10"/>
                <a:stretch>
                  <a:fillRect/>
                </a:stretch>
              </p:blipFill>
              <p:spPr>
                <a:xfrm>
                  <a:off x="6316335" y="2904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8D1427-AC40-673C-7523-F9E54DFC69B5}"/>
                    </a:ext>
                  </a:extLst>
                </p14:cNvPr>
                <p14:cNvContentPartPr/>
                <p14:nvPr/>
              </p14:nvContentPartPr>
              <p14:xfrm>
                <a:off x="6378975" y="2966820"/>
                <a:ext cx="360" cy="360"/>
              </p14:xfrm>
            </p:contentPart>
          </mc:Choice>
          <mc:Fallback xmlns="">
            <p:pic>
              <p:nvPicPr>
                <p:cNvPr id="11" name="Ink 10">
                  <a:extLst>
                    <a:ext uri="{FF2B5EF4-FFF2-40B4-BE49-F238E27FC236}">
                      <a16:creationId xmlns:a16="http://schemas.microsoft.com/office/drawing/2014/main" id="{FA8D1427-AC40-673C-7523-F9E54DFC69B5}"/>
                    </a:ext>
                  </a:extLst>
                </p:cNvPr>
                <p:cNvPicPr/>
                <p:nvPr/>
              </p:nvPicPr>
              <p:blipFill>
                <a:blip r:embed="rId10"/>
                <a:stretch>
                  <a:fillRect/>
                </a:stretch>
              </p:blipFill>
              <p:spPr>
                <a:xfrm>
                  <a:off x="6316335" y="29041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A7FED4F-01E6-C4D7-2BD2-B776B5D198C1}"/>
                    </a:ext>
                  </a:extLst>
                </p14:cNvPr>
                <p14:cNvContentPartPr/>
                <p14:nvPr/>
              </p14:nvContentPartPr>
              <p14:xfrm>
                <a:off x="6202575" y="2966820"/>
                <a:ext cx="180000" cy="43560"/>
              </p14:xfrm>
            </p:contentPart>
          </mc:Choice>
          <mc:Fallback xmlns="">
            <p:pic>
              <p:nvPicPr>
                <p:cNvPr id="12" name="Ink 11">
                  <a:extLst>
                    <a:ext uri="{FF2B5EF4-FFF2-40B4-BE49-F238E27FC236}">
                      <a16:creationId xmlns:a16="http://schemas.microsoft.com/office/drawing/2014/main" id="{4A7FED4F-01E6-C4D7-2BD2-B776B5D198C1}"/>
                    </a:ext>
                  </a:extLst>
                </p:cNvPr>
                <p:cNvPicPr/>
                <p:nvPr/>
              </p:nvPicPr>
              <p:blipFill>
                <a:blip r:embed="rId14"/>
                <a:stretch>
                  <a:fillRect/>
                </a:stretch>
              </p:blipFill>
              <p:spPr>
                <a:xfrm>
                  <a:off x="6139935" y="2904180"/>
                  <a:ext cx="305640" cy="169200"/>
                </a:xfrm>
                <a:prstGeom prst="rect">
                  <a:avLst/>
                </a:prstGeom>
              </p:spPr>
            </p:pic>
          </mc:Fallback>
        </mc:AlternateContent>
      </p:grpSp>
      <p:sp>
        <p:nvSpPr>
          <p:cNvPr id="14" name="TextBox 13">
            <a:extLst>
              <a:ext uri="{FF2B5EF4-FFF2-40B4-BE49-F238E27FC236}">
                <a16:creationId xmlns:a16="http://schemas.microsoft.com/office/drawing/2014/main" id="{900B1842-51EA-2BA0-2647-5466043FC4A7}"/>
              </a:ext>
            </a:extLst>
          </p:cNvPr>
          <p:cNvSpPr txBox="1"/>
          <p:nvPr/>
        </p:nvSpPr>
        <p:spPr>
          <a:xfrm>
            <a:off x="5075663" y="2799254"/>
            <a:ext cx="870195" cy="369332"/>
          </a:xfrm>
          <a:prstGeom prst="rect">
            <a:avLst/>
          </a:prstGeom>
          <a:noFill/>
        </p:spPr>
        <p:txBody>
          <a:bodyPr wrap="square" rtlCol="0">
            <a:spAutoFit/>
          </a:bodyPr>
          <a:lstStyle/>
          <a:p>
            <a:r>
              <a:rPr lang="vi-VN"/>
              <a:t>ghi</a:t>
            </a:r>
          </a:p>
        </p:txBody>
      </p:sp>
      <p:sp>
        <p:nvSpPr>
          <p:cNvPr id="15" name="TextBox 14">
            <a:extLst>
              <a:ext uri="{FF2B5EF4-FFF2-40B4-BE49-F238E27FC236}">
                <a16:creationId xmlns:a16="http://schemas.microsoft.com/office/drawing/2014/main" id="{9D4E7C40-00FA-BA2A-21EA-AB4F5D4D7A27}"/>
              </a:ext>
            </a:extLst>
          </p:cNvPr>
          <p:cNvSpPr txBox="1"/>
          <p:nvPr/>
        </p:nvSpPr>
        <p:spPr>
          <a:xfrm>
            <a:off x="5945858" y="2777254"/>
            <a:ext cx="870195" cy="369332"/>
          </a:xfrm>
          <a:prstGeom prst="rect">
            <a:avLst/>
          </a:prstGeom>
          <a:noFill/>
        </p:spPr>
        <p:txBody>
          <a:bodyPr wrap="square" rtlCol="0">
            <a:spAutoFit/>
          </a:bodyPr>
          <a:lstStyle/>
          <a:p>
            <a:r>
              <a:rPr lang="vi-VN" dirty="0"/>
              <a:t>đọc</a:t>
            </a:r>
          </a:p>
        </p:txBody>
      </p:sp>
    </p:spTree>
    <p:extLst>
      <p:ext uri="{BB962C8B-B14F-4D97-AF65-F5344CB8AC3E}">
        <p14:creationId xmlns:p14="http://schemas.microsoft.com/office/powerpoint/2010/main" val="4242304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FDA78-8FF3-6A2B-E045-D44F4982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EF90227-CDCE-A90B-8C8C-EAC6E059455D}"/>
                  </a:ext>
                </a:extLst>
              </p14:cNvPr>
              <p14:cNvContentPartPr/>
              <p14:nvPr/>
            </p14:nvContentPartPr>
            <p14:xfrm>
              <a:off x="5209560" y="549240"/>
              <a:ext cx="1031400" cy="609480"/>
            </p14:xfrm>
          </p:contentPart>
        </mc:Choice>
        <mc:Fallback xmlns="">
          <p:pic>
            <p:nvPicPr>
              <p:cNvPr id="4" name="Ink 3">
                <a:extLst>
                  <a:ext uri="{FF2B5EF4-FFF2-40B4-BE49-F238E27FC236}">
                    <a16:creationId xmlns:a16="http://schemas.microsoft.com/office/drawing/2014/main" id="{DEF90227-CDCE-A90B-8C8C-EAC6E059455D}"/>
                  </a:ext>
                </a:extLst>
              </p:cNvPr>
              <p:cNvPicPr/>
              <p:nvPr/>
            </p:nvPicPr>
            <p:blipFill>
              <a:blip r:embed="rId4"/>
              <a:stretch>
                <a:fillRect/>
              </a:stretch>
            </p:blipFill>
            <p:spPr>
              <a:xfrm>
                <a:off x="5146560" y="486240"/>
                <a:ext cx="1157040" cy="73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928AB20-617B-948F-8FCE-91E62A0630AD}"/>
                  </a:ext>
                </a:extLst>
              </p14:cNvPr>
              <p14:cNvContentPartPr/>
              <p14:nvPr/>
            </p14:nvContentPartPr>
            <p14:xfrm>
              <a:off x="4811010" y="294300"/>
              <a:ext cx="1440360" cy="996840"/>
            </p14:xfrm>
          </p:contentPart>
        </mc:Choice>
        <mc:Fallback xmlns="">
          <p:pic>
            <p:nvPicPr>
              <p:cNvPr id="5" name="Ink 4">
                <a:extLst>
                  <a:ext uri="{FF2B5EF4-FFF2-40B4-BE49-F238E27FC236}">
                    <a16:creationId xmlns:a16="http://schemas.microsoft.com/office/drawing/2014/main" id="{3928AB20-617B-948F-8FCE-91E62A0630AD}"/>
                  </a:ext>
                </a:extLst>
              </p:cNvPr>
              <p:cNvPicPr/>
              <p:nvPr/>
            </p:nvPicPr>
            <p:blipFill>
              <a:blip r:embed="rId6"/>
              <a:stretch>
                <a:fillRect/>
              </a:stretch>
            </p:blipFill>
            <p:spPr>
              <a:xfrm>
                <a:off x="4748010" y="231660"/>
                <a:ext cx="1566000"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E0CF50F-1F8F-B88B-A3DF-C78219C68306}"/>
                  </a:ext>
                </a:extLst>
              </p14:cNvPr>
              <p14:cNvContentPartPr/>
              <p14:nvPr/>
            </p14:nvContentPartPr>
            <p14:xfrm>
              <a:off x="4054650" y="734940"/>
              <a:ext cx="1509840" cy="625320"/>
            </p14:xfrm>
          </p:contentPart>
        </mc:Choice>
        <mc:Fallback xmlns="">
          <p:pic>
            <p:nvPicPr>
              <p:cNvPr id="6" name="Ink 5">
                <a:extLst>
                  <a:ext uri="{FF2B5EF4-FFF2-40B4-BE49-F238E27FC236}">
                    <a16:creationId xmlns:a16="http://schemas.microsoft.com/office/drawing/2014/main" id="{FE0CF50F-1F8F-B88B-A3DF-C78219C68306}"/>
                  </a:ext>
                </a:extLst>
              </p:cNvPr>
              <p:cNvPicPr/>
              <p:nvPr/>
            </p:nvPicPr>
            <p:blipFill>
              <a:blip r:embed="rId8"/>
              <a:stretch>
                <a:fillRect/>
              </a:stretch>
            </p:blipFill>
            <p:spPr>
              <a:xfrm>
                <a:off x="3991650" y="672300"/>
                <a:ext cx="163548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8A145D4-CC50-0E0A-7A8E-87D0B0C1300E}"/>
                  </a:ext>
                </a:extLst>
              </p14:cNvPr>
              <p14:cNvContentPartPr/>
              <p14:nvPr/>
            </p14:nvContentPartPr>
            <p14:xfrm>
              <a:off x="1466460" y="586590"/>
              <a:ext cx="2913480" cy="826200"/>
            </p14:xfrm>
          </p:contentPart>
        </mc:Choice>
        <mc:Fallback xmlns="">
          <p:pic>
            <p:nvPicPr>
              <p:cNvPr id="11" name="Ink 10">
                <a:extLst>
                  <a:ext uri="{FF2B5EF4-FFF2-40B4-BE49-F238E27FC236}">
                    <a16:creationId xmlns:a16="http://schemas.microsoft.com/office/drawing/2014/main" id="{A8A145D4-CC50-0E0A-7A8E-87D0B0C1300E}"/>
                  </a:ext>
                </a:extLst>
              </p:cNvPr>
              <p:cNvPicPr/>
              <p:nvPr/>
            </p:nvPicPr>
            <p:blipFill>
              <a:blip r:embed="rId10"/>
              <a:stretch>
                <a:fillRect/>
              </a:stretch>
            </p:blipFill>
            <p:spPr>
              <a:xfrm>
                <a:off x="1403460" y="523590"/>
                <a:ext cx="303912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896F6DB6-5205-12B0-490A-35E7FE9105AB}"/>
                  </a:ext>
                </a:extLst>
              </p14:cNvPr>
              <p14:cNvContentPartPr/>
              <p14:nvPr/>
            </p14:nvContentPartPr>
            <p14:xfrm>
              <a:off x="2914700" y="979130"/>
              <a:ext cx="580680" cy="363600"/>
            </p14:xfrm>
          </p:contentPart>
        </mc:Choice>
        <mc:Fallback xmlns="">
          <p:pic>
            <p:nvPicPr>
              <p:cNvPr id="13" name="Ink 12">
                <a:extLst>
                  <a:ext uri="{FF2B5EF4-FFF2-40B4-BE49-F238E27FC236}">
                    <a16:creationId xmlns:a16="http://schemas.microsoft.com/office/drawing/2014/main" id="{896F6DB6-5205-12B0-490A-35E7FE9105AB}"/>
                  </a:ext>
                </a:extLst>
              </p:cNvPr>
              <p:cNvPicPr/>
              <p:nvPr/>
            </p:nvPicPr>
            <p:blipFill>
              <a:blip r:embed="rId12"/>
              <a:stretch>
                <a:fillRect/>
              </a:stretch>
            </p:blipFill>
            <p:spPr>
              <a:xfrm>
                <a:off x="2852060" y="916490"/>
                <a:ext cx="706320" cy="489240"/>
              </a:xfrm>
              <a:prstGeom prst="rect">
                <a:avLst/>
              </a:prstGeom>
            </p:spPr>
          </p:pic>
        </mc:Fallback>
      </mc:AlternateContent>
      <p:grpSp>
        <p:nvGrpSpPr>
          <p:cNvPr id="15" name="Group 14">
            <a:extLst>
              <a:ext uri="{FF2B5EF4-FFF2-40B4-BE49-F238E27FC236}">
                <a16:creationId xmlns:a16="http://schemas.microsoft.com/office/drawing/2014/main" id="{F607D81F-04C4-0DAE-57F1-EB4E8F6C2F45}"/>
              </a:ext>
            </a:extLst>
          </p:cNvPr>
          <p:cNvGrpSpPr/>
          <p:nvPr/>
        </p:nvGrpSpPr>
        <p:grpSpPr>
          <a:xfrm>
            <a:off x="645980" y="677810"/>
            <a:ext cx="2135520" cy="688680"/>
            <a:chOff x="645980" y="677810"/>
            <a:chExt cx="2135520" cy="688680"/>
          </a:xfrm>
        </p:grpSpPr>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AC21E43D-01C6-BDC9-67B9-A4D01B774CA1}"/>
                    </a:ext>
                  </a:extLst>
                </p14:cNvPr>
                <p14:cNvContentPartPr/>
                <p14:nvPr/>
              </p14:nvContentPartPr>
              <p14:xfrm>
                <a:off x="990540" y="951630"/>
                <a:ext cx="360" cy="360"/>
              </p14:xfrm>
            </p:contentPart>
          </mc:Choice>
          <mc:Fallback xmlns="">
            <p:pic>
              <p:nvPicPr>
                <p:cNvPr id="8" name="Ink 7">
                  <a:extLst>
                    <a:ext uri="{FF2B5EF4-FFF2-40B4-BE49-F238E27FC236}">
                      <a16:creationId xmlns:a16="http://schemas.microsoft.com/office/drawing/2014/main" id="{AC21E43D-01C6-BDC9-67B9-A4D01B774CA1}"/>
                    </a:ext>
                  </a:extLst>
                </p:cNvPr>
                <p:cNvPicPr/>
                <p:nvPr/>
              </p:nvPicPr>
              <p:blipFill>
                <a:blip r:embed="rId14"/>
                <a:stretch>
                  <a:fillRect/>
                </a:stretch>
              </p:blipFill>
              <p:spPr>
                <a:xfrm>
                  <a:off x="927540" y="8889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98AC6614-210C-3620-9733-B56C8B865ED1}"/>
                    </a:ext>
                  </a:extLst>
                </p14:cNvPr>
                <p14:cNvContentPartPr/>
                <p14:nvPr/>
              </p14:nvContentPartPr>
              <p14:xfrm>
                <a:off x="990540" y="951630"/>
                <a:ext cx="360" cy="360"/>
              </p14:xfrm>
            </p:contentPart>
          </mc:Choice>
          <mc:Fallback xmlns="">
            <p:pic>
              <p:nvPicPr>
                <p:cNvPr id="9" name="Ink 8">
                  <a:extLst>
                    <a:ext uri="{FF2B5EF4-FFF2-40B4-BE49-F238E27FC236}">
                      <a16:creationId xmlns:a16="http://schemas.microsoft.com/office/drawing/2014/main" id="{98AC6614-210C-3620-9733-B56C8B865ED1}"/>
                    </a:ext>
                  </a:extLst>
                </p:cNvPr>
                <p:cNvPicPr/>
                <p:nvPr/>
              </p:nvPicPr>
              <p:blipFill>
                <a:blip r:embed="rId14"/>
                <a:stretch>
                  <a:fillRect/>
                </a:stretch>
              </p:blipFill>
              <p:spPr>
                <a:xfrm>
                  <a:off x="927540" y="8889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1D6AC37-D7EC-7B5C-3231-8861154D83D8}"/>
                    </a:ext>
                  </a:extLst>
                </p14:cNvPr>
                <p14:cNvContentPartPr/>
                <p14:nvPr/>
              </p14:nvContentPartPr>
              <p14:xfrm>
                <a:off x="645980" y="677810"/>
                <a:ext cx="2135520" cy="688680"/>
              </p14:xfrm>
            </p:contentPart>
          </mc:Choice>
          <mc:Fallback xmlns="">
            <p:pic>
              <p:nvPicPr>
                <p:cNvPr id="14" name="Ink 13">
                  <a:extLst>
                    <a:ext uri="{FF2B5EF4-FFF2-40B4-BE49-F238E27FC236}">
                      <a16:creationId xmlns:a16="http://schemas.microsoft.com/office/drawing/2014/main" id="{C1D6AC37-D7EC-7B5C-3231-8861154D83D8}"/>
                    </a:ext>
                  </a:extLst>
                </p:cNvPr>
                <p:cNvPicPr/>
                <p:nvPr/>
              </p:nvPicPr>
              <p:blipFill>
                <a:blip r:embed="rId17"/>
                <a:stretch>
                  <a:fillRect/>
                </a:stretch>
              </p:blipFill>
              <p:spPr>
                <a:xfrm>
                  <a:off x="583340" y="614810"/>
                  <a:ext cx="2261160" cy="814320"/>
                </a:xfrm>
                <a:prstGeom prst="rect">
                  <a:avLst/>
                </a:prstGeom>
              </p:spPr>
            </p:pic>
          </mc:Fallback>
        </mc:AlternateContent>
      </p:grpSp>
      <p:sp>
        <p:nvSpPr>
          <p:cNvPr id="16" name="TextBox 15">
            <a:extLst>
              <a:ext uri="{FF2B5EF4-FFF2-40B4-BE49-F238E27FC236}">
                <a16:creationId xmlns:a16="http://schemas.microsoft.com/office/drawing/2014/main" id="{3CC119DE-0991-253A-A16B-30D1FF4741C6}"/>
              </a:ext>
            </a:extLst>
          </p:cNvPr>
          <p:cNvSpPr txBox="1"/>
          <p:nvPr/>
        </p:nvSpPr>
        <p:spPr>
          <a:xfrm>
            <a:off x="602170" y="686742"/>
            <a:ext cx="4962320" cy="584775"/>
          </a:xfrm>
          <a:prstGeom prst="rect">
            <a:avLst/>
          </a:prstGeom>
          <a:noFill/>
        </p:spPr>
        <p:txBody>
          <a:bodyPr wrap="square" rtlCol="0">
            <a:spAutoFit/>
          </a:bodyPr>
          <a:lstStyle/>
          <a:p>
            <a:r>
              <a:rPr lang="vi-VN" sz="3200" dirty="0">
                <a:solidFill>
                  <a:schemeClr val="accent1"/>
                </a:solidFill>
              </a:rPr>
              <a:t>Hạn chế </a:t>
            </a:r>
            <a:r>
              <a:rPr lang="vi-VN" sz="3200">
                <a:solidFill>
                  <a:schemeClr val="accent1"/>
                </a:solidFill>
              </a:rPr>
              <a:t>của Hadoop 1.x</a:t>
            </a:r>
            <a:endParaRPr lang="vi-VN" sz="3200" dirty="0">
              <a:solidFill>
                <a:schemeClr val="accent1"/>
              </a:solidFill>
            </a:endParaRPr>
          </a:p>
        </p:txBody>
      </p:sp>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B9834DC9-5FDF-D448-C0BE-847F3D3937A5}"/>
                  </a:ext>
                </a:extLst>
              </p14:cNvPr>
              <p14:cNvContentPartPr/>
              <p14:nvPr/>
            </p14:nvContentPartPr>
            <p14:xfrm>
              <a:off x="1393530" y="1342560"/>
              <a:ext cx="1456920" cy="542520"/>
            </p14:xfrm>
          </p:contentPart>
        </mc:Choice>
        <mc:Fallback xmlns="">
          <p:pic>
            <p:nvPicPr>
              <p:cNvPr id="22" name="Ink 21">
                <a:extLst>
                  <a:ext uri="{FF2B5EF4-FFF2-40B4-BE49-F238E27FC236}">
                    <a16:creationId xmlns:a16="http://schemas.microsoft.com/office/drawing/2014/main" id="{B9834DC9-5FDF-D448-C0BE-847F3D3937A5}"/>
                  </a:ext>
                </a:extLst>
              </p:cNvPr>
              <p:cNvPicPr/>
              <p:nvPr/>
            </p:nvPicPr>
            <p:blipFill>
              <a:blip r:embed="rId19"/>
              <a:stretch>
                <a:fillRect/>
              </a:stretch>
            </p:blipFill>
            <p:spPr>
              <a:xfrm>
                <a:off x="1330890" y="1279920"/>
                <a:ext cx="158256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99607FC6-FF57-05B6-4C49-F355A89CA53F}"/>
                  </a:ext>
                </a:extLst>
              </p14:cNvPr>
              <p14:cNvContentPartPr/>
              <p14:nvPr/>
            </p14:nvContentPartPr>
            <p14:xfrm>
              <a:off x="783690" y="1475040"/>
              <a:ext cx="761040" cy="297000"/>
            </p14:xfrm>
          </p:contentPart>
        </mc:Choice>
        <mc:Fallback xmlns="">
          <p:pic>
            <p:nvPicPr>
              <p:cNvPr id="23" name="Ink 22">
                <a:extLst>
                  <a:ext uri="{FF2B5EF4-FFF2-40B4-BE49-F238E27FC236}">
                    <a16:creationId xmlns:a16="http://schemas.microsoft.com/office/drawing/2014/main" id="{99607FC6-FF57-05B6-4C49-F355A89CA53F}"/>
                  </a:ext>
                </a:extLst>
              </p:cNvPr>
              <p:cNvPicPr/>
              <p:nvPr/>
            </p:nvPicPr>
            <p:blipFill>
              <a:blip r:embed="rId21"/>
              <a:stretch>
                <a:fillRect/>
              </a:stretch>
            </p:blipFill>
            <p:spPr>
              <a:xfrm>
                <a:off x="720690" y="1412040"/>
                <a:ext cx="886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2C1EA13B-0C7F-31C6-B3E2-112A7C4815CD}"/>
                  </a:ext>
                </a:extLst>
              </p14:cNvPr>
              <p14:cNvContentPartPr/>
              <p14:nvPr/>
            </p14:nvContentPartPr>
            <p14:xfrm>
              <a:off x="2845410" y="1387200"/>
              <a:ext cx="1567800" cy="478440"/>
            </p14:xfrm>
          </p:contentPart>
        </mc:Choice>
        <mc:Fallback xmlns="">
          <p:pic>
            <p:nvPicPr>
              <p:cNvPr id="24" name="Ink 23">
                <a:extLst>
                  <a:ext uri="{FF2B5EF4-FFF2-40B4-BE49-F238E27FC236}">
                    <a16:creationId xmlns:a16="http://schemas.microsoft.com/office/drawing/2014/main" id="{2C1EA13B-0C7F-31C6-B3E2-112A7C4815CD}"/>
                  </a:ext>
                </a:extLst>
              </p:cNvPr>
              <p:cNvPicPr/>
              <p:nvPr/>
            </p:nvPicPr>
            <p:blipFill>
              <a:blip r:embed="rId23"/>
              <a:stretch>
                <a:fillRect/>
              </a:stretch>
            </p:blipFill>
            <p:spPr>
              <a:xfrm>
                <a:off x="2782410" y="1324200"/>
                <a:ext cx="1693440" cy="604080"/>
              </a:xfrm>
              <a:prstGeom prst="rect">
                <a:avLst/>
              </a:prstGeom>
            </p:spPr>
          </p:pic>
        </mc:Fallback>
      </mc:AlternateContent>
      <p:sp>
        <p:nvSpPr>
          <p:cNvPr id="25" name="TextBox 24">
            <a:extLst>
              <a:ext uri="{FF2B5EF4-FFF2-40B4-BE49-F238E27FC236}">
                <a16:creationId xmlns:a16="http://schemas.microsoft.com/office/drawing/2014/main" id="{E9DD6292-86E9-735A-9E17-B99770F5BB03}"/>
              </a:ext>
            </a:extLst>
          </p:cNvPr>
          <p:cNvSpPr txBox="1"/>
          <p:nvPr/>
        </p:nvSpPr>
        <p:spPr>
          <a:xfrm>
            <a:off x="1066800" y="1342560"/>
            <a:ext cx="3486150" cy="461665"/>
          </a:xfrm>
          <a:prstGeom prst="rect">
            <a:avLst/>
          </a:prstGeom>
          <a:noFill/>
        </p:spPr>
        <p:txBody>
          <a:bodyPr wrap="square" rtlCol="0">
            <a:spAutoFit/>
          </a:bodyPr>
          <a:lstStyle/>
          <a:p>
            <a:r>
              <a:rPr lang="vi-VN" sz="2400" dirty="0"/>
              <a:t>JobTracker quá tải</a:t>
            </a:r>
          </a:p>
        </p:txBody>
      </p:sp>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8AF1B354-9506-437F-DE6F-199B03580C7A}"/>
                  </a:ext>
                </a:extLst>
              </p14:cNvPr>
              <p14:cNvContentPartPr/>
              <p14:nvPr/>
            </p14:nvContentPartPr>
            <p14:xfrm>
              <a:off x="1539860" y="1794080"/>
              <a:ext cx="1249560" cy="1140840"/>
            </p14:xfrm>
          </p:contentPart>
        </mc:Choice>
        <mc:Fallback xmlns="">
          <p:pic>
            <p:nvPicPr>
              <p:cNvPr id="26" name="Ink 25">
                <a:extLst>
                  <a:ext uri="{FF2B5EF4-FFF2-40B4-BE49-F238E27FC236}">
                    <a16:creationId xmlns:a16="http://schemas.microsoft.com/office/drawing/2014/main" id="{8AF1B354-9506-437F-DE6F-199B03580C7A}"/>
                  </a:ext>
                </a:extLst>
              </p:cNvPr>
              <p:cNvPicPr/>
              <p:nvPr/>
            </p:nvPicPr>
            <p:blipFill>
              <a:blip r:embed="rId25"/>
              <a:stretch>
                <a:fillRect/>
              </a:stretch>
            </p:blipFill>
            <p:spPr>
              <a:xfrm>
                <a:off x="1477220" y="1731440"/>
                <a:ext cx="1375200" cy="1266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75337E37-9D3B-8E1A-1287-89A65EAFF0A3}"/>
                  </a:ext>
                </a:extLst>
              </p14:cNvPr>
              <p14:cNvContentPartPr/>
              <p14:nvPr/>
            </p14:nvContentPartPr>
            <p14:xfrm>
              <a:off x="1930140" y="2330400"/>
              <a:ext cx="5357880" cy="664560"/>
            </p14:xfrm>
          </p:contentPart>
        </mc:Choice>
        <mc:Fallback xmlns="">
          <p:pic>
            <p:nvPicPr>
              <p:cNvPr id="28" name="Ink 27">
                <a:extLst>
                  <a:ext uri="{FF2B5EF4-FFF2-40B4-BE49-F238E27FC236}">
                    <a16:creationId xmlns:a16="http://schemas.microsoft.com/office/drawing/2014/main" id="{75337E37-9D3B-8E1A-1287-89A65EAFF0A3}"/>
                  </a:ext>
                </a:extLst>
              </p:cNvPr>
              <p:cNvPicPr/>
              <p:nvPr/>
            </p:nvPicPr>
            <p:blipFill>
              <a:blip r:embed="rId27"/>
              <a:stretch>
                <a:fillRect/>
              </a:stretch>
            </p:blipFill>
            <p:spPr>
              <a:xfrm>
                <a:off x="1867500" y="2267760"/>
                <a:ext cx="5483520" cy="790200"/>
              </a:xfrm>
              <a:prstGeom prst="rect">
                <a:avLst/>
              </a:prstGeom>
            </p:spPr>
          </p:pic>
        </mc:Fallback>
      </mc:AlternateContent>
      <p:sp>
        <p:nvSpPr>
          <p:cNvPr id="29" name="TextBox 28">
            <a:extLst>
              <a:ext uri="{FF2B5EF4-FFF2-40B4-BE49-F238E27FC236}">
                <a16:creationId xmlns:a16="http://schemas.microsoft.com/office/drawing/2014/main" id="{A1D0999B-0EF0-C775-D71E-27136FE6C38B}"/>
              </a:ext>
            </a:extLst>
          </p:cNvPr>
          <p:cNvSpPr txBox="1"/>
          <p:nvPr/>
        </p:nvSpPr>
        <p:spPr>
          <a:xfrm>
            <a:off x="1539860" y="2228850"/>
            <a:ext cx="5489590" cy="707886"/>
          </a:xfrm>
          <a:prstGeom prst="rect">
            <a:avLst/>
          </a:prstGeom>
          <a:noFill/>
        </p:spPr>
        <p:txBody>
          <a:bodyPr wrap="square" rtlCol="0">
            <a:spAutoFit/>
          </a:bodyPr>
          <a:lstStyle/>
          <a:p>
            <a:r>
              <a:rPr lang="vi-VN" sz="2000" dirty="0"/>
              <a:t>Dành phần lớn công sức và thời gian để quản lý vòng đời ứng dụng</a:t>
            </a:r>
          </a:p>
        </p:txBody>
      </p:sp>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B909A602-04F7-C5EA-DD43-D0333707B039}"/>
                  </a:ext>
                </a:extLst>
              </p14:cNvPr>
              <p14:cNvContentPartPr/>
              <p14:nvPr/>
            </p14:nvContentPartPr>
            <p14:xfrm>
              <a:off x="1429920" y="3213960"/>
              <a:ext cx="5230800" cy="1268280"/>
            </p14:xfrm>
          </p:contentPart>
        </mc:Choice>
        <mc:Fallback xmlns="">
          <p:pic>
            <p:nvPicPr>
              <p:cNvPr id="31" name="Ink 30">
                <a:extLst>
                  <a:ext uri="{FF2B5EF4-FFF2-40B4-BE49-F238E27FC236}">
                    <a16:creationId xmlns:a16="http://schemas.microsoft.com/office/drawing/2014/main" id="{B909A602-04F7-C5EA-DD43-D0333707B039}"/>
                  </a:ext>
                </a:extLst>
              </p:cNvPr>
              <p:cNvPicPr/>
              <p:nvPr/>
            </p:nvPicPr>
            <p:blipFill>
              <a:blip r:embed="rId29"/>
              <a:stretch>
                <a:fillRect/>
              </a:stretch>
            </p:blipFill>
            <p:spPr>
              <a:xfrm>
                <a:off x="1366920" y="3150960"/>
                <a:ext cx="5356440" cy="1393920"/>
              </a:xfrm>
              <a:prstGeom prst="rect">
                <a:avLst/>
              </a:prstGeom>
            </p:spPr>
          </p:pic>
        </mc:Fallback>
      </mc:AlternateContent>
      <p:sp>
        <p:nvSpPr>
          <p:cNvPr id="32" name="TextBox 31">
            <a:extLst>
              <a:ext uri="{FF2B5EF4-FFF2-40B4-BE49-F238E27FC236}">
                <a16:creationId xmlns:a16="http://schemas.microsoft.com/office/drawing/2014/main" id="{228DA2C6-7073-B403-9FB0-5298BB13A455}"/>
              </a:ext>
            </a:extLst>
          </p:cNvPr>
          <p:cNvSpPr txBox="1"/>
          <p:nvPr/>
        </p:nvSpPr>
        <p:spPr>
          <a:xfrm>
            <a:off x="1466460" y="3685735"/>
            <a:ext cx="4784910" cy="707886"/>
          </a:xfrm>
          <a:prstGeom prst="rect">
            <a:avLst/>
          </a:prstGeom>
          <a:noFill/>
        </p:spPr>
        <p:txBody>
          <a:bodyPr wrap="square" rtlCol="0">
            <a:spAutoFit/>
          </a:bodyPr>
          <a:lstStyle/>
          <a:p>
            <a:r>
              <a:rPr lang="vi-VN" sz="2000" dirty="0"/>
              <a:t>Giao tiếp đơn luồng lisntener với hàng nghìn Map và Reduces Jobs</a:t>
            </a:r>
          </a:p>
        </p:txBody>
      </p:sp>
    </p:spTree>
    <p:extLst>
      <p:ext uri="{BB962C8B-B14F-4D97-AF65-F5344CB8AC3E}">
        <p14:creationId xmlns:p14="http://schemas.microsoft.com/office/powerpoint/2010/main" val="908148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9D5A9-D935-865F-7285-CFB0E61BC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900722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C5246-2950-441F-F6C0-D779B3418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E85D59E-1203-FC51-298E-A46E5509CE6A}"/>
                  </a:ext>
                </a:extLst>
              </p14:cNvPr>
              <p14:cNvContentPartPr/>
              <p14:nvPr/>
            </p14:nvContentPartPr>
            <p14:xfrm>
              <a:off x="658240" y="469980"/>
              <a:ext cx="4667400" cy="883080"/>
            </p14:xfrm>
          </p:contentPart>
        </mc:Choice>
        <mc:Fallback xmlns="">
          <p:pic>
            <p:nvPicPr>
              <p:cNvPr id="4" name="Ink 3">
                <a:extLst>
                  <a:ext uri="{FF2B5EF4-FFF2-40B4-BE49-F238E27FC236}">
                    <a16:creationId xmlns:a16="http://schemas.microsoft.com/office/drawing/2014/main" id="{9E85D59E-1203-FC51-298E-A46E5509CE6A}"/>
                  </a:ext>
                </a:extLst>
              </p:cNvPr>
              <p:cNvPicPr/>
              <p:nvPr/>
            </p:nvPicPr>
            <p:blipFill>
              <a:blip r:embed="rId4"/>
              <a:stretch>
                <a:fillRect/>
              </a:stretch>
            </p:blipFill>
            <p:spPr>
              <a:xfrm>
                <a:off x="595240" y="407340"/>
                <a:ext cx="4793040" cy="10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460B41A-C9C7-25DB-DB92-FC5BA3348529}"/>
                  </a:ext>
                </a:extLst>
              </p14:cNvPr>
              <p14:cNvContentPartPr/>
              <p14:nvPr/>
            </p14:nvContentPartPr>
            <p14:xfrm>
              <a:off x="5146720" y="630180"/>
              <a:ext cx="955080" cy="859320"/>
            </p14:xfrm>
          </p:contentPart>
        </mc:Choice>
        <mc:Fallback xmlns="">
          <p:pic>
            <p:nvPicPr>
              <p:cNvPr id="5" name="Ink 4">
                <a:extLst>
                  <a:ext uri="{FF2B5EF4-FFF2-40B4-BE49-F238E27FC236}">
                    <a16:creationId xmlns:a16="http://schemas.microsoft.com/office/drawing/2014/main" id="{F460B41A-C9C7-25DB-DB92-FC5BA3348529}"/>
                  </a:ext>
                </a:extLst>
              </p:cNvPr>
              <p:cNvPicPr/>
              <p:nvPr/>
            </p:nvPicPr>
            <p:blipFill>
              <a:blip r:embed="rId6"/>
              <a:stretch>
                <a:fillRect/>
              </a:stretch>
            </p:blipFill>
            <p:spPr>
              <a:xfrm>
                <a:off x="5083720" y="567540"/>
                <a:ext cx="1080720" cy="984960"/>
              </a:xfrm>
              <a:prstGeom prst="rect">
                <a:avLst/>
              </a:prstGeom>
            </p:spPr>
          </p:pic>
        </mc:Fallback>
      </mc:AlternateContent>
      <p:sp>
        <p:nvSpPr>
          <p:cNvPr id="6" name="TextBox 5">
            <a:extLst>
              <a:ext uri="{FF2B5EF4-FFF2-40B4-BE49-F238E27FC236}">
                <a16:creationId xmlns:a16="http://schemas.microsoft.com/office/drawing/2014/main" id="{E977FC78-AC53-0F7D-ECCB-E1E7E2565F53}"/>
              </a:ext>
            </a:extLst>
          </p:cNvPr>
          <p:cNvSpPr txBox="1"/>
          <p:nvPr/>
        </p:nvSpPr>
        <p:spPr>
          <a:xfrm>
            <a:off x="637180" y="630180"/>
            <a:ext cx="6462120" cy="584775"/>
          </a:xfrm>
          <a:prstGeom prst="rect">
            <a:avLst/>
          </a:prstGeom>
          <a:noFill/>
        </p:spPr>
        <p:txBody>
          <a:bodyPr wrap="square" rtlCol="0">
            <a:spAutoFit/>
          </a:bodyPr>
          <a:lstStyle/>
          <a:p>
            <a:r>
              <a:rPr lang="vi-VN" sz="3200" dirty="0">
                <a:solidFill>
                  <a:schemeClr val="accent1"/>
                </a:solidFill>
              </a:rPr>
              <a:t>Hạn chế của Hadoop 1.x</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CF86874-4860-596F-155C-693B96D63C92}"/>
                  </a:ext>
                </a:extLst>
              </p14:cNvPr>
              <p14:cNvContentPartPr/>
              <p14:nvPr/>
            </p14:nvContentPartPr>
            <p14:xfrm>
              <a:off x="850120" y="1193980"/>
              <a:ext cx="3526200" cy="662040"/>
            </p14:xfrm>
          </p:contentPart>
        </mc:Choice>
        <mc:Fallback xmlns="">
          <p:pic>
            <p:nvPicPr>
              <p:cNvPr id="7" name="Ink 6">
                <a:extLst>
                  <a:ext uri="{FF2B5EF4-FFF2-40B4-BE49-F238E27FC236}">
                    <a16:creationId xmlns:a16="http://schemas.microsoft.com/office/drawing/2014/main" id="{ECF86874-4860-596F-155C-693B96D63C92}"/>
                  </a:ext>
                </a:extLst>
              </p:cNvPr>
              <p:cNvPicPr/>
              <p:nvPr/>
            </p:nvPicPr>
            <p:blipFill>
              <a:blip r:embed="rId8"/>
              <a:stretch>
                <a:fillRect/>
              </a:stretch>
            </p:blipFill>
            <p:spPr>
              <a:xfrm>
                <a:off x="787120" y="1131340"/>
                <a:ext cx="3651840" cy="787680"/>
              </a:xfrm>
              <a:prstGeom prst="rect">
                <a:avLst/>
              </a:prstGeom>
            </p:spPr>
          </p:pic>
        </mc:Fallback>
      </mc:AlternateContent>
      <p:sp>
        <p:nvSpPr>
          <p:cNvPr id="8" name="TextBox 7">
            <a:extLst>
              <a:ext uri="{FF2B5EF4-FFF2-40B4-BE49-F238E27FC236}">
                <a16:creationId xmlns:a16="http://schemas.microsoft.com/office/drawing/2014/main" id="{444626FA-112A-BB07-0098-8037E2D6E432}"/>
              </a:ext>
            </a:extLst>
          </p:cNvPr>
          <p:cNvSpPr txBox="1"/>
          <p:nvPr/>
        </p:nvSpPr>
        <p:spPr>
          <a:xfrm>
            <a:off x="850120" y="1353060"/>
            <a:ext cx="6249180" cy="461665"/>
          </a:xfrm>
          <a:prstGeom prst="rect">
            <a:avLst/>
          </a:prstGeom>
          <a:noFill/>
        </p:spPr>
        <p:txBody>
          <a:bodyPr wrap="square" rtlCol="0">
            <a:spAutoFit/>
          </a:bodyPr>
          <a:lstStyle/>
          <a:p>
            <a:r>
              <a:rPr lang="vi-VN" sz="2400"/>
              <a:t>Dữ liệu chưa được sử dụng trong HDFS</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C97270B-E4F3-4BBF-36E5-987F325A30F5}"/>
                  </a:ext>
                </a:extLst>
              </p14:cNvPr>
              <p14:cNvContentPartPr/>
              <p14:nvPr/>
            </p14:nvContentPartPr>
            <p14:xfrm>
              <a:off x="1215900" y="4678260"/>
              <a:ext cx="1598040" cy="348840"/>
            </p14:xfrm>
          </p:contentPart>
        </mc:Choice>
        <mc:Fallback xmlns="">
          <p:pic>
            <p:nvPicPr>
              <p:cNvPr id="9" name="Ink 8">
                <a:extLst>
                  <a:ext uri="{FF2B5EF4-FFF2-40B4-BE49-F238E27FC236}">
                    <a16:creationId xmlns:a16="http://schemas.microsoft.com/office/drawing/2014/main" id="{DC97270B-E4F3-4BBF-36E5-987F325A30F5}"/>
                  </a:ext>
                </a:extLst>
              </p:cNvPr>
              <p:cNvPicPr/>
              <p:nvPr/>
            </p:nvPicPr>
            <p:blipFill>
              <a:blip r:embed="rId10"/>
              <a:stretch>
                <a:fillRect/>
              </a:stretch>
            </p:blipFill>
            <p:spPr>
              <a:xfrm>
                <a:off x="1152900" y="4615260"/>
                <a:ext cx="172368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C82553D-FFA4-4D51-32AA-CF74EE248234}"/>
                  </a:ext>
                </a:extLst>
              </p14:cNvPr>
              <p14:cNvContentPartPr/>
              <p14:nvPr/>
            </p14:nvContentPartPr>
            <p14:xfrm>
              <a:off x="1193220" y="5212500"/>
              <a:ext cx="4245120" cy="577800"/>
            </p14:xfrm>
          </p:contentPart>
        </mc:Choice>
        <mc:Fallback xmlns="">
          <p:pic>
            <p:nvPicPr>
              <p:cNvPr id="10" name="Ink 9">
                <a:extLst>
                  <a:ext uri="{FF2B5EF4-FFF2-40B4-BE49-F238E27FC236}">
                    <a16:creationId xmlns:a16="http://schemas.microsoft.com/office/drawing/2014/main" id="{FC82553D-FFA4-4D51-32AA-CF74EE248234}"/>
                  </a:ext>
                </a:extLst>
              </p:cNvPr>
              <p:cNvPicPr/>
              <p:nvPr/>
            </p:nvPicPr>
            <p:blipFill>
              <a:blip r:embed="rId12"/>
              <a:stretch>
                <a:fillRect/>
              </a:stretch>
            </p:blipFill>
            <p:spPr>
              <a:xfrm>
                <a:off x="1130580" y="5149860"/>
                <a:ext cx="4370760" cy="703440"/>
              </a:xfrm>
              <a:prstGeom prst="rect">
                <a:avLst/>
              </a:prstGeom>
            </p:spPr>
          </p:pic>
        </mc:Fallback>
      </mc:AlternateContent>
      <p:sp>
        <p:nvSpPr>
          <p:cNvPr id="11" name="TextBox 10">
            <a:extLst>
              <a:ext uri="{FF2B5EF4-FFF2-40B4-BE49-F238E27FC236}">
                <a16:creationId xmlns:a16="http://schemas.microsoft.com/office/drawing/2014/main" id="{86FD9FE6-D198-EB46-76B0-A39A419DD72E}"/>
              </a:ext>
            </a:extLst>
          </p:cNvPr>
          <p:cNvSpPr txBox="1"/>
          <p:nvPr/>
        </p:nvSpPr>
        <p:spPr>
          <a:xfrm>
            <a:off x="1193220" y="4762500"/>
            <a:ext cx="1740480" cy="461665"/>
          </a:xfrm>
          <a:prstGeom prst="rect">
            <a:avLst/>
          </a:prstGeom>
          <a:noFill/>
        </p:spPr>
        <p:txBody>
          <a:bodyPr wrap="square" rtlCol="0">
            <a:spAutoFit/>
          </a:bodyPr>
          <a:lstStyle/>
          <a:p>
            <a:r>
              <a:rPr lang="vi-VN" sz="2400" dirty="0"/>
              <a:t>Khó khăn:</a:t>
            </a:r>
          </a:p>
        </p:txBody>
      </p:sp>
      <p:sp>
        <p:nvSpPr>
          <p:cNvPr id="12" name="TextBox 11">
            <a:extLst>
              <a:ext uri="{FF2B5EF4-FFF2-40B4-BE49-F238E27FC236}">
                <a16:creationId xmlns:a16="http://schemas.microsoft.com/office/drawing/2014/main" id="{FFE078C4-39E3-6B9C-FFD7-01C4FAAC41CB}"/>
              </a:ext>
            </a:extLst>
          </p:cNvPr>
          <p:cNvSpPr txBox="1"/>
          <p:nvPr/>
        </p:nvSpPr>
        <p:spPr>
          <a:xfrm>
            <a:off x="1059515" y="5227247"/>
            <a:ext cx="4003204" cy="400110"/>
          </a:xfrm>
          <a:prstGeom prst="rect">
            <a:avLst/>
          </a:prstGeom>
          <a:noFill/>
        </p:spPr>
        <p:txBody>
          <a:bodyPr wrap="square" rtlCol="0">
            <a:spAutoFit/>
          </a:bodyPr>
          <a:lstStyle/>
          <a:p>
            <a:pPr marL="342900" indent="-342900">
              <a:buFont typeface="Wingdings" panose="05000000000000000000" pitchFamily="2" charset="2"/>
              <a:buChar char="ü"/>
            </a:pPr>
            <a:r>
              <a:rPr lang="vi-VN" sz="2000" dirty="0"/>
              <a:t>Chỉ có thể xử lý Mapreduce</a:t>
            </a:r>
          </a:p>
        </p:txBody>
      </p:sp>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FC1A4E9-25A2-72AD-0CCD-B3E4825FDC0D}"/>
                  </a:ext>
                </a:extLst>
              </p14:cNvPr>
              <p14:cNvContentPartPr/>
              <p14:nvPr/>
            </p14:nvContentPartPr>
            <p14:xfrm>
              <a:off x="1051380" y="5682660"/>
              <a:ext cx="581040" cy="771120"/>
            </p14:xfrm>
          </p:contentPart>
        </mc:Choice>
        <mc:Fallback xmlns="">
          <p:pic>
            <p:nvPicPr>
              <p:cNvPr id="13" name="Ink 12">
                <a:extLst>
                  <a:ext uri="{FF2B5EF4-FFF2-40B4-BE49-F238E27FC236}">
                    <a16:creationId xmlns:a16="http://schemas.microsoft.com/office/drawing/2014/main" id="{FFC1A4E9-25A2-72AD-0CCD-B3E4825FDC0D}"/>
                  </a:ext>
                </a:extLst>
              </p:cNvPr>
              <p:cNvPicPr/>
              <p:nvPr/>
            </p:nvPicPr>
            <p:blipFill>
              <a:blip r:embed="rId14"/>
              <a:stretch>
                <a:fillRect/>
              </a:stretch>
            </p:blipFill>
            <p:spPr>
              <a:xfrm>
                <a:off x="988380" y="5620020"/>
                <a:ext cx="70668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7B19289F-73BD-A0A9-FAC8-40A502D4C557}"/>
                  </a:ext>
                </a:extLst>
              </p14:cNvPr>
              <p14:cNvContentPartPr/>
              <p14:nvPr/>
            </p14:nvContentPartPr>
            <p14:xfrm>
              <a:off x="1310580" y="5658180"/>
              <a:ext cx="3857040" cy="977760"/>
            </p14:xfrm>
          </p:contentPart>
        </mc:Choice>
        <mc:Fallback xmlns="">
          <p:pic>
            <p:nvPicPr>
              <p:cNvPr id="15" name="Ink 14">
                <a:extLst>
                  <a:ext uri="{FF2B5EF4-FFF2-40B4-BE49-F238E27FC236}">
                    <a16:creationId xmlns:a16="http://schemas.microsoft.com/office/drawing/2014/main" id="{7B19289F-73BD-A0A9-FAC8-40A502D4C557}"/>
                  </a:ext>
                </a:extLst>
              </p:cNvPr>
              <p:cNvPicPr/>
              <p:nvPr/>
            </p:nvPicPr>
            <p:blipFill>
              <a:blip r:embed="rId16"/>
              <a:stretch>
                <a:fillRect/>
              </a:stretch>
            </p:blipFill>
            <p:spPr>
              <a:xfrm>
                <a:off x="1247940" y="5595540"/>
                <a:ext cx="398268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1D4571D-E944-3847-D4C8-F70982BA517C}"/>
                  </a:ext>
                </a:extLst>
              </p14:cNvPr>
              <p14:cNvContentPartPr/>
              <p14:nvPr/>
            </p14:nvContentPartPr>
            <p14:xfrm>
              <a:off x="4445820" y="5331660"/>
              <a:ext cx="5118840" cy="734400"/>
            </p14:xfrm>
          </p:contentPart>
        </mc:Choice>
        <mc:Fallback xmlns="">
          <p:pic>
            <p:nvPicPr>
              <p:cNvPr id="16" name="Ink 15">
                <a:extLst>
                  <a:ext uri="{FF2B5EF4-FFF2-40B4-BE49-F238E27FC236}">
                    <a16:creationId xmlns:a16="http://schemas.microsoft.com/office/drawing/2014/main" id="{01D4571D-E944-3847-D4C8-F70982BA517C}"/>
                  </a:ext>
                </a:extLst>
              </p:cNvPr>
              <p:cNvPicPr/>
              <p:nvPr/>
            </p:nvPicPr>
            <p:blipFill>
              <a:blip r:embed="rId18"/>
              <a:stretch>
                <a:fillRect/>
              </a:stretch>
            </p:blipFill>
            <p:spPr>
              <a:xfrm>
                <a:off x="4382820" y="5269020"/>
                <a:ext cx="5244480" cy="860040"/>
              </a:xfrm>
              <a:prstGeom prst="rect">
                <a:avLst/>
              </a:prstGeom>
            </p:spPr>
          </p:pic>
        </mc:Fallback>
      </mc:AlternateContent>
      <p:sp>
        <p:nvSpPr>
          <p:cNvPr id="17" name="TextBox 16">
            <a:extLst>
              <a:ext uri="{FF2B5EF4-FFF2-40B4-BE49-F238E27FC236}">
                <a16:creationId xmlns:a16="http://schemas.microsoft.com/office/drawing/2014/main" id="{792B56AD-BFBF-82F3-0DA5-967C12E2E44D}"/>
              </a:ext>
            </a:extLst>
          </p:cNvPr>
          <p:cNvSpPr txBox="1"/>
          <p:nvPr/>
        </p:nvSpPr>
        <p:spPr>
          <a:xfrm>
            <a:off x="1059515" y="5621013"/>
            <a:ext cx="11263112" cy="400110"/>
          </a:xfrm>
          <a:prstGeom prst="rect">
            <a:avLst/>
          </a:prstGeom>
          <a:noFill/>
        </p:spPr>
        <p:txBody>
          <a:bodyPr wrap="square" rtlCol="0">
            <a:spAutoFit/>
          </a:bodyPr>
          <a:lstStyle/>
          <a:p>
            <a:pPr marL="342900" indent="-342900">
              <a:buFont typeface="Wingdings" panose="05000000000000000000" pitchFamily="2" charset="2"/>
              <a:buChar char="ü"/>
            </a:pPr>
            <a:r>
              <a:rPr lang="vi-VN" sz="2000" dirty="0"/>
              <a:t>Cần lưu trữ dữ liệu thay thế cho quá trình xử lý khác như thời gian thực hoặc phân tích đồ họa</a:t>
            </a:r>
          </a:p>
        </p:txBody>
      </p:sp>
      <p:sp>
        <p:nvSpPr>
          <p:cNvPr id="18" name="TextBox 17">
            <a:extLst>
              <a:ext uri="{FF2B5EF4-FFF2-40B4-BE49-F238E27FC236}">
                <a16:creationId xmlns:a16="http://schemas.microsoft.com/office/drawing/2014/main" id="{560D7C8E-861F-FAC6-547B-22BB0883F469}"/>
              </a:ext>
            </a:extLst>
          </p:cNvPr>
          <p:cNvSpPr txBox="1"/>
          <p:nvPr/>
        </p:nvSpPr>
        <p:spPr>
          <a:xfrm>
            <a:off x="1051380" y="6082007"/>
            <a:ext cx="4289643" cy="400110"/>
          </a:xfrm>
          <a:prstGeom prst="rect">
            <a:avLst/>
          </a:prstGeom>
          <a:noFill/>
        </p:spPr>
        <p:txBody>
          <a:bodyPr wrap="square" rtlCol="0">
            <a:spAutoFit/>
          </a:bodyPr>
          <a:lstStyle/>
          <a:p>
            <a:pPr marL="342900" indent="-342900">
              <a:buFont typeface="Wingdings" panose="05000000000000000000" pitchFamily="2" charset="2"/>
              <a:buChar char="ü"/>
            </a:pPr>
            <a:r>
              <a:rPr lang="vi-VN" sz="2000" dirty="0"/>
              <a:t>Không hỗ trợ đa nhiệm</a:t>
            </a:r>
          </a:p>
        </p:txBody>
      </p:sp>
    </p:spTree>
    <p:extLst>
      <p:ext uri="{BB962C8B-B14F-4D97-AF65-F5344CB8AC3E}">
        <p14:creationId xmlns:p14="http://schemas.microsoft.com/office/powerpoint/2010/main" val="3566412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E2D6-B893-9B0C-74F3-61AE11830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03F0C0A-52C9-39AB-9C7D-E39CAE3D3FC7}"/>
                  </a:ext>
                </a:extLst>
              </p14:cNvPr>
              <p14:cNvContentPartPr/>
              <p14:nvPr/>
            </p14:nvContentPartPr>
            <p14:xfrm>
              <a:off x="5581410" y="1942680"/>
              <a:ext cx="360" cy="360"/>
            </p14:xfrm>
          </p:contentPart>
        </mc:Choice>
        <mc:Fallback xmlns="">
          <p:pic>
            <p:nvPicPr>
              <p:cNvPr id="4" name="Ink 3">
                <a:extLst>
                  <a:ext uri="{FF2B5EF4-FFF2-40B4-BE49-F238E27FC236}">
                    <a16:creationId xmlns:a16="http://schemas.microsoft.com/office/drawing/2014/main" id="{303F0C0A-52C9-39AB-9C7D-E39CAE3D3FC7}"/>
                  </a:ext>
                </a:extLst>
              </p:cNvPr>
              <p:cNvPicPr/>
              <p:nvPr/>
            </p:nvPicPr>
            <p:blipFill>
              <a:blip r:embed="rId4"/>
              <a:stretch>
                <a:fillRect/>
              </a:stretch>
            </p:blipFill>
            <p:spPr>
              <a:xfrm>
                <a:off x="5518770" y="1879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B86C67B-EB38-7179-13C5-9470C4FA87F5}"/>
                  </a:ext>
                </a:extLst>
              </p14:cNvPr>
              <p14:cNvContentPartPr/>
              <p14:nvPr/>
            </p14:nvContentPartPr>
            <p14:xfrm>
              <a:off x="3632010" y="738840"/>
              <a:ext cx="2552040" cy="1394640"/>
            </p14:xfrm>
          </p:contentPart>
        </mc:Choice>
        <mc:Fallback xmlns="">
          <p:pic>
            <p:nvPicPr>
              <p:cNvPr id="5" name="Ink 4">
                <a:extLst>
                  <a:ext uri="{FF2B5EF4-FFF2-40B4-BE49-F238E27FC236}">
                    <a16:creationId xmlns:a16="http://schemas.microsoft.com/office/drawing/2014/main" id="{DB86C67B-EB38-7179-13C5-9470C4FA87F5}"/>
                  </a:ext>
                </a:extLst>
              </p:cNvPr>
              <p:cNvPicPr/>
              <p:nvPr/>
            </p:nvPicPr>
            <p:blipFill>
              <a:blip r:embed="rId6"/>
              <a:stretch>
                <a:fillRect/>
              </a:stretch>
            </p:blipFill>
            <p:spPr>
              <a:xfrm>
                <a:off x="3569370" y="675840"/>
                <a:ext cx="2677680" cy="152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F61D21F-3360-D76D-5460-8A1289F644FE}"/>
                  </a:ext>
                </a:extLst>
              </p14:cNvPr>
              <p14:cNvContentPartPr/>
              <p14:nvPr/>
            </p14:nvContentPartPr>
            <p14:xfrm>
              <a:off x="710970" y="1295760"/>
              <a:ext cx="3809160" cy="775800"/>
            </p14:xfrm>
          </p:contentPart>
        </mc:Choice>
        <mc:Fallback xmlns="">
          <p:pic>
            <p:nvPicPr>
              <p:cNvPr id="6" name="Ink 5">
                <a:extLst>
                  <a:ext uri="{FF2B5EF4-FFF2-40B4-BE49-F238E27FC236}">
                    <a16:creationId xmlns:a16="http://schemas.microsoft.com/office/drawing/2014/main" id="{5F61D21F-3360-D76D-5460-8A1289F644FE}"/>
                  </a:ext>
                </a:extLst>
              </p:cNvPr>
              <p:cNvPicPr/>
              <p:nvPr/>
            </p:nvPicPr>
            <p:blipFill>
              <a:blip r:embed="rId8"/>
              <a:stretch>
                <a:fillRect/>
              </a:stretch>
            </p:blipFill>
            <p:spPr>
              <a:xfrm>
                <a:off x="647970" y="1232760"/>
                <a:ext cx="393480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AB3BDCBE-7381-0624-9AC6-D7C831A44E95}"/>
                  </a:ext>
                </a:extLst>
              </p14:cNvPr>
              <p14:cNvContentPartPr/>
              <p14:nvPr/>
            </p14:nvContentPartPr>
            <p14:xfrm>
              <a:off x="1032450" y="1654680"/>
              <a:ext cx="1025640" cy="179640"/>
            </p14:xfrm>
          </p:contentPart>
        </mc:Choice>
        <mc:Fallback xmlns="">
          <p:pic>
            <p:nvPicPr>
              <p:cNvPr id="7" name="Ink 6">
                <a:extLst>
                  <a:ext uri="{FF2B5EF4-FFF2-40B4-BE49-F238E27FC236}">
                    <a16:creationId xmlns:a16="http://schemas.microsoft.com/office/drawing/2014/main" id="{AB3BDCBE-7381-0624-9AC6-D7C831A44E95}"/>
                  </a:ext>
                </a:extLst>
              </p:cNvPr>
              <p:cNvPicPr/>
              <p:nvPr/>
            </p:nvPicPr>
            <p:blipFill>
              <a:blip r:embed="rId10"/>
              <a:stretch>
                <a:fillRect/>
              </a:stretch>
            </p:blipFill>
            <p:spPr>
              <a:xfrm>
                <a:off x="969810" y="1592040"/>
                <a:ext cx="1151280" cy="305280"/>
              </a:xfrm>
              <a:prstGeom prst="rect">
                <a:avLst/>
              </a:prstGeom>
            </p:spPr>
          </p:pic>
        </mc:Fallback>
      </mc:AlternateContent>
      <p:sp>
        <p:nvSpPr>
          <p:cNvPr id="8" name="TextBox 7">
            <a:extLst>
              <a:ext uri="{FF2B5EF4-FFF2-40B4-BE49-F238E27FC236}">
                <a16:creationId xmlns:a16="http://schemas.microsoft.com/office/drawing/2014/main" id="{4239EE2D-9DF9-04C5-813A-28F054F9A356}"/>
              </a:ext>
            </a:extLst>
          </p:cNvPr>
          <p:cNvSpPr txBox="1"/>
          <p:nvPr/>
        </p:nvSpPr>
        <p:spPr>
          <a:xfrm>
            <a:off x="809625" y="1295760"/>
            <a:ext cx="6419850" cy="461665"/>
          </a:xfrm>
          <a:prstGeom prst="rect">
            <a:avLst/>
          </a:prstGeom>
          <a:noFill/>
        </p:spPr>
        <p:txBody>
          <a:bodyPr wrap="square" rtlCol="0">
            <a:spAutoFit/>
          </a:bodyPr>
          <a:lstStyle/>
          <a:p>
            <a:r>
              <a:rPr lang="vi-VN" sz="2400"/>
              <a:t>MapReduce không phải ứng dụng Big Data</a:t>
            </a:r>
          </a:p>
        </p:txBody>
      </p:sp>
    </p:spTree>
    <p:extLst>
      <p:ext uri="{BB962C8B-B14F-4D97-AF65-F5344CB8AC3E}">
        <p14:creationId xmlns:p14="http://schemas.microsoft.com/office/powerpoint/2010/main" val="394991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CEEE-593D-3A37-6C8C-38251B3DE9B1}"/>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Hệ thống tệp của Google là gì?</a:t>
            </a:r>
            <a:endParaRPr lang="en-GB" sz="4000" dirty="0"/>
          </a:p>
        </p:txBody>
      </p:sp>
      <p:pic>
        <p:nvPicPr>
          <p:cNvPr id="5" name="Content Placeholder 4">
            <a:extLst>
              <a:ext uri="{FF2B5EF4-FFF2-40B4-BE49-F238E27FC236}">
                <a16:creationId xmlns:a16="http://schemas.microsoft.com/office/drawing/2014/main" id="{ECC4249A-6A52-E57F-DF07-46A0526F08E5}"/>
              </a:ext>
            </a:extLst>
          </p:cNvPr>
          <p:cNvPicPr>
            <a:picLocks noGrp="1" noChangeAspect="1"/>
          </p:cNvPicPr>
          <p:nvPr>
            <p:ph idx="1"/>
          </p:nvPr>
        </p:nvPicPr>
        <p:blipFill>
          <a:blip r:embed="rId2"/>
          <a:stretch>
            <a:fillRect/>
          </a:stretch>
        </p:blipFill>
        <p:spPr>
          <a:xfrm>
            <a:off x="1446749" y="1841527"/>
            <a:ext cx="9298502" cy="4351338"/>
          </a:xfrm>
        </p:spPr>
      </p:pic>
      <p:sp>
        <p:nvSpPr>
          <p:cNvPr id="8" name="TextBox 7">
            <a:extLst>
              <a:ext uri="{FF2B5EF4-FFF2-40B4-BE49-F238E27FC236}">
                <a16:creationId xmlns:a16="http://schemas.microsoft.com/office/drawing/2014/main" id="{13B52899-2E9B-832B-6E1B-D43327C3801A}"/>
              </a:ext>
            </a:extLst>
          </p:cNvPr>
          <p:cNvSpPr txBox="1"/>
          <p:nvPr/>
        </p:nvSpPr>
        <p:spPr>
          <a:xfrm>
            <a:off x="1446749" y="4665630"/>
            <a:ext cx="2287988" cy="369332"/>
          </a:xfrm>
          <a:prstGeom prst="rect">
            <a:avLst/>
          </a:prstGeom>
          <a:noFill/>
        </p:spPr>
        <p:txBody>
          <a:bodyPr wrap="square">
            <a:spAutoFit/>
          </a:bodyPr>
          <a:lstStyle/>
          <a:p>
            <a:r>
              <a:rPr lang="vi-VN" dirty="0"/>
              <a:t>Lưu trữ tệp phân tán</a:t>
            </a:r>
            <a:endParaRPr lang="en-GB" dirty="0"/>
          </a:p>
        </p:txBody>
      </p:sp>
      <p:sp>
        <p:nvSpPr>
          <p:cNvPr id="10" name="TextBox 9">
            <a:extLst>
              <a:ext uri="{FF2B5EF4-FFF2-40B4-BE49-F238E27FC236}">
                <a16:creationId xmlns:a16="http://schemas.microsoft.com/office/drawing/2014/main" id="{A3BF2FCD-2F9D-D55D-1DC2-20A42F26BA90}"/>
              </a:ext>
            </a:extLst>
          </p:cNvPr>
          <p:cNvSpPr txBox="1"/>
          <p:nvPr/>
        </p:nvSpPr>
        <p:spPr>
          <a:xfrm>
            <a:off x="5591755" y="6159038"/>
            <a:ext cx="3154679" cy="369332"/>
          </a:xfrm>
          <a:prstGeom prst="rect">
            <a:avLst/>
          </a:prstGeom>
          <a:noFill/>
        </p:spPr>
        <p:txBody>
          <a:bodyPr wrap="square">
            <a:spAutoFit/>
          </a:bodyPr>
          <a:lstStyle/>
          <a:p>
            <a:r>
              <a:rPr lang="en-GB" dirty="0"/>
              <a:t>1 </a:t>
            </a:r>
            <a:r>
              <a:rPr lang="en-GB" dirty="0" err="1"/>
              <a:t>cụm</a:t>
            </a:r>
            <a:r>
              <a:rPr lang="en-GB" dirty="0"/>
              <a:t> – 100 </a:t>
            </a:r>
            <a:r>
              <a:rPr lang="en-GB" dirty="0" err="1"/>
              <a:t>Máy</a:t>
            </a:r>
            <a:r>
              <a:rPr lang="en-GB" dirty="0"/>
              <a:t> </a:t>
            </a:r>
            <a:r>
              <a:rPr lang="en-GB" dirty="0" err="1"/>
              <a:t>chủ</a:t>
            </a:r>
            <a:r>
              <a:rPr lang="en-GB" dirty="0"/>
              <a:t> </a:t>
            </a:r>
            <a:r>
              <a:rPr lang="en-GB" dirty="0" err="1"/>
              <a:t>hàng</a:t>
            </a:r>
            <a:r>
              <a:rPr lang="en-GB" dirty="0"/>
              <a:t> </a:t>
            </a:r>
            <a:r>
              <a:rPr lang="en-GB" dirty="0" err="1"/>
              <a:t>hóa</a:t>
            </a:r>
            <a:endParaRPr lang="en-GB" dirty="0"/>
          </a:p>
        </p:txBody>
      </p:sp>
    </p:spTree>
    <p:extLst>
      <p:ext uri="{BB962C8B-B14F-4D97-AF65-F5344CB8AC3E}">
        <p14:creationId xmlns:p14="http://schemas.microsoft.com/office/powerpoint/2010/main" val="3284674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1075-1FF2-ACAB-B4E0-DE670A4E4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988E8C8-D5BC-0E3A-53F7-D8BB5A731CE0}"/>
                  </a:ext>
                </a:extLst>
              </p14:cNvPr>
              <p14:cNvContentPartPr/>
              <p14:nvPr/>
            </p14:nvContentPartPr>
            <p14:xfrm>
              <a:off x="3372260" y="639920"/>
              <a:ext cx="2836440" cy="755280"/>
            </p14:xfrm>
          </p:contentPart>
        </mc:Choice>
        <mc:Fallback xmlns="">
          <p:pic>
            <p:nvPicPr>
              <p:cNvPr id="5" name="Ink 4">
                <a:extLst>
                  <a:ext uri="{FF2B5EF4-FFF2-40B4-BE49-F238E27FC236}">
                    <a16:creationId xmlns:a16="http://schemas.microsoft.com/office/drawing/2014/main" id="{5988E8C8-D5BC-0E3A-53F7-D8BB5A731CE0}"/>
                  </a:ext>
                </a:extLst>
              </p:cNvPr>
              <p:cNvPicPr/>
              <p:nvPr/>
            </p:nvPicPr>
            <p:blipFill>
              <a:blip r:embed="rId4"/>
              <a:stretch>
                <a:fillRect/>
              </a:stretch>
            </p:blipFill>
            <p:spPr>
              <a:xfrm>
                <a:off x="3309620" y="576920"/>
                <a:ext cx="2962080" cy="88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6E4E36D-A267-CF85-B1AF-F622CD22C4CE}"/>
                  </a:ext>
                </a:extLst>
              </p14:cNvPr>
              <p14:cNvContentPartPr/>
              <p14:nvPr/>
            </p14:nvContentPartPr>
            <p14:xfrm>
              <a:off x="2950700" y="754400"/>
              <a:ext cx="436320" cy="451800"/>
            </p14:xfrm>
          </p:contentPart>
        </mc:Choice>
        <mc:Fallback xmlns="">
          <p:pic>
            <p:nvPicPr>
              <p:cNvPr id="6" name="Ink 5">
                <a:extLst>
                  <a:ext uri="{FF2B5EF4-FFF2-40B4-BE49-F238E27FC236}">
                    <a16:creationId xmlns:a16="http://schemas.microsoft.com/office/drawing/2014/main" id="{F6E4E36D-A267-CF85-B1AF-F622CD22C4CE}"/>
                  </a:ext>
                </a:extLst>
              </p:cNvPr>
              <p:cNvPicPr/>
              <p:nvPr/>
            </p:nvPicPr>
            <p:blipFill>
              <a:blip r:embed="rId6"/>
              <a:stretch>
                <a:fillRect/>
              </a:stretch>
            </p:blipFill>
            <p:spPr>
              <a:xfrm>
                <a:off x="2887700" y="691400"/>
                <a:ext cx="5619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F99014B-F3BC-23FB-E1DE-DACB54CFCEE1}"/>
                  </a:ext>
                </a:extLst>
              </p14:cNvPr>
              <p14:cNvContentPartPr/>
              <p14:nvPr/>
            </p14:nvContentPartPr>
            <p14:xfrm>
              <a:off x="1359380" y="637400"/>
              <a:ext cx="1521000" cy="661320"/>
            </p14:xfrm>
          </p:contentPart>
        </mc:Choice>
        <mc:Fallback xmlns="">
          <p:pic>
            <p:nvPicPr>
              <p:cNvPr id="7" name="Ink 6">
                <a:extLst>
                  <a:ext uri="{FF2B5EF4-FFF2-40B4-BE49-F238E27FC236}">
                    <a16:creationId xmlns:a16="http://schemas.microsoft.com/office/drawing/2014/main" id="{AF99014B-F3BC-23FB-E1DE-DACB54CFCEE1}"/>
                  </a:ext>
                </a:extLst>
              </p:cNvPr>
              <p:cNvPicPr/>
              <p:nvPr/>
            </p:nvPicPr>
            <p:blipFill>
              <a:blip r:embed="rId8"/>
              <a:stretch>
                <a:fillRect/>
              </a:stretch>
            </p:blipFill>
            <p:spPr>
              <a:xfrm>
                <a:off x="1296380" y="574400"/>
                <a:ext cx="164664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0B26DEB-5D78-0572-7208-62FF20DA6CCA}"/>
                  </a:ext>
                </a:extLst>
              </p14:cNvPr>
              <p14:cNvContentPartPr/>
              <p14:nvPr/>
            </p14:nvContentPartPr>
            <p14:xfrm>
              <a:off x="626220" y="662960"/>
              <a:ext cx="822240" cy="507240"/>
            </p14:xfrm>
          </p:contentPart>
        </mc:Choice>
        <mc:Fallback xmlns="">
          <p:pic>
            <p:nvPicPr>
              <p:cNvPr id="8" name="Ink 7">
                <a:extLst>
                  <a:ext uri="{FF2B5EF4-FFF2-40B4-BE49-F238E27FC236}">
                    <a16:creationId xmlns:a16="http://schemas.microsoft.com/office/drawing/2014/main" id="{00B26DEB-5D78-0572-7208-62FF20DA6CCA}"/>
                  </a:ext>
                </a:extLst>
              </p:cNvPr>
              <p:cNvPicPr/>
              <p:nvPr/>
            </p:nvPicPr>
            <p:blipFill>
              <a:blip r:embed="rId10"/>
              <a:stretch>
                <a:fillRect/>
              </a:stretch>
            </p:blipFill>
            <p:spPr>
              <a:xfrm>
                <a:off x="563220" y="600320"/>
                <a:ext cx="947880" cy="632880"/>
              </a:xfrm>
              <a:prstGeom prst="rect">
                <a:avLst/>
              </a:prstGeom>
            </p:spPr>
          </p:pic>
        </mc:Fallback>
      </mc:AlternateContent>
      <p:sp>
        <p:nvSpPr>
          <p:cNvPr id="9" name="TextBox 8">
            <a:extLst>
              <a:ext uri="{FF2B5EF4-FFF2-40B4-BE49-F238E27FC236}">
                <a16:creationId xmlns:a16="http://schemas.microsoft.com/office/drawing/2014/main" id="{466DEE9F-45CA-5D94-4CAF-B8BC9E529477}"/>
              </a:ext>
            </a:extLst>
          </p:cNvPr>
          <p:cNvSpPr txBox="1"/>
          <p:nvPr/>
        </p:nvSpPr>
        <p:spPr>
          <a:xfrm>
            <a:off x="730249" y="754400"/>
            <a:ext cx="6810033" cy="584775"/>
          </a:xfrm>
          <a:prstGeom prst="rect">
            <a:avLst/>
          </a:prstGeom>
          <a:noFill/>
        </p:spPr>
        <p:txBody>
          <a:bodyPr wrap="square" rtlCol="0">
            <a:spAutoFit/>
          </a:bodyPr>
          <a:lstStyle/>
          <a:p>
            <a:r>
              <a:rPr lang="vi-VN" sz="3200" dirty="0">
                <a:solidFill>
                  <a:schemeClr val="accent1"/>
                </a:solidFill>
              </a:rPr>
              <a:t>Hạn chế của Hadoop 1.x</a:t>
            </a:r>
          </a:p>
        </p:txBody>
      </p:sp>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7467FC8-300E-C953-BD96-572C4C738A03}"/>
                  </a:ext>
                </a:extLst>
              </p14:cNvPr>
              <p14:cNvContentPartPr/>
              <p14:nvPr/>
            </p14:nvContentPartPr>
            <p14:xfrm>
              <a:off x="961740" y="1600020"/>
              <a:ext cx="360" cy="360"/>
            </p14:xfrm>
          </p:contentPart>
        </mc:Choice>
        <mc:Fallback xmlns="">
          <p:pic>
            <p:nvPicPr>
              <p:cNvPr id="10" name="Ink 9">
                <a:extLst>
                  <a:ext uri="{FF2B5EF4-FFF2-40B4-BE49-F238E27FC236}">
                    <a16:creationId xmlns:a16="http://schemas.microsoft.com/office/drawing/2014/main" id="{37467FC8-300E-C953-BD96-572C4C738A03}"/>
                  </a:ext>
                </a:extLst>
              </p:cNvPr>
              <p:cNvPicPr/>
              <p:nvPr/>
            </p:nvPicPr>
            <p:blipFill>
              <a:blip r:embed="rId12"/>
              <a:stretch>
                <a:fillRect/>
              </a:stretch>
            </p:blipFill>
            <p:spPr>
              <a:xfrm>
                <a:off x="899100" y="15370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0FA68B7-6E66-B035-51D2-D19AA38A8ACB}"/>
                  </a:ext>
                </a:extLst>
              </p14:cNvPr>
              <p14:cNvContentPartPr/>
              <p14:nvPr/>
            </p14:nvContentPartPr>
            <p14:xfrm>
              <a:off x="693180" y="1420380"/>
              <a:ext cx="3580560" cy="611640"/>
            </p14:xfrm>
          </p:contentPart>
        </mc:Choice>
        <mc:Fallback xmlns="">
          <p:pic>
            <p:nvPicPr>
              <p:cNvPr id="11" name="Ink 10">
                <a:extLst>
                  <a:ext uri="{FF2B5EF4-FFF2-40B4-BE49-F238E27FC236}">
                    <a16:creationId xmlns:a16="http://schemas.microsoft.com/office/drawing/2014/main" id="{D0FA68B7-6E66-B035-51D2-D19AA38A8ACB}"/>
                  </a:ext>
                </a:extLst>
              </p:cNvPr>
              <p:cNvPicPr/>
              <p:nvPr/>
            </p:nvPicPr>
            <p:blipFill>
              <a:blip r:embed="rId14"/>
              <a:stretch>
                <a:fillRect/>
              </a:stretch>
            </p:blipFill>
            <p:spPr>
              <a:xfrm>
                <a:off x="630540" y="1357380"/>
                <a:ext cx="3706200" cy="737280"/>
              </a:xfrm>
              <a:prstGeom prst="rect">
                <a:avLst/>
              </a:prstGeom>
            </p:spPr>
          </p:pic>
        </mc:Fallback>
      </mc:AlternateContent>
      <p:sp>
        <p:nvSpPr>
          <p:cNvPr id="12" name="TextBox 11">
            <a:extLst>
              <a:ext uri="{FF2B5EF4-FFF2-40B4-BE49-F238E27FC236}">
                <a16:creationId xmlns:a16="http://schemas.microsoft.com/office/drawing/2014/main" id="{F51AB6C3-ADA6-DFDB-9873-F0CF443EBB9C}"/>
              </a:ext>
            </a:extLst>
          </p:cNvPr>
          <p:cNvSpPr txBox="1"/>
          <p:nvPr/>
        </p:nvSpPr>
        <p:spPr>
          <a:xfrm>
            <a:off x="866775" y="1339175"/>
            <a:ext cx="4495800" cy="461665"/>
          </a:xfrm>
          <a:prstGeom prst="rect">
            <a:avLst/>
          </a:prstGeom>
          <a:noFill/>
        </p:spPr>
        <p:txBody>
          <a:bodyPr wrap="square" rtlCol="0">
            <a:spAutoFit/>
          </a:bodyPr>
          <a:lstStyle/>
          <a:p>
            <a:r>
              <a:rPr lang="vi-VN" sz="2400" dirty="0"/>
              <a:t>Không hỗ trợ đa nhiệm</a:t>
            </a:r>
          </a:p>
        </p:txBody>
      </p:sp>
    </p:spTree>
    <p:extLst>
      <p:ext uri="{BB962C8B-B14F-4D97-AF65-F5344CB8AC3E}">
        <p14:creationId xmlns:p14="http://schemas.microsoft.com/office/powerpoint/2010/main" val="3877422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67229C-27B3-B65C-2E5C-17E0D12BE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8FE873-711E-212B-082F-E87226F275B4}"/>
                  </a:ext>
                </a:extLst>
              </p14:cNvPr>
              <p14:cNvContentPartPr/>
              <p14:nvPr/>
            </p14:nvContentPartPr>
            <p14:xfrm>
              <a:off x="6565750" y="4356040"/>
              <a:ext cx="7560" cy="34920"/>
            </p14:xfrm>
          </p:contentPart>
        </mc:Choice>
        <mc:Fallback xmlns="">
          <p:pic>
            <p:nvPicPr>
              <p:cNvPr id="4" name="Ink 3">
                <a:extLst>
                  <a:ext uri="{FF2B5EF4-FFF2-40B4-BE49-F238E27FC236}">
                    <a16:creationId xmlns:a16="http://schemas.microsoft.com/office/drawing/2014/main" id="{068FE873-711E-212B-082F-E87226F275B4}"/>
                  </a:ext>
                </a:extLst>
              </p:cNvPr>
              <p:cNvPicPr/>
              <p:nvPr/>
            </p:nvPicPr>
            <p:blipFill>
              <a:blip r:embed="rId4"/>
              <a:stretch>
                <a:fillRect/>
              </a:stretch>
            </p:blipFill>
            <p:spPr>
              <a:xfrm>
                <a:off x="6502750" y="4293040"/>
                <a:ext cx="133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FF76F8E-7ED8-12FC-9555-9AE2C1BD8F9E}"/>
                  </a:ext>
                </a:extLst>
              </p14:cNvPr>
              <p14:cNvContentPartPr/>
              <p14:nvPr/>
            </p14:nvContentPartPr>
            <p14:xfrm>
              <a:off x="825480" y="1336380"/>
              <a:ext cx="2498400" cy="741240"/>
            </p14:xfrm>
          </p:contentPart>
        </mc:Choice>
        <mc:Fallback xmlns="">
          <p:pic>
            <p:nvPicPr>
              <p:cNvPr id="5" name="Ink 4">
                <a:extLst>
                  <a:ext uri="{FF2B5EF4-FFF2-40B4-BE49-F238E27FC236}">
                    <a16:creationId xmlns:a16="http://schemas.microsoft.com/office/drawing/2014/main" id="{2FF76F8E-7ED8-12FC-9555-9AE2C1BD8F9E}"/>
                  </a:ext>
                </a:extLst>
              </p:cNvPr>
              <p:cNvPicPr/>
              <p:nvPr/>
            </p:nvPicPr>
            <p:blipFill>
              <a:blip r:embed="rId6"/>
              <a:stretch>
                <a:fillRect/>
              </a:stretch>
            </p:blipFill>
            <p:spPr>
              <a:xfrm>
                <a:off x="762480" y="1273380"/>
                <a:ext cx="262404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35A7075-D3F4-6CFC-805A-A9CB44DAA1A1}"/>
                  </a:ext>
                </a:extLst>
              </p14:cNvPr>
              <p14:cNvContentPartPr/>
              <p14:nvPr/>
            </p14:nvContentPartPr>
            <p14:xfrm>
              <a:off x="3299040" y="1285620"/>
              <a:ext cx="3451680" cy="837720"/>
            </p14:xfrm>
          </p:contentPart>
        </mc:Choice>
        <mc:Fallback xmlns="">
          <p:pic>
            <p:nvPicPr>
              <p:cNvPr id="6" name="Ink 5">
                <a:extLst>
                  <a:ext uri="{FF2B5EF4-FFF2-40B4-BE49-F238E27FC236}">
                    <a16:creationId xmlns:a16="http://schemas.microsoft.com/office/drawing/2014/main" id="{835A7075-D3F4-6CFC-805A-A9CB44DAA1A1}"/>
                  </a:ext>
                </a:extLst>
              </p:cNvPr>
              <p:cNvPicPr/>
              <p:nvPr/>
            </p:nvPicPr>
            <p:blipFill>
              <a:blip r:embed="rId8"/>
              <a:stretch>
                <a:fillRect/>
              </a:stretch>
            </p:blipFill>
            <p:spPr>
              <a:xfrm>
                <a:off x="3236400" y="1222980"/>
                <a:ext cx="3577320" cy="963360"/>
              </a:xfrm>
              <a:prstGeom prst="rect">
                <a:avLst/>
              </a:prstGeom>
            </p:spPr>
          </p:pic>
        </mc:Fallback>
      </mc:AlternateContent>
      <p:sp>
        <p:nvSpPr>
          <p:cNvPr id="7" name="TextBox 6">
            <a:extLst>
              <a:ext uri="{FF2B5EF4-FFF2-40B4-BE49-F238E27FC236}">
                <a16:creationId xmlns:a16="http://schemas.microsoft.com/office/drawing/2014/main" id="{6072A91E-1E3C-1A00-B3FD-4125DA693653}"/>
              </a:ext>
            </a:extLst>
          </p:cNvPr>
          <p:cNvSpPr txBox="1"/>
          <p:nvPr/>
        </p:nvSpPr>
        <p:spPr>
          <a:xfrm>
            <a:off x="929640" y="1432560"/>
            <a:ext cx="5471160" cy="461665"/>
          </a:xfrm>
          <a:prstGeom prst="rect">
            <a:avLst/>
          </a:prstGeom>
          <a:noFill/>
        </p:spPr>
        <p:txBody>
          <a:bodyPr wrap="square" rtlCol="0">
            <a:spAutoFit/>
          </a:bodyPr>
          <a:lstStyle/>
          <a:p>
            <a:r>
              <a:rPr lang="vi-VN" sz="2400" dirty="0"/>
              <a:t>Lập lịch công suất – hỗ trợ đa nhiệm</a:t>
            </a:r>
          </a:p>
        </p:txBody>
      </p:sp>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C7AF188-0106-CC2F-E205-7C7AFCBD5526}"/>
                  </a:ext>
                </a:extLst>
              </p14:cNvPr>
              <p14:cNvContentPartPr/>
              <p14:nvPr/>
            </p14:nvContentPartPr>
            <p14:xfrm>
              <a:off x="1011840" y="2321500"/>
              <a:ext cx="1164960" cy="462240"/>
            </p14:xfrm>
          </p:contentPart>
        </mc:Choice>
        <mc:Fallback xmlns="">
          <p:pic>
            <p:nvPicPr>
              <p:cNvPr id="8" name="Ink 7">
                <a:extLst>
                  <a:ext uri="{FF2B5EF4-FFF2-40B4-BE49-F238E27FC236}">
                    <a16:creationId xmlns:a16="http://schemas.microsoft.com/office/drawing/2014/main" id="{EC7AF188-0106-CC2F-E205-7C7AFCBD5526}"/>
                  </a:ext>
                </a:extLst>
              </p:cNvPr>
              <p:cNvPicPr/>
              <p:nvPr/>
            </p:nvPicPr>
            <p:blipFill>
              <a:blip r:embed="rId10"/>
              <a:stretch>
                <a:fillRect/>
              </a:stretch>
            </p:blipFill>
            <p:spPr>
              <a:xfrm>
                <a:off x="949200" y="2258500"/>
                <a:ext cx="1290600" cy="587880"/>
              </a:xfrm>
              <a:prstGeom prst="rect">
                <a:avLst/>
              </a:prstGeom>
            </p:spPr>
          </p:pic>
        </mc:Fallback>
      </mc:AlternateContent>
      <p:sp>
        <p:nvSpPr>
          <p:cNvPr id="9" name="TextBox 8">
            <a:extLst>
              <a:ext uri="{FF2B5EF4-FFF2-40B4-BE49-F238E27FC236}">
                <a16:creationId xmlns:a16="http://schemas.microsoft.com/office/drawing/2014/main" id="{9DDCC3FF-A481-003C-E0C0-AF866C892D91}"/>
              </a:ext>
            </a:extLst>
          </p:cNvPr>
          <p:cNvSpPr txBox="1"/>
          <p:nvPr/>
        </p:nvSpPr>
        <p:spPr>
          <a:xfrm>
            <a:off x="1358900" y="2321500"/>
            <a:ext cx="1739900" cy="461665"/>
          </a:xfrm>
          <a:prstGeom prst="rect">
            <a:avLst/>
          </a:prstGeom>
          <a:noFill/>
        </p:spPr>
        <p:txBody>
          <a:bodyPr wrap="square" rtlCol="0">
            <a:spAutoFit/>
          </a:bodyPr>
          <a:lstStyle/>
          <a:p>
            <a:r>
              <a:rPr lang="vi-VN" sz="2400" dirty="0"/>
              <a:t>Tính năng:</a:t>
            </a:r>
          </a:p>
        </p:txBody>
      </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AB5BE0AF-6926-5536-2E74-C13C251811DC}"/>
                  </a:ext>
                </a:extLst>
              </p14:cNvPr>
              <p14:cNvContentPartPr/>
              <p14:nvPr/>
            </p14:nvContentPartPr>
            <p14:xfrm>
              <a:off x="1312905" y="2769540"/>
              <a:ext cx="714960" cy="1618920"/>
            </p14:xfrm>
          </p:contentPart>
        </mc:Choice>
        <mc:Fallback xmlns="">
          <p:pic>
            <p:nvPicPr>
              <p:cNvPr id="17" name="Ink 16">
                <a:extLst>
                  <a:ext uri="{FF2B5EF4-FFF2-40B4-BE49-F238E27FC236}">
                    <a16:creationId xmlns:a16="http://schemas.microsoft.com/office/drawing/2014/main" id="{AB5BE0AF-6926-5536-2E74-C13C251811DC}"/>
                  </a:ext>
                </a:extLst>
              </p:cNvPr>
              <p:cNvPicPr/>
              <p:nvPr/>
            </p:nvPicPr>
            <p:blipFill>
              <a:blip r:embed="rId12"/>
              <a:stretch>
                <a:fillRect/>
              </a:stretch>
            </p:blipFill>
            <p:spPr>
              <a:xfrm>
                <a:off x="1249905" y="2706540"/>
                <a:ext cx="840600" cy="174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E68EB5E-72A4-57AE-D20E-FB9D553C303D}"/>
                  </a:ext>
                </a:extLst>
              </p14:cNvPr>
              <p14:cNvContentPartPr/>
              <p14:nvPr/>
            </p14:nvContentPartPr>
            <p14:xfrm>
              <a:off x="1481025" y="3233940"/>
              <a:ext cx="801720" cy="1594800"/>
            </p14:xfrm>
          </p:contentPart>
        </mc:Choice>
        <mc:Fallback xmlns="">
          <p:pic>
            <p:nvPicPr>
              <p:cNvPr id="18" name="Ink 17">
                <a:extLst>
                  <a:ext uri="{FF2B5EF4-FFF2-40B4-BE49-F238E27FC236}">
                    <a16:creationId xmlns:a16="http://schemas.microsoft.com/office/drawing/2014/main" id="{7E68EB5E-72A4-57AE-D20E-FB9D553C303D}"/>
                  </a:ext>
                </a:extLst>
              </p:cNvPr>
              <p:cNvPicPr/>
              <p:nvPr/>
            </p:nvPicPr>
            <p:blipFill>
              <a:blip r:embed="rId14"/>
              <a:stretch>
                <a:fillRect/>
              </a:stretch>
            </p:blipFill>
            <p:spPr>
              <a:xfrm>
                <a:off x="1418385" y="3170940"/>
                <a:ext cx="927360" cy="1720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8048872-77BD-68B8-3D4D-32DE2967C6C9}"/>
                  </a:ext>
                </a:extLst>
              </p14:cNvPr>
              <p14:cNvContentPartPr/>
              <p14:nvPr/>
            </p14:nvContentPartPr>
            <p14:xfrm>
              <a:off x="1902945" y="3415740"/>
              <a:ext cx="1050120" cy="1022760"/>
            </p14:xfrm>
          </p:contentPart>
        </mc:Choice>
        <mc:Fallback xmlns="">
          <p:pic>
            <p:nvPicPr>
              <p:cNvPr id="19" name="Ink 18">
                <a:extLst>
                  <a:ext uri="{FF2B5EF4-FFF2-40B4-BE49-F238E27FC236}">
                    <a16:creationId xmlns:a16="http://schemas.microsoft.com/office/drawing/2014/main" id="{E8048872-77BD-68B8-3D4D-32DE2967C6C9}"/>
                  </a:ext>
                </a:extLst>
              </p:cNvPr>
              <p:cNvPicPr/>
              <p:nvPr/>
            </p:nvPicPr>
            <p:blipFill>
              <a:blip r:embed="rId16"/>
              <a:stretch>
                <a:fillRect/>
              </a:stretch>
            </p:blipFill>
            <p:spPr>
              <a:xfrm>
                <a:off x="1839945" y="3353100"/>
                <a:ext cx="1175760" cy="1148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B434D998-CC75-A9ED-7C0B-CFACBE97263E}"/>
                  </a:ext>
                </a:extLst>
              </p14:cNvPr>
              <p14:cNvContentPartPr/>
              <p14:nvPr/>
            </p14:nvContentPartPr>
            <p14:xfrm>
              <a:off x="3968445" y="2960700"/>
              <a:ext cx="2701080" cy="302400"/>
            </p14:xfrm>
          </p:contentPart>
        </mc:Choice>
        <mc:Fallback xmlns="">
          <p:pic>
            <p:nvPicPr>
              <p:cNvPr id="13" name="Ink 12">
                <a:extLst>
                  <a:ext uri="{FF2B5EF4-FFF2-40B4-BE49-F238E27FC236}">
                    <a16:creationId xmlns:a16="http://schemas.microsoft.com/office/drawing/2014/main" id="{B434D998-CC75-A9ED-7C0B-CFACBE97263E}"/>
                  </a:ext>
                </a:extLst>
              </p:cNvPr>
              <p:cNvPicPr/>
              <p:nvPr/>
            </p:nvPicPr>
            <p:blipFill>
              <a:blip r:embed="rId18"/>
              <a:stretch>
                <a:fillRect/>
              </a:stretch>
            </p:blipFill>
            <p:spPr>
              <a:xfrm>
                <a:off x="3905445" y="2898060"/>
                <a:ext cx="28267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95231B7-5AC5-45C0-C4D7-77D7532B655D}"/>
                  </a:ext>
                </a:extLst>
              </p14:cNvPr>
              <p14:cNvContentPartPr/>
              <p14:nvPr/>
            </p14:nvContentPartPr>
            <p14:xfrm>
              <a:off x="5719125" y="2994900"/>
              <a:ext cx="1137240" cy="222840"/>
            </p14:xfrm>
          </p:contentPart>
        </mc:Choice>
        <mc:Fallback xmlns="">
          <p:pic>
            <p:nvPicPr>
              <p:cNvPr id="15" name="Ink 14">
                <a:extLst>
                  <a:ext uri="{FF2B5EF4-FFF2-40B4-BE49-F238E27FC236}">
                    <a16:creationId xmlns:a16="http://schemas.microsoft.com/office/drawing/2014/main" id="{A95231B7-5AC5-45C0-C4D7-77D7532B655D}"/>
                  </a:ext>
                </a:extLst>
              </p:cNvPr>
              <p:cNvPicPr/>
              <p:nvPr/>
            </p:nvPicPr>
            <p:blipFill>
              <a:blip r:embed="rId20"/>
              <a:stretch>
                <a:fillRect/>
              </a:stretch>
            </p:blipFill>
            <p:spPr>
              <a:xfrm>
                <a:off x="5656125" y="2932260"/>
                <a:ext cx="1262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8E05784F-8413-F8D4-BC51-F38F2F22E080}"/>
                  </a:ext>
                </a:extLst>
              </p14:cNvPr>
              <p14:cNvContentPartPr/>
              <p14:nvPr/>
            </p14:nvContentPartPr>
            <p14:xfrm>
              <a:off x="2684505" y="3206940"/>
              <a:ext cx="2347560" cy="1502640"/>
            </p14:xfrm>
          </p:contentPart>
        </mc:Choice>
        <mc:Fallback xmlns="">
          <p:pic>
            <p:nvPicPr>
              <p:cNvPr id="24" name="Ink 23">
                <a:extLst>
                  <a:ext uri="{FF2B5EF4-FFF2-40B4-BE49-F238E27FC236}">
                    <a16:creationId xmlns:a16="http://schemas.microsoft.com/office/drawing/2014/main" id="{8E05784F-8413-F8D4-BC51-F38F2F22E080}"/>
                  </a:ext>
                </a:extLst>
              </p:cNvPr>
              <p:cNvPicPr/>
              <p:nvPr/>
            </p:nvPicPr>
            <p:blipFill>
              <a:blip r:embed="rId22"/>
              <a:stretch>
                <a:fillRect/>
              </a:stretch>
            </p:blipFill>
            <p:spPr>
              <a:xfrm>
                <a:off x="2621865" y="3144300"/>
                <a:ext cx="2473200" cy="1628280"/>
              </a:xfrm>
              <a:prstGeom prst="rect">
                <a:avLst/>
              </a:prstGeom>
            </p:spPr>
          </p:pic>
        </mc:Fallback>
      </mc:AlternateContent>
      <p:grpSp>
        <p:nvGrpSpPr>
          <p:cNvPr id="27" name="Group 26">
            <a:extLst>
              <a:ext uri="{FF2B5EF4-FFF2-40B4-BE49-F238E27FC236}">
                <a16:creationId xmlns:a16="http://schemas.microsoft.com/office/drawing/2014/main" id="{07F8D932-E2FE-815C-82A6-58EE97F4B866}"/>
              </a:ext>
            </a:extLst>
          </p:cNvPr>
          <p:cNvGrpSpPr/>
          <p:nvPr/>
        </p:nvGrpSpPr>
        <p:grpSpPr>
          <a:xfrm>
            <a:off x="1276545" y="2494140"/>
            <a:ext cx="2925360" cy="3321900"/>
            <a:chOff x="1276545" y="2494140"/>
            <a:chExt cx="2925360" cy="3321900"/>
          </a:xfrm>
        </p:grpSpPr>
        <mc:AlternateContent xmlns:mc="http://schemas.openxmlformats.org/markup-compatibility/2006" xmlns:p14="http://schemas.microsoft.com/office/powerpoint/2010/main">
          <mc:Choice Requires="p14">
            <p:contentPart p14:bwMode="auto" r:id="rId23">
              <p14:nvContentPartPr>
                <p14:cNvPr id="10" name="Ink 9">
                  <a:extLst>
                    <a:ext uri="{FF2B5EF4-FFF2-40B4-BE49-F238E27FC236}">
                      <a16:creationId xmlns:a16="http://schemas.microsoft.com/office/drawing/2014/main" id="{851B05BB-11D9-4D00-58F4-841FE8278099}"/>
                    </a:ext>
                  </a:extLst>
                </p14:cNvPr>
                <p14:cNvContentPartPr/>
                <p14:nvPr/>
              </p14:nvContentPartPr>
              <p14:xfrm>
                <a:off x="1409025" y="2895180"/>
                <a:ext cx="2792880" cy="454680"/>
              </p14:xfrm>
            </p:contentPart>
          </mc:Choice>
          <mc:Fallback xmlns="">
            <p:pic>
              <p:nvPicPr>
                <p:cNvPr id="10" name="Ink 9">
                  <a:extLst>
                    <a:ext uri="{FF2B5EF4-FFF2-40B4-BE49-F238E27FC236}">
                      <a16:creationId xmlns:a16="http://schemas.microsoft.com/office/drawing/2014/main" id="{851B05BB-11D9-4D00-58F4-841FE8278099}"/>
                    </a:ext>
                  </a:extLst>
                </p:cNvPr>
                <p:cNvPicPr/>
                <p:nvPr/>
              </p:nvPicPr>
              <p:blipFill>
                <a:blip r:embed="rId24"/>
                <a:stretch>
                  <a:fillRect/>
                </a:stretch>
              </p:blipFill>
              <p:spPr>
                <a:xfrm>
                  <a:off x="1346025" y="2832180"/>
                  <a:ext cx="291852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8AD3DFFA-028E-D17D-5F05-DD44DD7027C9}"/>
                    </a:ext>
                  </a:extLst>
                </p14:cNvPr>
                <p14:cNvContentPartPr/>
                <p14:nvPr/>
              </p14:nvContentPartPr>
              <p14:xfrm>
                <a:off x="3593145" y="2948820"/>
                <a:ext cx="286920" cy="253800"/>
              </p14:xfrm>
            </p:contentPart>
          </mc:Choice>
          <mc:Fallback xmlns="">
            <p:pic>
              <p:nvPicPr>
                <p:cNvPr id="11" name="Ink 10">
                  <a:extLst>
                    <a:ext uri="{FF2B5EF4-FFF2-40B4-BE49-F238E27FC236}">
                      <a16:creationId xmlns:a16="http://schemas.microsoft.com/office/drawing/2014/main" id="{8AD3DFFA-028E-D17D-5F05-DD44DD7027C9}"/>
                    </a:ext>
                  </a:extLst>
                </p:cNvPr>
                <p:cNvPicPr/>
                <p:nvPr/>
              </p:nvPicPr>
              <p:blipFill>
                <a:blip r:embed="rId26"/>
                <a:stretch>
                  <a:fillRect/>
                </a:stretch>
              </p:blipFill>
              <p:spPr>
                <a:xfrm>
                  <a:off x="3530505" y="2886180"/>
                  <a:ext cx="4125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62779346-DE44-3438-B629-6C2DC6686D83}"/>
                    </a:ext>
                  </a:extLst>
                </p14:cNvPr>
                <p14:cNvContentPartPr/>
                <p14:nvPr/>
              </p14:nvContentPartPr>
              <p14:xfrm>
                <a:off x="2495505" y="2494140"/>
                <a:ext cx="1577520" cy="2223000"/>
              </p14:xfrm>
            </p:contentPart>
          </mc:Choice>
          <mc:Fallback xmlns="">
            <p:pic>
              <p:nvPicPr>
                <p:cNvPr id="22" name="Ink 21">
                  <a:extLst>
                    <a:ext uri="{FF2B5EF4-FFF2-40B4-BE49-F238E27FC236}">
                      <a16:creationId xmlns:a16="http://schemas.microsoft.com/office/drawing/2014/main" id="{62779346-DE44-3438-B629-6C2DC6686D83}"/>
                    </a:ext>
                  </a:extLst>
                </p:cNvPr>
                <p:cNvPicPr/>
                <p:nvPr/>
              </p:nvPicPr>
              <p:blipFill>
                <a:blip r:embed="rId28"/>
                <a:stretch>
                  <a:fillRect/>
                </a:stretch>
              </p:blipFill>
              <p:spPr>
                <a:xfrm>
                  <a:off x="2432865" y="2431140"/>
                  <a:ext cx="1703160" cy="2348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DAD5E563-23F2-AF08-B036-7AE7A71DEAD6}"/>
                    </a:ext>
                  </a:extLst>
                </p14:cNvPr>
                <p14:cNvContentPartPr/>
                <p14:nvPr/>
              </p14:nvContentPartPr>
              <p14:xfrm>
                <a:off x="3800145" y="3223860"/>
                <a:ext cx="360" cy="360"/>
              </p14:xfrm>
            </p:contentPart>
          </mc:Choice>
          <mc:Fallback xmlns="">
            <p:pic>
              <p:nvPicPr>
                <p:cNvPr id="23" name="Ink 22">
                  <a:extLst>
                    <a:ext uri="{FF2B5EF4-FFF2-40B4-BE49-F238E27FC236}">
                      <a16:creationId xmlns:a16="http://schemas.microsoft.com/office/drawing/2014/main" id="{DAD5E563-23F2-AF08-B036-7AE7A71DEAD6}"/>
                    </a:ext>
                  </a:extLst>
                </p:cNvPr>
                <p:cNvPicPr/>
                <p:nvPr/>
              </p:nvPicPr>
              <p:blipFill>
                <a:blip r:embed="rId30"/>
                <a:stretch>
                  <a:fillRect/>
                </a:stretch>
              </p:blipFill>
              <p:spPr>
                <a:xfrm>
                  <a:off x="3737505" y="31612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E72D1060-6D67-AFB2-3D70-9ED9B3ECDE3D}"/>
                    </a:ext>
                  </a:extLst>
                </p14:cNvPr>
                <p14:cNvContentPartPr/>
                <p14:nvPr/>
              </p14:nvContentPartPr>
              <p14:xfrm>
                <a:off x="1276545" y="3548040"/>
                <a:ext cx="1058040" cy="2268000"/>
              </p14:xfrm>
            </p:contentPart>
          </mc:Choice>
          <mc:Fallback xmlns="">
            <p:pic>
              <p:nvPicPr>
                <p:cNvPr id="26" name="Ink 25">
                  <a:extLst>
                    <a:ext uri="{FF2B5EF4-FFF2-40B4-BE49-F238E27FC236}">
                      <a16:creationId xmlns:a16="http://schemas.microsoft.com/office/drawing/2014/main" id="{E72D1060-6D67-AFB2-3D70-9ED9B3ECDE3D}"/>
                    </a:ext>
                  </a:extLst>
                </p:cNvPr>
                <p:cNvPicPr/>
                <p:nvPr/>
              </p:nvPicPr>
              <p:blipFill>
                <a:blip r:embed="rId32"/>
                <a:stretch>
                  <a:fillRect/>
                </a:stretch>
              </p:blipFill>
              <p:spPr>
                <a:xfrm>
                  <a:off x="1213545" y="3485040"/>
                  <a:ext cx="1183680" cy="239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EBB8D295-CAF2-09C5-10D7-0830603BA6C3}"/>
                  </a:ext>
                </a:extLst>
              </p14:cNvPr>
              <p14:cNvContentPartPr/>
              <p14:nvPr/>
            </p14:nvContentPartPr>
            <p14:xfrm>
              <a:off x="1634745" y="4482600"/>
              <a:ext cx="2095920" cy="1254240"/>
            </p14:xfrm>
          </p:contentPart>
        </mc:Choice>
        <mc:Fallback xmlns="">
          <p:pic>
            <p:nvPicPr>
              <p:cNvPr id="28" name="Ink 27">
                <a:extLst>
                  <a:ext uri="{FF2B5EF4-FFF2-40B4-BE49-F238E27FC236}">
                    <a16:creationId xmlns:a16="http://schemas.microsoft.com/office/drawing/2014/main" id="{EBB8D295-CAF2-09C5-10D7-0830603BA6C3}"/>
                  </a:ext>
                </a:extLst>
              </p:cNvPr>
              <p:cNvPicPr/>
              <p:nvPr/>
            </p:nvPicPr>
            <p:blipFill>
              <a:blip r:embed="rId34"/>
              <a:stretch>
                <a:fillRect/>
              </a:stretch>
            </p:blipFill>
            <p:spPr>
              <a:xfrm>
                <a:off x="1572105" y="4419960"/>
                <a:ext cx="2221560" cy="1379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33D91E5E-EF72-D5C7-3F91-481DD50F3E84}"/>
                  </a:ext>
                </a:extLst>
              </p14:cNvPr>
              <p14:cNvContentPartPr/>
              <p14:nvPr/>
            </p14:nvContentPartPr>
            <p14:xfrm>
              <a:off x="2412345" y="4088040"/>
              <a:ext cx="2723760" cy="1619280"/>
            </p14:xfrm>
          </p:contentPart>
        </mc:Choice>
        <mc:Fallback xmlns="">
          <p:pic>
            <p:nvPicPr>
              <p:cNvPr id="29" name="Ink 28">
                <a:extLst>
                  <a:ext uri="{FF2B5EF4-FFF2-40B4-BE49-F238E27FC236}">
                    <a16:creationId xmlns:a16="http://schemas.microsoft.com/office/drawing/2014/main" id="{33D91E5E-EF72-D5C7-3F91-481DD50F3E84}"/>
                  </a:ext>
                </a:extLst>
              </p:cNvPr>
              <p:cNvPicPr/>
              <p:nvPr/>
            </p:nvPicPr>
            <p:blipFill>
              <a:blip r:embed="rId36"/>
              <a:stretch>
                <a:fillRect/>
              </a:stretch>
            </p:blipFill>
            <p:spPr>
              <a:xfrm>
                <a:off x="2349705" y="4025040"/>
                <a:ext cx="2849400" cy="174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0E80200B-9445-30BA-E951-F41B8ADF7A24}"/>
                  </a:ext>
                </a:extLst>
              </p14:cNvPr>
              <p14:cNvContentPartPr/>
              <p14:nvPr/>
            </p14:nvContentPartPr>
            <p14:xfrm>
              <a:off x="2095905" y="4577280"/>
              <a:ext cx="910080" cy="755280"/>
            </p14:xfrm>
          </p:contentPart>
        </mc:Choice>
        <mc:Fallback xmlns="">
          <p:pic>
            <p:nvPicPr>
              <p:cNvPr id="30" name="Ink 29">
                <a:extLst>
                  <a:ext uri="{FF2B5EF4-FFF2-40B4-BE49-F238E27FC236}">
                    <a16:creationId xmlns:a16="http://schemas.microsoft.com/office/drawing/2014/main" id="{0E80200B-9445-30BA-E951-F41B8ADF7A24}"/>
                  </a:ext>
                </a:extLst>
              </p:cNvPr>
              <p:cNvPicPr/>
              <p:nvPr/>
            </p:nvPicPr>
            <p:blipFill>
              <a:blip r:embed="rId38"/>
              <a:stretch>
                <a:fillRect/>
              </a:stretch>
            </p:blipFill>
            <p:spPr>
              <a:xfrm>
                <a:off x="2032905" y="4514280"/>
                <a:ext cx="1035720" cy="880920"/>
              </a:xfrm>
              <a:prstGeom prst="rect">
                <a:avLst/>
              </a:prstGeom>
            </p:spPr>
          </p:pic>
        </mc:Fallback>
      </mc:AlternateContent>
      <p:sp>
        <p:nvSpPr>
          <p:cNvPr id="31" name="TextBox 30">
            <a:extLst>
              <a:ext uri="{FF2B5EF4-FFF2-40B4-BE49-F238E27FC236}">
                <a16:creationId xmlns:a16="http://schemas.microsoft.com/office/drawing/2014/main" id="{7F33323C-1DDA-0122-4A26-FFB921AB11C1}"/>
              </a:ext>
            </a:extLst>
          </p:cNvPr>
          <p:cNvSpPr txBox="1"/>
          <p:nvPr/>
        </p:nvSpPr>
        <p:spPr>
          <a:xfrm>
            <a:off x="1409024" y="2769540"/>
            <a:ext cx="7925476" cy="400110"/>
          </a:xfrm>
          <a:prstGeom prst="rect">
            <a:avLst/>
          </a:prstGeom>
          <a:noFill/>
        </p:spPr>
        <p:txBody>
          <a:bodyPr wrap="square" rtlCol="0">
            <a:spAutoFit/>
          </a:bodyPr>
          <a:lstStyle/>
          <a:p>
            <a:r>
              <a:rPr lang="vi-VN" sz="2000" dirty="0"/>
              <a:t>Các công việc khác nhau được sắp xếp theo hàng đợi khác nhau</a:t>
            </a:r>
          </a:p>
        </p:txBody>
      </p:sp>
      <p:sp>
        <p:nvSpPr>
          <p:cNvPr id="32" name="TextBox 31">
            <a:extLst>
              <a:ext uri="{FF2B5EF4-FFF2-40B4-BE49-F238E27FC236}">
                <a16:creationId xmlns:a16="http://schemas.microsoft.com/office/drawing/2014/main" id="{EF4CD378-B42E-8D3B-A9E5-B5E5C3A1081F}"/>
              </a:ext>
            </a:extLst>
          </p:cNvPr>
          <p:cNvSpPr txBox="1"/>
          <p:nvPr/>
        </p:nvSpPr>
        <p:spPr>
          <a:xfrm>
            <a:off x="1409024" y="3512600"/>
            <a:ext cx="7925476" cy="400110"/>
          </a:xfrm>
          <a:prstGeom prst="rect">
            <a:avLst/>
          </a:prstGeom>
          <a:noFill/>
        </p:spPr>
        <p:txBody>
          <a:bodyPr wrap="square" rtlCol="0">
            <a:spAutoFit/>
          </a:bodyPr>
          <a:lstStyle/>
          <a:p>
            <a:r>
              <a:rPr lang="vi-VN" sz="2000"/>
              <a:t>Chia sẻ hàng đợi dưới dạng % của cluster</a:t>
            </a:r>
            <a:endParaRPr lang="vi-VN" sz="2000" dirty="0"/>
          </a:p>
        </p:txBody>
      </p:sp>
      <p:sp>
        <p:nvSpPr>
          <p:cNvPr id="33" name="TextBox 32">
            <a:extLst>
              <a:ext uri="{FF2B5EF4-FFF2-40B4-BE49-F238E27FC236}">
                <a16:creationId xmlns:a16="http://schemas.microsoft.com/office/drawing/2014/main" id="{5757E55D-26B5-00DD-5758-B6C265328560}"/>
              </a:ext>
            </a:extLst>
          </p:cNvPr>
          <p:cNvSpPr txBox="1"/>
          <p:nvPr/>
        </p:nvSpPr>
        <p:spPr>
          <a:xfrm>
            <a:off x="1409024" y="4006850"/>
            <a:ext cx="7925476" cy="400110"/>
          </a:xfrm>
          <a:prstGeom prst="rect">
            <a:avLst/>
          </a:prstGeom>
          <a:noFill/>
        </p:spPr>
        <p:txBody>
          <a:bodyPr wrap="square" rtlCol="0">
            <a:spAutoFit/>
          </a:bodyPr>
          <a:lstStyle/>
          <a:p>
            <a:r>
              <a:rPr lang="vi-VN" sz="2000" dirty="0"/>
              <a:t>Mỗi hàng đợi có mức độ ưu tiên</a:t>
            </a:r>
          </a:p>
        </p:txBody>
      </p:sp>
      <p:sp>
        <p:nvSpPr>
          <p:cNvPr id="34" name="TextBox 33">
            <a:extLst>
              <a:ext uri="{FF2B5EF4-FFF2-40B4-BE49-F238E27FC236}">
                <a16:creationId xmlns:a16="http://schemas.microsoft.com/office/drawing/2014/main" id="{4D28AA24-0F11-330C-F8DD-6847EF730E45}"/>
              </a:ext>
            </a:extLst>
          </p:cNvPr>
          <p:cNvSpPr txBox="1"/>
          <p:nvPr/>
        </p:nvSpPr>
        <p:spPr>
          <a:xfrm>
            <a:off x="1409024" y="4636445"/>
            <a:ext cx="7925476" cy="400110"/>
          </a:xfrm>
          <a:prstGeom prst="rect">
            <a:avLst/>
          </a:prstGeom>
          <a:noFill/>
        </p:spPr>
        <p:txBody>
          <a:bodyPr wrap="square" rtlCol="0">
            <a:spAutoFit/>
          </a:bodyPr>
          <a:lstStyle/>
          <a:p>
            <a:r>
              <a:rPr lang="vi-VN" sz="2000" dirty="0"/>
              <a:t>Lập kế hoạch FIFO cho mỗi hàng đợi</a:t>
            </a:r>
          </a:p>
        </p:txBody>
      </p:sp>
      <p:sp>
        <p:nvSpPr>
          <p:cNvPr id="35" name="TextBox 34">
            <a:extLst>
              <a:ext uri="{FF2B5EF4-FFF2-40B4-BE49-F238E27FC236}">
                <a16:creationId xmlns:a16="http://schemas.microsoft.com/office/drawing/2014/main" id="{3D1E897D-CFC2-EF88-6973-3064D65F8A2E}"/>
              </a:ext>
            </a:extLst>
          </p:cNvPr>
          <p:cNvSpPr txBox="1"/>
          <p:nvPr/>
        </p:nvSpPr>
        <p:spPr>
          <a:xfrm>
            <a:off x="1409024" y="5208145"/>
            <a:ext cx="7925476" cy="400110"/>
          </a:xfrm>
          <a:prstGeom prst="rect">
            <a:avLst/>
          </a:prstGeom>
          <a:noFill/>
        </p:spPr>
        <p:txBody>
          <a:bodyPr wrap="square" rtlCol="0">
            <a:spAutoFit/>
          </a:bodyPr>
          <a:lstStyle/>
          <a:p>
            <a:r>
              <a:rPr lang="vi-VN" sz="2000" dirty="0"/>
              <a:t>Bảo mật giữa các ứng dụng</a:t>
            </a:r>
          </a:p>
        </p:txBody>
      </p:sp>
    </p:spTree>
    <p:extLst>
      <p:ext uri="{BB962C8B-B14F-4D97-AF65-F5344CB8AC3E}">
        <p14:creationId xmlns:p14="http://schemas.microsoft.com/office/powerpoint/2010/main" val="1530485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6F93EA-A010-BAF9-AFD2-7889380E3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6433C1B-2C9F-A849-F486-05085F83CCE9}"/>
                  </a:ext>
                </a:extLst>
              </p14:cNvPr>
              <p14:cNvContentPartPr/>
              <p14:nvPr/>
            </p14:nvContentPartPr>
            <p14:xfrm>
              <a:off x="4178040" y="609160"/>
              <a:ext cx="360" cy="360"/>
            </p14:xfrm>
          </p:contentPart>
        </mc:Choice>
        <mc:Fallback xmlns="">
          <p:pic>
            <p:nvPicPr>
              <p:cNvPr id="4" name="Ink 3">
                <a:extLst>
                  <a:ext uri="{FF2B5EF4-FFF2-40B4-BE49-F238E27FC236}">
                    <a16:creationId xmlns:a16="http://schemas.microsoft.com/office/drawing/2014/main" id="{36433C1B-2C9F-A849-F486-05085F83CCE9}"/>
                  </a:ext>
                </a:extLst>
              </p:cNvPr>
              <p:cNvPicPr/>
              <p:nvPr/>
            </p:nvPicPr>
            <p:blipFill>
              <a:blip r:embed="rId4"/>
              <a:stretch>
                <a:fillRect/>
              </a:stretch>
            </p:blipFill>
            <p:spPr>
              <a:xfrm>
                <a:off x="4115040" y="5461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29F5691-F3C3-2AC8-AC0A-33E091047E2F}"/>
                  </a:ext>
                </a:extLst>
              </p14:cNvPr>
              <p14:cNvContentPartPr/>
              <p14:nvPr/>
            </p14:nvContentPartPr>
            <p14:xfrm>
              <a:off x="1863180" y="717390"/>
              <a:ext cx="1380600" cy="978120"/>
            </p14:xfrm>
          </p:contentPart>
        </mc:Choice>
        <mc:Fallback xmlns="">
          <p:pic>
            <p:nvPicPr>
              <p:cNvPr id="6" name="Ink 5">
                <a:extLst>
                  <a:ext uri="{FF2B5EF4-FFF2-40B4-BE49-F238E27FC236}">
                    <a16:creationId xmlns:a16="http://schemas.microsoft.com/office/drawing/2014/main" id="{929F5691-F3C3-2AC8-AC0A-33E091047E2F}"/>
                  </a:ext>
                </a:extLst>
              </p:cNvPr>
              <p:cNvPicPr/>
              <p:nvPr/>
            </p:nvPicPr>
            <p:blipFill>
              <a:blip r:embed="rId6"/>
              <a:stretch>
                <a:fillRect/>
              </a:stretch>
            </p:blipFill>
            <p:spPr>
              <a:xfrm>
                <a:off x="1800540" y="654750"/>
                <a:ext cx="1506240" cy="11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B3FDD1D-CAE0-14D0-6960-BCEC3BC7D871}"/>
                  </a:ext>
                </a:extLst>
              </p14:cNvPr>
              <p14:cNvContentPartPr/>
              <p14:nvPr/>
            </p14:nvContentPartPr>
            <p14:xfrm>
              <a:off x="705060" y="605430"/>
              <a:ext cx="2235240" cy="869760"/>
            </p14:xfrm>
          </p:contentPart>
        </mc:Choice>
        <mc:Fallback xmlns="">
          <p:pic>
            <p:nvPicPr>
              <p:cNvPr id="7" name="Ink 6">
                <a:extLst>
                  <a:ext uri="{FF2B5EF4-FFF2-40B4-BE49-F238E27FC236}">
                    <a16:creationId xmlns:a16="http://schemas.microsoft.com/office/drawing/2014/main" id="{1B3FDD1D-CAE0-14D0-6960-BCEC3BC7D871}"/>
                  </a:ext>
                </a:extLst>
              </p:cNvPr>
              <p:cNvPicPr/>
              <p:nvPr/>
            </p:nvPicPr>
            <p:blipFill>
              <a:blip r:embed="rId8"/>
              <a:stretch>
                <a:fillRect/>
              </a:stretch>
            </p:blipFill>
            <p:spPr>
              <a:xfrm>
                <a:off x="642420" y="542790"/>
                <a:ext cx="2360880" cy="995400"/>
              </a:xfrm>
              <a:prstGeom prst="rect">
                <a:avLst/>
              </a:prstGeom>
            </p:spPr>
          </p:pic>
        </mc:Fallback>
      </mc:AlternateContent>
      <p:sp>
        <p:nvSpPr>
          <p:cNvPr id="8" name="TextBox 7">
            <a:extLst>
              <a:ext uri="{FF2B5EF4-FFF2-40B4-BE49-F238E27FC236}">
                <a16:creationId xmlns:a16="http://schemas.microsoft.com/office/drawing/2014/main" id="{9C67783E-6012-600B-4506-08FF0662B869}"/>
              </a:ext>
            </a:extLst>
          </p:cNvPr>
          <p:cNvSpPr txBox="1"/>
          <p:nvPr/>
        </p:nvSpPr>
        <p:spPr>
          <a:xfrm>
            <a:off x="628650" y="717390"/>
            <a:ext cx="3492500" cy="584775"/>
          </a:xfrm>
          <a:prstGeom prst="rect">
            <a:avLst/>
          </a:prstGeom>
          <a:noFill/>
        </p:spPr>
        <p:txBody>
          <a:bodyPr wrap="square" rtlCol="0">
            <a:spAutoFit/>
          </a:bodyPr>
          <a:lstStyle/>
          <a:p>
            <a:r>
              <a:rPr lang="vi-VN" sz="3200">
                <a:solidFill>
                  <a:schemeClr val="accent1"/>
                </a:solidFill>
              </a:rPr>
              <a:t>Hệ sinh thái</a:t>
            </a:r>
          </a:p>
        </p:txBody>
      </p:sp>
    </p:spTree>
    <p:extLst>
      <p:ext uri="{BB962C8B-B14F-4D97-AF65-F5344CB8AC3E}">
        <p14:creationId xmlns:p14="http://schemas.microsoft.com/office/powerpoint/2010/main" val="1357005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677D4-EB2B-D48D-8357-62847AD82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grpSp>
        <p:nvGrpSpPr>
          <p:cNvPr id="7" name="Group 6">
            <a:extLst>
              <a:ext uri="{FF2B5EF4-FFF2-40B4-BE49-F238E27FC236}">
                <a16:creationId xmlns:a16="http://schemas.microsoft.com/office/drawing/2014/main" id="{ADD560D7-6DBA-E38E-DF4F-65FF8CF5F0EC}"/>
              </a:ext>
            </a:extLst>
          </p:cNvPr>
          <p:cNvGrpSpPr/>
          <p:nvPr/>
        </p:nvGrpSpPr>
        <p:grpSpPr>
          <a:xfrm>
            <a:off x="560400" y="587760"/>
            <a:ext cx="5978880" cy="1257840"/>
            <a:chOff x="560400" y="587760"/>
            <a:chExt cx="5978880" cy="1257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B71E38D-5441-848A-EEF6-05A5A8770DA9}"/>
                    </a:ext>
                  </a:extLst>
                </p14:cNvPr>
                <p14:cNvContentPartPr/>
                <p14:nvPr/>
              </p14:nvContentPartPr>
              <p14:xfrm>
                <a:off x="5549280" y="1155120"/>
                <a:ext cx="360" cy="360"/>
              </p14:xfrm>
            </p:contentPart>
          </mc:Choice>
          <mc:Fallback xmlns="">
            <p:pic>
              <p:nvPicPr>
                <p:cNvPr id="4" name="Ink 3">
                  <a:extLst>
                    <a:ext uri="{FF2B5EF4-FFF2-40B4-BE49-F238E27FC236}">
                      <a16:creationId xmlns:a16="http://schemas.microsoft.com/office/drawing/2014/main" id="{CB71E38D-5441-848A-EEF6-05A5A8770DA9}"/>
                    </a:ext>
                  </a:extLst>
                </p:cNvPr>
                <p:cNvPicPr/>
                <p:nvPr/>
              </p:nvPicPr>
              <p:blipFill>
                <a:blip r:embed="rId4"/>
                <a:stretch>
                  <a:fillRect/>
                </a:stretch>
              </p:blipFill>
              <p:spPr>
                <a:xfrm>
                  <a:off x="5486640" y="1092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202DCAE-D98C-16A7-437B-42AA97FB4382}"/>
                    </a:ext>
                  </a:extLst>
                </p14:cNvPr>
                <p14:cNvContentPartPr/>
                <p14:nvPr/>
              </p14:nvContentPartPr>
              <p14:xfrm>
                <a:off x="621960" y="786840"/>
                <a:ext cx="360" cy="360"/>
              </p14:xfrm>
            </p:contentPart>
          </mc:Choice>
          <mc:Fallback xmlns="">
            <p:pic>
              <p:nvPicPr>
                <p:cNvPr id="5" name="Ink 4">
                  <a:extLst>
                    <a:ext uri="{FF2B5EF4-FFF2-40B4-BE49-F238E27FC236}">
                      <a16:creationId xmlns:a16="http://schemas.microsoft.com/office/drawing/2014/main" id="{9202DCAE-D98C-16A7-437B-42AA97FB4382}"/>
                    </a:ext>
                  </a:extLst>
                </p:cNvPr>
                <p:cNvPicPr/>
                <p:nvPr/>
              </p:nvPicPr>
              <p:blipFill>
                <a:blip r:embed="rId4"/>
                <a:stretch>
                  <a:fillRect/>
                </a:stretch>
              </p:blipFill>
              <p:spPr>
                <a:xfrm>
                  <a:off x="559320" y="7242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D00BB74-BD72-DFDA-2D95-7FBC56AC71AE}"/>
                    </a:ext>
                  </a:extLst>
                </p14:cNvPr>
                <p14:cNvContentPartPr/>
                <p14:nvPr/>
              </p14:nvContentPartPr>
              <p14:xfrm>
                <a:off x="560400" y="587760"/>
                <a:ext cx="5978880" cy="1257840"/>
              </p14:xfrm>
            </p:contentPart>
          </mc:Choice>
          <mc:Fallback xmlns="">
            <p:pic>
              <p:nvPicPr>
                <p:cNvPr id="6" name="Ink 5">
                  <a:extLst>
                    <a:ext uri="{FF2B5EF4-FFF2-40B4-BE49-F238E27FC236}">
                      <a16:creationId xmlns:a16="http://schemas.microsoft.com/office/drawing/2014/main" id="{5D00BB74-BD72-DFDA-2D95-7FBC56AC71AE}"/>
                    </a:ext>
                  </a:extLst>
                </p:cNvPr>
                <p:cNvPicPr/>
                <p:nvPr/>
              </p:nvPicPr>
              <p:blipFill>
                <a:blip r:embed="rId7"/>
                <a:stretch>
                  <a:fillRect/>
                </a:stretch>
              </p:blipFill>
              <p:spPr>
                <a:xfrm>
                  <a:off x="497400" y="524760"/>
                  <a:ext cx="6104520" cy="1383480"/>
                </a:xfrm>
                <a:prstGeom prst="rect">
                  <a:avLst/>
                </a:prstGeom>
              </p:spPr>
            </p:pic>
          </mc:Fallback>
        </mc:AlternateContent>
      </p:grpSp>
      <p:sp>
        <p:nvSpPr>
          <p:cNvPr id="8" name="TextBox 7">
            <a:extLst>
              <a:ext uri="{FF2B5EF4-FFF2-40B4-BE49-F238E27FC236}">
                <a16:creationId xmlns:a16="http://schemas.microsoft.com/office/drawing/2014/main" id="{FC045763-F043-C510-84BB-704A397F0874}"/>
              </a:ext>
            </a:extLst>
          </p:cNvPr>
          <p:cNvSpPr txBox="1"/>
          <p:nvPr/>
        </p:nvSpPr>
        <p:spPr>
          <a:xfrm>
            <a:off x="787400" y="587760"/>
            <a:ext cx="6121040" cy="584775"/>
          </a:xfrm>
          <a:prstGeom prst="rect">
            <a:avLst/>
          </a:prstGeom>
          <a:noFill/>
        </p:spPr>
        <p:txBody>
          <a:bodyPr wrap="square" rtlCol="0">
            <a:spAutoFit/>
          </a:bodyPr>
          <a:lstStyle/>
          <a:p>
            <a:r>
              <a:rPr lang="vi-VN" sz="3200" dirty="0">
                <a:solidFill>
                  <a:schemeClr val="accent1"/>
                </a:solidFill>
              </a:rPr>
              <a:t>Lịch sử hệ sinh thái Hadoop</a:t>
            </a:r>
          </a:p>
        </p:txBody>
      </p:sp>
      <p:sp>
        <p:nvSpPr>
          <p:cNvPr id="9" name="TextBox 8">
            <a:extLst>
              <a:ext uri="{FF2B5EF4-FFF2-40B4-BE49-F238E27FC236}">
                <a16:creationId xmlns:a16="http://schemas.microsoft.com/office/drawing/2014/main" id="{21FF6C96-3797-9F45-54C4-55EECAC76BA3}"/>
              </a:ext>
            </a:extLst>
          </p:cNvPr>
          <p:cNvSpPr txBox="1"/>
          <p:nvPr/>
        </p:nvSpPr>
        <p:spPr>
          <a:xfrm>
            <a:off x="787400" y="1171955"/>
            <a:ext cx="6121040" cy="461665"/>
          </a:xfrm>
          <a:prstGeom prst="rect">
            <a:avLst/>
          </a:prstGeom>
          <a:noFill/>
        </p:spPr>
        <p:txBody>
          <a:bodyPr wrap="square" rtlCol="0">
            <a:spAutoFit/>
          </a:bodyPr>
          <a:lstStyle/>
          <a:p>
            <a:r>
              <a:rPr lang="vi-VN" sz="2400" dirty="0"/>
              <a:t>Ngắn xếp Google</a:t>
            </a:r>
          </a:p>
        </p:txBody>
      </p:sp>
    </p:spTree>
    <p:extLst>
      <p:ext uri="{BB962C8B-B14F-4D97-AF65-F5344CB8AC3E}">
        <p14:creationId xmlns:p14="http://schemas.microsoft.com/office/powerpoint/2010/main" val="2913041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968D9-7D96-4AAE-01EB-DB7A8AA87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6F87D71-8441-A34B-8590-EE6F57146EB1}"/>
                  </a:ext>
                </a:extLst>
              </p14:cNvPr>
              <p14:cNvContentPartPr/>
              <p14:nvPr/>
            </p14:nvContentPartPr>
            <p14:xfrm>
              <a:off x="5002380" y="762690"/>
              <a:ext cx="1474920" cy="489960"/>
            </p14:xfrm>
          </p:contentPart>
        </mc:Choice>
        <mc:Fallback xmlns="">
          <p:pic>
            <p:nvPicPr>
              <p:cNvPr id="4" name="Ink 3">
                <a:extLst>
                  <a:ext uri="{FF2B5EF4-FFF2-40B4-BE49-F238E27FC236}">
                    <a16:creationId xmlns:a16="http://schemas.microsoft.com/office/drawing/2014/main" id="{B6F87D71-8441-A34B-8590-EE6F57146EB1}"/>
                  </a:ext>
                </a:extLst>
              </p:cNvPr>
              <p:cNvPicPr/>
              <p:nvPr/>
            </p:nvPicPr>
            <p:blipFill>
              <a:blip r:embed="rId4"/>
              <a:stretch>
                <a:fillRect/>
              </a:stretch>
            </p:blipFill>
            <p:spPr>
              <a:xfrm>
                <a:off x="4939740" y="699690"/>
                <a:ext cx="160056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E024C35-5F52-36B5-FC11-DD072F8B87CA}"/>
                  </a:ext>
                </a:extLst>
              </p14:cNvPr>
              <p14:cNvContentPartPr/>
              <p14:nvPr/>
            </p14:nvContentPartPr>
            <p14:xfrm>
              <a:off x="2534340" y="798330"/>
              <a:ext cx="2531520" cy="477360"/>
            </p14:xfrm>
          </p:contentPart>
        </mc:Choice>
        <mc:Fallback xmlns="">
          <p:pic>
            <p:nvPicPr>
              <p:cNvPr id="5" name="Ink 4">
                <a:extLst>
                  <a:ext uri="{FF2B5EF4-FFF2-40B4-BE49-F238E27FC236}">
                    <a16:creationId xmlns:a16="http://schemas.microsoft.com/office/drawing/2014/main" id="{9E024C35-5F52-36B5-FC11-DD072F8B87CA}"/>
                  </a:ext>
                </a:extLst>
              </p:cNvPr>
              <p:cNvPicPr/>
              <p:nvPr/>
            </p:nvPicPr>
            <p:blipFill>
              <a:blip r:embed="rId6"/>
              <a:stretch>
                <a:fillRect/>
              </a:stretch>
            </p:blipFill>
            <p:spPr>
              <a:xfrm>
                <a:off x="2471340" y="735690"/>
                <a:ext cx="26571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0DE5D39-753A-5FD2-D96E-A580169C29BB}"/>
                  </a:ext>
                </a:extLst>
              </p14:cNvPr>
              <p14:cNvContentPartPr/>
              <p14:nvPr/>
            </p14:nvContentPartPr>
            <p14:xfrm>
              <a:off x="2962380" y="1047450"/>
              <a:ext cx="1928160" cy="269280"/>
            </p14:xfrm>
          </p:contentPart>
        </mc:Choice>
        <mc:Fallback xmlns="">
          <p:pic>
            <p:nvPicPr>
              <p:cNvPr id="6" name="Ink 5">
                <a:extLst>
                  <a:ext uri="{FF2B5EF4-FFF2-40B4-BE49-F238E27FC236}">
                    <a16:creationId xmlns:a16="http://schemas.microsoft.com/office/drawing/2014/main" id="{60DE5D39-753A-5FD2-D96E-A580169C29BB}"/>
                  </a:ext>
                </a:extLst>
              </p:cNvPr>
              <p:cNvPicPr/>
              <p:nvPr/>
            </p:nvPicPr>
            <p:blipFill>
              <a:blip r:embed="rId8"/>
              <a:stretch>
                <a:fillRect/>
              </a:stretch>
            </p:blipFill>
            <p:spPr>
              <a:xfrm>
                <a:off x="2899380" y="984450"/>
                <a:ext cx="20538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24BD08B-03DD-D578-DF4C-BF64BB77E35E}"/>
                  </a:ext>
                </a:extLst>
              </p14:cNvPr>
              <p14:cNvContentPartPr/>
              <p14:nvPr/>
            </p14:nvContentPartPr>
            <p14:xfrm>
              <a:off x="683460" y="824610"/>
              <a:ext cx="1704600" cy="511560"/>
            </p14:xfrm>
          </p:contentPart>
        </mc:Choice>
        <mc:Fallback xmlns="">
          <p:pic>
            <p:nvPicPr>
              <p:cNvPr id="7" name="Ink 6">
                <a:extLst>
                  <a:ext uri="{FF2B5EF4-FFF2-40B4-BE49-F238E27FC236}">
                    <a16:creationId xmlns:a16="http://schemas.microsoft.com/office/drawing/2014/main" id="{224BD08B-03DD-D578-DF4C-BF64BB77E35E}"/>
                  </a:ext>
                </a:extLst>
              </p:cNvPr>
              <p:cNvPicPr/>
              <p:nvPr/>
            </p:nvPicPr>
            <p:blipFill>
              <a:blip r:embed="rId10"/>
              <a:stretch>
                <a:fillRect/>
              </a:stretch>
            </p:blipFill>
            <p:spPr>
              <a:xfrm>
                <a:off x="620460" y="761970"/>
                <a:ext cx="1830240" cy="637200"/>
              </a:xfrm>
              <a:prstGeom prst="rect">
                <a:avLst/>
              </a:prstGeom>
            </p:spPr>
          </p:pic>
        </mc:Fallback>
      </mc:AlternateContent>
      <p:sp>
        <p:nvSpPr>
          <p:cNvPr id="8" name="TextBox 7">
            <a:extLst>
              <a:ext uri="{FF2B5EF4-FFF2-40B4-BE49-F238E27FC236}">
                <a16:creationId xmlns:a16="http://schemas.microsoft.com/office/drawing/2014/main" id="{81ACAE19-8430-1A7D-F4C9-1B2B1AB61891}"/>
              </a:ext>
            </a:extLst>
          </p:cNvPr>
          <p:cNvSpPr txBox="1"/>
          <p:nvPr/>
        </p:nvSpPr>
        <p:spPr>
          <a:xfrm>
            <a:off x="790575" y="593727"/>
            <a:ext cx="5686725" cy="584775"/>
          </a:xfrm>
          <a:prstGeom prst="rect">
            <a:avLst/>
          </a:prstGeom>
          <a:noFill/>
        </p:spPr>
        <p:txBody>
          <a:bodyPr wrap="square" rtlCol="0">
            <a:spAutoFit/>
          </a:bodyPr>
          <a:lstStyle/>
          <a:p>
            <a:r>
              <a:rPr lang="vi-VN" sz="3200" dirty="0">
                <a:solidFill>
                  <a:schemeClr val="accent1"/>
                </a:solidFill>
              </a:rPr>
              <a:t>Lịch sử hệ sinh thái Hadoop</a:t>
            </a:r>
          </a:p>
        </p:txBody>
      </p:sp>
    </p:spTree>
    <p:extLst>
      <p:ext uri="{BB962C8B-B14F-4D97-AF65-F5344CB8AC3E}">
        <p14:creationId xmlns:p14="http://schemas.microsoft.com/office/powerpoint/2010/main" val="29782538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36E7F-6DFC-0233-D138-C40C86190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4D0D910-D69E-6B01-9F43-69F8AE12FFE2}"/>
                  </a:ext>
                </a:extLst>
              </p14:cNvPr>
              <p14:cNvContentPartPr/>
              <p14:nvPr/>
            </p14:nvContentPartPr>
            <p14:xfrm>
              <a:off x="5156850" y="1013580"/>
              <a:ext cx="53280" cy="339120"/>
            </p14:xfrm>
          </p:contentPart>
        </mc:Choice>
        <mc:Fallback xmlns="">
          <p:pic>
            <p:nvPicPr>
              <p:cNvPr id="4" name="Ink 3">
                <a:extLst>
                  <a:ext uri="{FF2B5EF4-FFF2-40B4-BE49-F238E27FC236}">
                    <a16:creationId xmlns:a16="http://schemas.microsoft.com/office/drawing/2014/main" id="{34D0D910-D69E-6B01-9F43-69F8AE12FFE2}"/>
                  </a:ext>
                </a:extLst>
              </p:cNvPr>
              <p:cNvPicPr/>
              <p:nvPr/>
            </p:nvPicPr>
            <p:blipFill>
              <a:blip r:embed="rId4"/>
              <a:stretch>
                <a:fillRect/>
              </a:stretch>
            </p:blipFill>
            <p:spPr>
              <a:xfrm>
                <a:off x="5093850" y="950580"/>
                <a:ext cx="1789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8F635B9-CA85-4129-90E4-4CEFBF5BE3E3}"/>
                  </a:ext>
                </a:extLst>
              </p14:cNvPr>
              <p14:cNvContentPartPr/>
              <p14:nvPr/>
            </p14:nvContentPartPr>
            <p14:xfrm>
              <a:off x="5027970" y="770220"/>
              <a:ext cx="1351800" cy="626400"/>
            </p14:xfrm>
          </p:contentPart>
        </mc:Choice>
        <mc:Fallback xmlns="">
          <p:pic>
            <p:nvPicPr>
              <p:cNvPr id="5" name="Ink 4">
                <a:extLst>
                  <a:ext uri="{FF2B5EF4-FFF2-40B4-BE49-F238E27FC236}">
                    <a16:creationId xmlns:a16="http://schemas.microsoft.com/office/drawing/2014/main" id="{68F635B9-CA85-4129-90E4-4CEFBF5BE3E3}"/>
                  </a:ext>
                </a:extLst>
              </p:cNvPr>
              <p:cNvPicPr/>
              <p:nvPr/>
            </p:nvPicPr>
            <p:blipFill>
              <a:blip r:embed="rId6"/>
              <a:stretch>
                <a:fillRect/>
              </a:stretch>
            </p:blipFill>
            <p:spPr>
              <a:xfrm>
                <a:off x="4964970" y="707580"/>
                <a:ext cx="147744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4D254E7-6014-4EED-A219-8520D35F3B50}"/>
                  </a:ext>
                </a:extLst>
              </p14:cNvPr>
              <p14:cNvContentPartPr/>
              <p14:nvPr/>
            </p14:nvContentPartPr>
            <p14:xfrm>
              <a:off x="2404290" y="874980"/>
              <a:ext cx="2541960" cy="373680"/>
            </p14:xfrm>
          </p:contentPart>
        </mc:Choice>
        <mc:Fallback xmlns="">
          <p:pic>
            <p:nvPicPr>
              <p:cNvPr id="6" name="Ink 5">
                <a:extLst>
                  <a:ext uri="{FF2B5EF4-FFF2-40B4-BE49-F238E27FC236}">
                    <a16:creationId xmlns:a16="http://schemas.microsoft.com/office/drawing/2014/main" id="{84D254E7-6014-4EED-A219-8520D35F3B50}"/>
                  </a:ext>
                </a:extLst>
              </p:cNvPr>
              <p:cNvPicPr/>
              <p:nvPr/>
            </p:nvPicPr>
            <p:blipFill>
              <a:blip r:embed="rId8"/>
              <a:stretch>
                <a:fillRect/>
              </a:stretch>
            </p:blipFill>
            <p:spPr>
              <a:xfrm>
                <a:off x="2341650" y="812340"/>
                <a:ext cx="26676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7439A0B-28D5-3991-9AE4-D718E6D6812F}"/>
                  </a:ext>
                </a:extLst>
              </p14:cNvPr>
              <p14:cNvContentPartPr/>
              <p14:nvPr/>
            </p14:nvContentPartPr>
            <p14:xfrm>
              <a:off x="601380" y="823500"/>
              <a:ext cx="1890000" cy="529920"/>
            </p14:xfrm>
          </p:contentPart>
        </mc:Choice>
        <mc:Fallback xmlns="">
          <p:pic>
            <p:nvPicPr>
              <p:cNvPr id="7" name="Ink 6">
                <a:extLst>
                  <a:ext uri="{FF2B5EF4-FFF2-40B4-BE49-F238E27FC236}">
                    <a16:creationId xmlns:a16="http://schemas.microsoft.com/office/drawing/2014/main" id="{77439A0B-28D5-3991-9AE4-D718E6D6812F}"/>
                  </a:ext>
                </a:extLst>
              </p:cNvPr>
              <p:cNvPicPr/>
              <p:nvPr/>
            </p:nvPicPr>
            <p:blipFill>
              <a:blip r:embed="rId10"/>
              <a:stretch>
                <a:fillRect/>
              </a:stretch>
            </p:blipFill>
            <p:spPr>
              <a:xfrm>
                <a:off x="538380" y="760500"/>
                <a:ext cx="201564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8775F59-DF8B-A36C-4F50-FBDDF7CABF63}"/>
                  </a:ext>
                </a:extLst>
              </p14:cNvPr>
              <p14:cNvContentPartPr/>
              <p14:nvPr/>
            </p14:nvContentPartPr>
            <p14:xfrm>
              <a:off x="913140" y="591660"/>
              <a:ext cx="58680" cy="532440"/>
            </p14:xfrm>
          </p:contentPart>
        </mc:Choice>
        <mc:Fallback xmlns="">
          <p:pic>
            <p:nvPicPr>
              <p:cNvPr id="8" name="Ink 7">
                <a:extLst>
                  <a:ext uri="{FF2B5EF4-FFF2-40B4-BE49-F238E27FC236}">
                    <a16:creationId xmlns:a16="http://schemas.microsoft.com/office/drawing/2014/main" id="{A8775F59-DF8B-A36C-4F50-FBDDF7CABF63}"/>
                  </a:ext>
                </a:extLst>
              </p:cNvPr>
              <p:cNvPicPr/>
              <p:nvPr/>
            </p:nvPicPr>
            <p:blipFill>
              <a:blip r:embed="rId12"/>
              <a:stretch>
                <a:fillRect/>
              </a:stretch>
            </p:blipFill>
            <p:spPr>
              <a:xfrm>
                <a:off x="850140" y="529020"/>
                <a:ext cx="184320" cy="658080"/>
              </a:xfrm>
              <a:prstGeom prst="rect">
                <a:avLst/>
              </a:prstGeom>
            </p:spPr>
          </p:pic>
        </mc:Fallback>
      </mc:AlternateContent>
      <p:sp>
        <p:nvSpPr>
          <p:cNvPr id="9" name="TextBox 8">
            <a:extLst>
              <a:ext uri="{FF2B5EF4-FFF2-40B4-BE49-F238E27FC236}">
                <a16:creationId xmlns:a16="http://schemas.microsoft.com/office/drawing/2014/main" id="{4E15D15D-FCF7-A30B-DE6A-01714DC6EE2D}"/>
              </a:ext>
            </a:extLst>
          </p:cNvPr>
          <p:cNvSpPr txBox="1"/>
          <p:nvPr/>
        </p:nvSpPr>
        <p:spPr>
          <a:xfrm>
            <a:off x="790575" y="593727"/>
            <a:ext cx="5686725" cy="584775"/>
          </a:xfrm>
          <a:prstGeom prst="rect">
            <a:avLst/>
          </a:prstGeom>
          <a:noFill/>
        </p:spPr>
        <p:txBody>
          <a:bodyPr wrap="square" rtlCol="0">
            <a:spAutoFit/>
          </a:bodyPr>
          <a:lstStyle/>
          <a:p>
            <a:r>
              <a:rPr lang="vi-VN" sz="3200" dirty="0">
                <a:solidFill>
                  <a:schemeClr val="accent1"/>
                </a:solidFill>
              </a:rPr>
              <a:t>Lịch sử hệ sinh thái Hadoop</a:t>
            </a:r>
          </a:p>
        </p:txBody>
      </p:sp>
    </p:spTree>
    <p:extLst>
      <p:ext uri="{BB962C8B-B14F-4D97-AF65-F5344CB8AC3E}">
        <p14:creationId xmlns:p14="http://schemas.microsoft.com/office/powerpoint/2010/main" val="2661505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10FA5-FC72-F081-58CB-EAA765B33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6BE7257-2386-66C1-7706-AD657AD263D8}"/>
                  </a:ext>
                </a:extLst>
              </p14:cNvPr>
              <p14:cNvContentPartPr/>
              <p14:nvPr/>
            </p14:nvContentPartPr>
            <p14:xfrm>
              <a:off x="2388806" y="712674"/>
              <a:ext cx="4315680" cy="723600"/>
            </p14:xfrm>
          </p:contentPart>
        </mc:Choice>
        <mc:Fallback xmlns="">
          <p:pic>
            <p:nvPicPr>
              <p:cNvPr id="4" name="Ink 3">
                <a:extLst>
                  <a:ext uri="{FF2B5EF4-FFF2-40B4-BE49-F238E27FC236}">
                    <a16:creationId xmlns:a16="http://schemas.microsoft.com/office/drawing/2014/main" id="{B6BE7257-2386-66C1-7706-AD657AD263D8}"/>
                  </a:ext>
                </a:extLst>
              </p:cNvPr>
              <p:cNvPicPr/>
              <p:nvPr/>
            </p:nvPicPr>
            <p:blipFill>
              <a:blip r:embed="rId4"/>
              <a:stretch>
                <a:fillRect/>
              </a:stretch>
            </p:blipFill>
            <p:spPr>
              <a:xfrm>
                <a:off x="2325806" y="649674"/>
                <a:ext cx="4441320" cy="84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C5BA525-879D-7CC2-E6CD-655BF5B390EE}"/>
                  </a:ext>
                </a:extLst>
              </p14:cNvPr>
              <p14:cNvContentPartPr/>
              <p14:nvPr/>
            </p14:nvContentPartPr>
            <p14:xfrm>
              <a:off x="652886" y="827514"/>
              <a:ext cx="1746360" cy="473400"/>
            </p14:xfrm>
          </p:contentPart>
        </mc:Choice>
        <mc:Fallback xmlns="">
          <p:pic>
            <p:nvPicPr>
              <p:cNvPr id="5" name="Ink 4">
                <a:extLst>
                  <a:ext uri="{FF2B5EF4-FFF2-40B4-BE49-F238E27FC236}">
                    <a16:creationId xmlns:a16="http://schemas.microsoft.com/office/drawing/2014/main" id="{CC5BA525-879D-7CC2-E6CD-655BF5B390EE}"/>
                  </a:ext>
                </a:extLst>
              </p:cNvPr>
              <p:cNvPicPr/>
              <p:nvPr/>
            </p:nvPicPr>
            <p:blipFill>
              <a:blip r:embed="rId6"/>
              <a:stretch>
                <a:fillRect/>
              </a:stretch>
            </p:blipFill>
            <p:spPr>
              <a:xfrm>
                <a:off x="589886" y="764514"/>
                <a:ext cx="1872000" cy="599040"/>
              </a:xfrm>
              <a:prstGeom prst="rect">
                <a:avLst/>
              </a:prstGeom>
            </p:spPr>
          </p:pic>
        </mc:Fallback>
      </mc:AlternateContent>
      <p:sp>
        <p:nvSpPr>
          <p:cNvPr id="6" name="TextBox 5">
            <a:extLst>
              <a:ext uri="{FF2B5EF4-FFF2-40B4-BE49-F238E27FC236}">
                <a16:creationId xmlns:a16="http://schemas.microsoft.com/office/drawing/2014/main" id="{29CB5C74-A562-84CD-A825-C3BFAC5F124D}"/>
              </a:ext>
            </a:extLst>
          </p:cNvPr>
          <p:cNvSpPr txBox="1"/>
          <p:nvPr/>
        </p:nvSpPr>
        <p:spPr>
          <a:xfrm>
            <a:off x="790575" y="593727"/>
            <a:ext cx="5686725" cy="584775"/>
          </a:xfrm>
          <a:prstGeom prst="rect">
            <a:avLst/>
          </a:prstGeom>
          <a:noFill/>
        </p:spPr>
        <p:txBody>
          <a:bodyPr wrap="square" rtlCol="0">
            <a:spAutoFit/>
          </a:bodyPr>
          <a:lstStyle/>
          <a:p>
            <a:r>
              <a:rPr lang="vi-VN" sz="3200" dirty="0">
                <a:solidFill>
                  <a:schemeClr val="accent1"/>
                </a:solidFill>
              </a:rPr>
              <a:t>Lịch sử hệ sinh thái Hadoop</a:t>
            </a:r>
          </a:p>
        </p:txBody>
      </p:sp>
    </p:spTree>
    <p:extLst>
      <p:ext uri="{BB962C8B-B14F-4D97-AF65-F5344CB8AC3E}">
        <p14:creationId xmlns:p14="http://schemas.microsoft.com/office/powerpoint/2010/main" val="705700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68C72-D4B9-BC26-0D10-F145FB943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4CB3D9-E6BE-298C-6CF1-15E8957C3DEC}"/>
                  </a:ext>
                </a:extLst>
              </p14:cNvPr>
              <p14:cNvContentPartPr/>
              <p14:nvPr/>
            </p14:nvContentPartPr>
            <p14:xfrm>
              <a:off x="525086" y="682074"/>
              <a:ext cx="6301440" cy="939600"/>
            </p14:xfrm>
          </p:contentPart>
        </mc:Choice>
        <mc:Fallback xmlns="">
          <p:pic>
            <p:nvPicPr>
              <p:cNvPr id="6" name="Ink 5">
                <a:extLst>
                  <a:ext uri="{FF2B5EF4-FFF2-40B4-BE49-F238E27FC236}">
                    <a16:creationId xmlns:a16="http://schemas.microsoft.com/office/drawing/2014/main" id="{B94CB3D9-E6BE-298C-6CF1-15E8957C3DEC}"/>
                  </a:ext>
                </a:extLst>
              </p:cNvPr>
              <p:cNvPicPr/>
              <p:nvPr/>
            </p:nvPicPr>
            <p:blipFill>
              <a:blip r:embed="rId4"/>
              <a:stretch>
                <a:fillRect/>
              </a:stretch>
            </p:blipFill>
            <p:spPr>
              <a:xfrm>
                <a:off x="462446" y="619074"/>
                <a:ext cx="6427080" cy="1065240"/>
              </a:xfrm>
              <a:prstGeom prst="rect">
                <a:avLst/>
              </a:prstGeom>
            </p:spPr>
          </p:pic>
        </mc:Fallback>
      </mc:AlternateContent>
      <p:sp>
        <p:nvSpPr>
          <p:cNvPr id="7" name="TextBox 6">
            <a:extLst>
              <a:ext uri="{FF2B5EF4-FFF2-40B4-BE49-F238E27FC236}">
                <a16:creationId xmlns:a16="http://schemas.microsoft.com/office/drawing/2014/main" id="{D6B4909D-27EF-5375-1A3A-5B61225BCD11}"/>
              </a:ext>
            </a:extLst>
          </p:cNvPr>
          <p:cNvSpPr txBox="1"/>
          <p:nvPr/>
        </p:nvSpPr>
        <p:spPr>
          <a:xfrm>
            <a:off x="790575" y="593727"/>
            <a:ext cx="5686725" cy="584775"/>
          </a:xfrm>
          <a:prstGeom prst="rect">
            <a:avLst/>
          </a:prstGeom>
          <a:noFill/>
        </p:spPr>
        <p:txBody>
          <a:bodyPr wrap="square" rtlCol="0">
            <a:spAutoFit/>
          </a:bodyPr>
          <a:lstStyle/>
          <a:p>
            <a:r>
              <a:rPr lang="vi-VN" sz="3200" dirty="0">
                <a:solidFill>
                  <a:schemeClr val="accent1"/>
                </a:solidFill>
              </a:rPr>
              <a:t>Lịch sử hệ sinh thái Hadoop</a:t>
            </a:r>
          </a:p>
        </p:txBody>
      </p:sp>
    </p:spTree>
    <p:extLst>
      <p:ext uri="{BB962C8B-B14F-4D97-AF65-F5344CB8AC3E}">
        <p14:creationId xmlns:p14="http://schemas.microsoft.com/office/powerpoint/2010/main" val="41968096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60B04-1C3E-9A62-D0CB-01F534998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E77D883-4398-F9BA-16C3-DC2A969FF496}"/>
                  </a:ext>
                </a:extLst>
              </p14:cNvPr>
              <p14:cNvContentPartPr/>
              <p14:nvPr/>
            </p14:nvContentPartPr>
            <p14:xfrm>
              <a:off x="711566" y="804474"/>
              <a:ext cx="2370600" cy="582480"/>
            </p14:xfrm>
          </p:contentPart>
        </mc:Choice>
        <mc:Fallback xmlns="">
          <p:pic>
            <p:nvPicPr>
              <p:cNvPr id="4" name="Ink 3">
                <a:extLst>
                  <a:ext uri="{FF2B5EF4-FFF2-40B4-BE49-F238E27FC236}">
                    <a16:creationId xmlns:a16="http://schemas.microsoft.com/office/drawing/2014/main" id="{4E77D883-4398-F9BA-16C3-DC2A969FF496}"/>
                  </a:ext>
                </a:extLst>
              </p:cNvPr>
              <p:cNvPicPr/>
              <p:nvPr/>
            </p:nvPicPr>
            <p:blipFill>
              <a:blip r:embed="rId4"/>
              <a:stretch>
                <a:fillRect/>
              </a:stretch>
            </p:blipFill>
            <p:spPr>
              <a:xfrm>
                <a:off x="648926" y="741834"/>
                <a:ext cx="2496240" cy="708120"/>
              </a:xfrm>
              <a:prstGeom prst="rect">
                <a:avLst/>
              </a:prstGeom>
            </p:spPr>
          </p:pic>
        </mc:Fallback>
      </mc:AlternateContent>
      <p:sp>
        <p:nvSpPr>
          <p:cNvPr id="6" name="TextBox 5">
            <a:extLst>
              <a:ext uri="{FF2B5EF4-FFF2-40B4-BE49-F238E27FC236}">
                <a16:creationId xmlns:a16="http://schemas.microsoft.com/office/drawing/2014/main" id="{566A9986-4521-0943-C82E-9FF5204BE3F7}"/>
              </a:ext>
            </a:extLst>
          </p:cNvPr>
          <p:cNvSpPr txBox="1"/>
          <p:nvPr/>
        </p:nvSpPr>
        <p:spPr>
          <a:xfrm>
            <a:off x="790575" y="593727"/>
            <a:ext cx="5686725" cy="584775"/>
          </a:xfrm>
          <a:prstGeom prst="rect">
            <a:avLst/>
          </a:prstGeom>
          <a:noFill/>
        </p:spPr>
        <p:txBody>
          <a:bodyPr wrap="square" rtlCol="0">
            <a:spAutoFit/>
          </a:bodyPr>
          <a:lstStyle/>
          <a:p>
            <a:r>
              <a:rPr lang="vi-VN" sz="3200" dirty="0">
                <a:solidFill>
                  <a:schemeClr val="accent1"/>
                </a:solidFill>
              </a:rPr>
              <a:t>Hệ sinh thái</a:t>
            </a:r>
          </a:p>
        </p:txBody>
      </p:sp>
    </p:spTree>
    <p:extLst>
      <p:ext uri="{BB962C8B-B14F-4D97-AF65-F5344CB8AC3E}">
        <p14:creationId xmlns:p14="http://schemas.microsoft.com/office/powerpoint/2010/main" val="382567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0AA3C-6CFF-B5AB-AB23-8E6FE70AA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2C10E0-47E5-BF5A-21FA-0E1346E04F8D}"/>
                  </a:ext>
                </a:extLst>
              </p14:cNvPr>
              <p14:cNvContentPartPr/>
              <p14:nvPr/>
            </p14:nvContentPartPr>
            <p14:xfrm>
              <a:off x="635966" y="555714"/>
              <a:ext cx="4295160" cy="807120"/>
            </p14:xfrm>
          </p:contentPart>
        </mc:Choice>
        <mc:Fallback xmlns="">
          <p:pic>
            <p:nvPicPr>
              <p:cNvPr id="4" name="Ink 3">
                <a:extLst>
                  <a:ext uri="{FF2B5EF4-FFF2-40B4-BE49-F238E27FC236}">
                    <a16:creationId xmlns:a16="http://schemas.microsoft.com/office/drawing/2014/main" id="{932C10E0-47E5-BF5A-21FA-0E1346E04F8D}"/>
                  </a:ext>
                </a:extLst>
              </p:cNvPr>
              <p:cNvPicPr/>
              <p:nvPr/>
            </p:nvPicPr>
            <p:blipFill>
              <a:blip r:embed="rId4"/>
              <a:stretch>
                <a:fillRect/>
              </a:stretch>
            </p:blipFill>
            <p:spPr>
              <a:xfrm>
                <a:off x="573326" y="492714"/>
                <a:ext cx="4420800" cy="93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73657EE-B1CF-591E-BB68-75577607A0E1}"/>
                  </a:ext>
                </a:extLst>
              </p14:cNvPr>
              <p14:cNvContentPartPr/>
              <p14:nvPr/>
            </p14:nvContentPartPr>
            <p14:xfrm>
              <a:off x="4490846" y="737154"/>
              <a:ext cx="2933640" cy="666000"/>
            </p14:xfrm>
          </p:contentPart>
        </mc:Choice>
        <mc:Fallback xmlns="">
          <p:pic>
            <p:nvPicPr>
              <p:cNvPr id="5" name="Ink 4">
                <a:extLst>
                  <a:ext uri="{FF2B5EF4-FFF2-40B4-BE49-F238E27FC236}">
                    <a16:creationId xmlns:a16="http://schemas.microsoft.com/office/drawing/2014/main" id="{F73657EE-B1CF-591E-BB68-75577607A0E1}"/>
                  </a:ext>
                </a:extLst>
              </p:cNvPr>
              <p:cNvPicPr/>
              <p:nvPr/>
            </p:nvPicPr>
            <p:blipFill>
              <a:blip r:embed="rId6"/>
              <a:stretch>
                <a:fillRect/>
              </a:stretch>
            </p:blipFill>
            <p:spPr>
              <a:xfrm>
                <a:off x="4428206" y="674514"/>
                <a:ext cx="3059280" cy="791640"/>
              </a:xfrm>
              <a:prstGeom prst="rect">
                <a:avLst/>
              </a:prstGeom>
            </p:spPr>
          </p:pic>
        </mc:Fallback>
      </mc:AlternateContent>
      <p:sp>
        <p:nvSpPr>
          <p:cNvPr id="6" name="TextBox 5">
            <a:extLst>
              <a:ext uri="{FF2B5EF4-FFF2-40B4-BE49-F238E27FC236}">
                <a16:creationId xmlns:a16="http://schemas.microsoft.com/office/drawing/2014/main" id="{ED29B6B7-1A5D-1A80-2B41-42EB5E50076D}"/>
              </a:ext>
            </a:extLst>
          </p:cNvPr>
          <p:cNvSpPr txBox="1"/>
          <p:nvPr/>
        </p:nvSpPr>
        <p:spPr>
          <a:xfrm>
            <a:off x="790575" y="593727"/>
            <a:ext cx="6470301" cy="584775"/>
          </a:xfrm>
          <a:prstGeom prst="rect">
            <a:avLst/>
          </a:prstGeom>
          <a:noFill/>
        </p:spPr>
        <p:txBody>
          <a:bodyPr wrap="square" rtlCol="0">
            <a:spAutoFit/>
          </a:bodyPr>
          <a:lstStyle/>
          <a:p>
            <a:r>
              <a:rPr lang="vi-VN" sz="3200" dirty="0">
                <a:solidFill>
                  <a:schemeClr val="accent1"/>
                </a:solidFill>
              </a:rPr>
              <a:t>Cài đặt Cloudera QuickStart VM</a:t>
            </a:r>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60A39AF-B8C3-FAE1-AF94-CD4E39701218}"/>
                  </a:ext>
                </a:extLst>
              </p14:cNvPr>
              <p14:cNvContentPartPr/>
              <p14:nvPr/>
            </p14:nvContentPartPr>
            <p14:xfrm>
              <a:off x="567715" y="1574442"/>
              <a:ext cx="5000760" cy="467280"/>
            </p14:xfrm>
          </p:contentPart>
        </mc:Choice>
        <mc:Fallback xmlns="">
          <p:pic>
            <p:nvPicPr>
              <p:cNvPr id="8" name="Ink 7">
                <a:extLst>
                  <a:ext uri="{FF2B5EF4-FFF2-40B4-BE49-F238E27FC236}">
                    <a16:creationId xmlns:a16="http://schemas.microsoft.com/office/drawing/2014/main" id="{160A39AF-B8C3-FAE1-AF94-CD4E39701218}"/>
                  </a:ext>
                </a:extLst>
              </p:cNvPr>
              <p:cNvPicPr/>
              <p:nvPr/>
            </p:nvPicPr>
            <p:blipFill>
              <a:blip r:embed="rId8"/>
              <a:stretch>
                <a:fillRect/>
              </a:stretch>
            </p:blipFill>
            <p:spPr>
              <a:xfrm>
                <a:off x="505075" y="1511442"/>
                <a:ext cx="51264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40F32F0-32CC-F749-CF51-F4E21CFC0162}"/>
                  </a:ext>
                </a:extLst>
              </p14:cNvPr>
              <p14:cNvContentPartPr/>
              <p14:nvPr/>
            </p14:nvContentPartPr>
            <p14:xfrm>
              <a:off x="1099435" y="1906722"/>
              <a:ext cx="3297960" cy="200880"/>
            </p14:xfrm>
          </p:contentPart>
        </mc:Choice>
        <mc:Fallback xmlns="">
          <p:pic>
            <p:nvPicPr>
              <p:cNvPr id="9" name="Ink 8">
                <a:extLst>
                  <a:ext uri="{FF2B5EF4-FFF2-40B4-BE49-F238E27FC236}">
                    <a16:creationId xmlns:a16="http://schemas.microsoft.com/office/drawing/2014/main" id="{C40F32F0-32CC-F749-CF51-F4E21CFC0162}"/>
                  </a:ext>
                </a:extLst>
              </p:cNvPr>
              <p:cNvPicPr/>
              <p:nvPr/>
            </p:nvPicPr>
            <p:blipFill>
              <a:blip r:embed="rId10"/>
              <a:stretch>
                <a:fillRect/>
              </a:stretch>
            </p:blipFill>
            <p:spPr>
              <a:xfrm>
                <a:off x="1036435" y="1844082"/>
                <a:ext cx="3423600" cy="326520"/>
              </a:xfrm>
              <a:prstGeom prst="rect">
                <a:avLst/>
              </a:prstGeom>
            </p:spPr>
          </p:pic>
        </mc:Fallback>
      </mc:AlternateContent>
      <p:sp>
        <p:nvSpPr>
          <p:cNvPr id="10" name="TextBox 9">
            <a:extLst>
              <a:ext uri="{FF2B5EF4-FFF2-40B4-BE49-F238E27FC236}">
                <a16:creationId xmlns:a16="http://schemas.microsoft.com/office/drawing/2014/main" id="{20D1F5AB-FF53-6157-8341-E2ADFCAC2504}"/>
              </a:ext>
            </a:extLst>
          </p:cNvPr>
          <p:cNvSpPr txBox="1"/>
          <p:nvPr/>
        </p:nvSpPr>
        <p:spPr>
          <a:xfrm>
            <a:off x="567715" y="1722783"/>
            <a:ext cx="7569120" cy="461665"/>
          </a:xfrm>
          <a:prstGeom prst="rect">
            <a:avLst/>
          </a:prstGeom>
          <a:noFill/>
        </p:spPr>
        <p:txBody>
          <a:bodyPr wrap="square" rtlCol="0">
            <a:spAutoFit/>
          </a:bodyPr>
          <a:lstStyle/>
          <a:p>
            <a:r>
              <a:rPr lang="vi-VN" sz="2400" dirty="0"/>
              <a:t>Tải xuống Cloudera QuickStart VM cho VirtualBox </a:t>
            </a:r>
          </a:p>
        </p:txBody>
      </p:sp>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64A4F3D-D32F-F045-F863-2A75098CA158}"/>
                  </a:ext>
                </a:extLst>
              </p14:cNvPr>
              <p14:cNvContentPartPr/>
              <p14:nvPr/>
            </p14:nvContentPartPr>
            <p14:xfrm>
              <a:off x="588235" y="2847042"/>
              <a:ext cx="2845800" cy="216720"/>
            </p14:xfrm>
          </p:contentPart>
        </mc:Choice>
        <mc:Fallback xmlns="">
          <p:pic>
            <p:nvPicPr>
              <p:cNvPr id="11" name="Ink 10">
                <a:extLst>
                  <a:ext uri="{FF2B5EF4-FFF2-40B4-BE49-F238E27FC236}">
                    <a16:creationId xmlns:a16="http://schemas.microsoft.com/office/drawing/2014/main" id="{964A4F3D-D32F-F045-F863-2A75098CA158}"/>
                  </a:ext>
                </a:extLst>
              </p:cNvPr>
              <p:cNvPicPr/>
              <p:nvPr/>
            </p:nvPicPr>
            <p:blipFill>
              <a:blip r:embed="rId12"/>
              <a:stretch>
                <a:fillRect/>
              </a:stretch>
            </p:blipFill>
            <p:spPr>
              <a:xfrm>
                <a:off x="525595" y="2784042"/>
                <a:ext cx="2971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9CC5EAEF-F02B-E480-0937-8003D7BAE4CC}"/>
                  </a:ext>
                </a:extLst>
              </p14:cNvPr>
              <p14:cNvContentPartPr/>
              <p14:nvPr/>
            </p14:nvContentPartPr>
            <p14:xfrm>
              <a:off x="3498115" y="2768202"/>
              <a:ext cx="3067560" cy="346320"/>
            </p14:xfrm>
          </p:contentPart>
        </mc:Choice>
        <mc:Fallback xmlns="">
          <p:pic>
            <p:nvPicPr>
              <p:cNvPr id="13" name="Ink 12">
                <a:extLst>
                  <a:ext uri="{FF2B5EF4-FFF2-40B4-BE49-F238E27FC236}">
                    <a16:creationId xmlns:a16="http://schemas.microsoft.com/office/drawing/2014/main" id="{9CC5EAEF-F02B-E480-0937-8003D7BAE4CC}"/>
                  </a:ext>
                </a:extLst>
              </p:cNvPr>
              <p:cNvPicPr/>
              <p:nvPr/>
            </p:nvPicPr>
            <p:blipFill>
              <a:blip r:embed="rId14"/>
              <a:stretch>
                <a:fillRect/>
              </a:stretch>
            </p:blipFill>
            <p:spPr>
              <a:xfrm>
                <a:off x="3435115" y="2705202"/>
                <a:ext cx="31932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F412061-A8DC-917D-F2BD-EC5C9397D400}"/>
                  </a:ext>
                </a:extLst>
              </p14:cNvPr>
              <p14:cNvContentPartPr/>
              <p14:nvPr/>
            </p14:nvContentPartPr>
            <p14:xfrm>
              <a:off x="3604315" y="2831922"/>
              <a:ext cx="2811960" cy="281880"/>
            </p14:xfrm>
          </p:contentPart>
        </mc:Choice>
        <mc:Fallback xmlns="">
          <p:pic>
            <p:nvPicPr>
              <p:cNvPr id="14" name="Ink 13">
                <a:extLst>
                  <a:ext uri="{FF2B5EF4-FFF2-40B4-BE49-F238E27FC236}">
                    <a16:creationId xmlns:a16="http://schemas.microsoft.com/office/drawing/2014/main" id="{6F412061-A8DC-917D-F2BD-EC5C9397D400}"/>
                  </a:ext>
                </a:extLst>
              </p:cNvPr>
              <p:cNvPicPr/>
              <p:nvPr/>
            </p:nvPicPr>
            <p:blipFill>
              <a:blip r:embed="rId16"/>
              <a:stretch>
                <a:fillRect/>
              </a:stretch>
            </p:blipFill>
            <p:spPr>
              <a:xfrm>
                <a:off x="3541315" y="2768922"/>
                <a:ext cx="29376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E803BBCC-9E11-5653-13E4-AA991E6757FB}"/>
                  </a:ext>
                </a:extLst>
              </p14:cNvPr>
              <p14:cNvContentPartPr/>
              <p14:nvPr/>
            </p14:nvContentPartPr>
            <p14:xfrm>
              <a:off x="1443955" y="1788642"/>
              <a:ext cx="360" cy="360"/>
            </p14:xfrm>
          </p:contentPart>
        </mc:Choice>
        <mc:Fallback xmlns="">
          <p:pic>
            <p:nvPicPr>
              <p:cNvPr id="15" name="Ink 14">
                <a:extLst>
                  <a:ext uri="{FF2B5EF4-FFF2-40B4-BE49-F238E27FC236}">
                    <a16:creationId xmlns:a16="http://schemas.microsoft.com/office/drawing/2014/main" id="{E803BBCC-9E11-5653-13E4-AA991E6757FB}"/>
                  </a:ext>
                </a:extLst>
              </p:cNvPr>
              <p:cNvPicPr/>
              <p:nvPr/>
            </p:nvPicPr>
            <p:blipFill>
              <a:blip r:embed="rId18"/>
              <a:stretch>
                <a:fillRect/>
              </a:stretch>
            </p:blipFill>
            <p:spPr>
              <a:xfrm>
                <a:off x="1381315" y="1725642"/>
                <a:ext cx="126000" cy="126000"/>
              </a:xfrm>
              <a:prstGeom prst="rect">
                <a:avLst/>
              </a:prstGeom>
            </p:spPr>
          </p:pic>
        </mc:Fallback>
      </mc:AlternateContent>
      <p:sp>
        <p:nvSpPr>
          <p:cNvPr id="16" name="TextBox 15">
            <a:extLst>
              <a:ext uri="{FF2B5EF4-FFF2-40B4-BE49-F238E27FC236}">
                <a16:creationId xmlns:a16="http://schemas.microsoft.com/office/drawing/2014/main" id="{ABC749AE-26FC-E8D2-E0A3-3B1499CB8135}"/>
              </a:ext>
            </a:extLst>
          </p:cNvPr>
          <p:cNvSpPr txBox="1"/>
          <p:nvPr/>
        </p:nvSpPr>
        <p:spPr>
          <a:xfrm>
            <a:off x="588235" y="2675272"/>
            <a:ext cx="8203234" cy="461665"/>
          </a:xfrm>
          <a:prstGeom prst="rect">
            <a:avLst/>
          </a:prstGeom>
          <a:noFill/>
        </p:spPr>
        <p:txBody>
          <a:bodyPr wrap="square" rtlCol="0">
            <a:spAutoFit/>
          </a:bodyPr>
          <a:lstStyle/>
          <a:p>
            <a:r>
              <a:rPr lang="vi-VN" sz="2400" dirty="0"/>
              <a:t>Mở Oracle VM VirtualBox. Chọn File → Import Appliance </a:t>
            </a:r>
          </a:p>
        </p:txBody>
      </p:sp>
    </p:spTree>
    <p:extLst>
      <p:ext uri="{BB962C8B-B14F-4D97-AF65-F5344CB8AC3E}">
        <p14:creationId xmlns:p14="http://schemas.microsoft.com/office/powerpoint/2010/main" val="83463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3ED2-FDEF-881E-F1D6-C9996DED6536}"/>
              </a:ext>
            </a:extLst>
          </p:cNvPr>
          <p:cNvSpPr>
            <a:spLocks noGrp="1"/>
          </p:cNvSpPr>
          <p:nvPr>
            <p:ph type="title"/>
          </p:nvPr>
        </p:nvSpPr>
        <p:spPr/>
        <p:txBody>
          <a:bodyPr>
            <a:normAutofit/>
          </a:bodyPr>
          <a:lstStyle/>
          <a:p>
            <a:r>
              <a:rPr lang="vi-VN" sz="4000" b="1" dirty="0">
                <a:effectLst/>
                <a:latin typeface="Calibri" panose="020F0502020204030204" pitchFamily="34" charset="0"/>
                <a:ea typeface="Calibri" panose="020F0502020204030204" pitchFamily="34" charset="0"/>
                <a:cs typeface="Times New Roman" panose="02020603050405020304" pitchFamily="18" charset="0"/>
              </a:rPr>
              <a:t>Xem xét thiết kế GFS: Phần cứng hàng hóa</a:t>
            </a:r>
            <a:endParaRPr lang="en-GB" sz="8000" dirty="0"/>
          </a:p>
        </p:txBody>
      </p:sp>
      <p:pic>
        <p:nvPicPr>
          <p:cNvPr id="5" name="Content Placeholder 4">
            <a:extLst>
              <a:ext uri="{FF2B5EF4-FFF2-40B4-BE49-F238E27FC236}">
                <a16:creationId xmlns:a16="http://schemas.microsoft.com/office/drawing/2014/main" id="{ECBC4F3E-62F5-01F4-BF37-973626EC9861}"/>
              </a:ext>
            </a:extLst>
          </p:cNvPr>
          <p:cNvPicPr>
            <a:picLocks noGrp="1" noChangeAspect="1"/>
          </p:cNvPicPr>
          <p:nvPr>
            <p:ph idx="1"/>
          </p:nvPr>
        </p:nvPicPr>
        <p:blipFill>
          <a:blip r:embed="rId2"/>
          <a:stretch>
            <a:fillRect/>
          </a:stretch>
        </p:blipFill>
        <p:spPr>
          <a:xfrm>
            <a:off x="1524000" y="2067719"/>
            <a:ext cx="9144000" cy="3867150"/>
          </a:xfrm>
        </p:spPr>
      </p:pic>
      <p:pic>
        <p:nvPicPr>
          <p:cNvPr id="4" name="Picture 3">
            <a:extLst>
              <a:ext uri="{FF2B5EF4-FFF2-40B4-BE49-F238E27FC236}">
                <a16:creationId xmlns:a16="http://schemas.microsoft.com/office/drawing/2014/main" id="{F6D0D82A-8CA1-70B0-5EE7-64A262AED5ED}"/>
              </a:ext>
            </a:extLst>
          </p:cNvPr>
          <p:cNvPicPr>
            <a:picLocks noChangeAspect="1"/>
          </p:cNvPicPr>
          <p:nvPr/>
        </p:nvPicPr>
        <p:blipFill>
          <a:blip r:embed="rId3"/>
          <a:stretch>
            <a:fillRect/>
          </a:stretch>
        </p:blipFill>
        <p:spPr>
          <a:xfrm>
            <a:off x="838200" y="3634026"/>
            <a:ext cx="3879850" cy="1103985"/>
          </a:xfrm>
          <a:prstGeom prst="rect">
            <a:avLst/>
          </a:prstGeom>
        </p:spPr>
      </p:pic>
      <p:pic>
        <p:nvPicPr>
          <p:cNvPr id="6" name="Picture 5">
            <a:extLst>
              <a:ext uri="{FF2B5EF4-FFF2-40B4-BE49-F238E27FC236}">
                <a16:creationId xmlns:a16="http://schemas.microsoft.com/office/drawing/2014/main" id="{726909B4-0AC0-9A25-8483-7FBBFFE589D8}"/>
              </a:ext>
            </a:extLst>
          </p:cNvPr>
          <p:cNvPicPr>
            <a:picLocks noChangeAspect="1"/>
          </p:cNvPicPr>
          <p:nvPr/>
        </p:nvPicPr>
        <p:blipFill>
          <a:blip r:embed="rId3"/>
          <a:stretch>
            <a:fillRect/>
          </a:stretch>
        </p:blipFill>
        <p:spPr>
          <a:xfrm>
            <a:off x="838200" y="2794673"/>
            <a:ext cx="3879850" cy="1103985"/>
          </a:xfrm>
          <a:prstGeom prst="rect">
            <a:avLst/>
          </a:prstGeom>
        </p:spPr>
      </p:pic>
      <p:sp>
        <p:nvSpPr>
          <p:cNvPr id="7" name="TextBox 6">
            <a:extLst>
              <a:ext uri="{FF2B5EF4-FFF2-40B4-BE49-F238E27FC236}">
                <a16:creationId xmlns:a16="http://schemas.microsoft.com/office/drawing/2014/main" id="{4A2D6B5F-FB3F-B857-538F-D183E8F7516F}"/>
              </a:ext>
            </a:extLst>
          </p:cNvPr>
          <p:cNvSpPr txBox="1"/>
          <p:nvPr/>
        </p:nvSpPr>
        <p:spPr>
          <a:xfrm>
            <a:off x="1710194" y="3210511"/>
            <a:ext cx="2566284" cy="470000"/>
          </a:xfrm>
          <a:prstGeom prst="rect">
            <a:avLst/>
          </a:prstGeom>
          <a:noFill/>
        </p:spPr>
        <p:txBody>
          <a:bodyPr wrap="square">
            <a:spAutoFit/>
          </a:bodyPr>
          <a:lstStyle/>
          <a:p>
            <a:pPr>
              <a:lnSpc>
                <a:spcPct val="107000"/>
              </a:lnSpc>
              <a:spcAft>
                <a:spcPts val="800"/>
              </a:spcAft>
            </a:pPr>
            <a:r>
              <a:rPr lang="vi-VN" sz="2400" kern="100" dirty="0">
                <a:effectLst/>
                <a:latin typeface="Calibri" panose="020F0502020204030204" pitchFamily="34" charset="0"/>
                <a:ea typeface="Calibri" panose="020F0502020204030204" pitchFamily="34" charset="0"/>
                <a:cs typeface="Times New Roman" panose="02020603050405020304" pitchFamily="18" charset="0"/>
              </a:rPr>
              <a:t>Các lỗi thường gặp </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44C1348-A4F5-0326-691D-5894C868DA36}"/>
              </a:ext>
            </a:extLst>
          </p:cNvPr>
          <p:cNvSpPr txBox="1"/>
          <p:nvPr/>
        </p:nvSpPr>
        <p:spPr>
          <a:xfrm>
            <a:off x="1586286" y="3829180"/>
            <a:ext cx="3131763" cy="1465529"/>
          </a:xfrm>
          <a:prstGeom prst="rect">
            <a:avLst/>
          </a:prstGeom>
          <a:noFill/>
        </p:spPr>
        <p:txBody>
          <a:bodyPr wrap="square">
            <a:spAutoFit/>
          </a:bodyPr>
          <a:lstStyle/>
          <a:p>
            <a:pPr>
              <a:lnSpc>
                <a:spcPct val="107000"/>
              </a:lnSpc>
              <a:spcAft>
                <a:spcPts val="8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kern="100" dirty="0">
                <a:effectLst/>
                <a:latin typeface="Calibri" panose="020F0502020204030204" pitchFamily="34" charset="0"/>
                <a:ea typeface="Calibri" panose="020F0502020204030204" pitchFamily="34" charset="0"/>
                <a:cs typeface="Times New Roman" panose="02020603050405020304" pitchFamily="18" charset="0"/>
              </a:rPr>
              <a:t>Đĩa/Mạng/Máy chủ</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kern="100" dirty="0">
                <a:effectLst/>
                <a:latin typeface="Calibri" panose="020F0502020204030204" pitchFamily="34" charset="0"/>
                <a:ea typeface="Calibri" panose="020F0502020204030204" pitchFamily="34" charset="0"/>
                <a:cs typeface="Times New Roman" panose="02020603050405020304" pitchFamily="18" charset="0"/>
              </a:rPr>
              <a:t>Lỗi hệ điều hành</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kern="100" dirty="0">
                <a:effectLst/>
                <a:latin typeface="Calibri" panose="020F0502020204030204" pitchFamily="34" charset="0"/>
                <a:ea typeface="Calibri" panose="020F0502020204030204" pitchFamily="34" charset="0"/>
                <a:cs typeface="Times New Roman" panose="02020603050405020304" pitchFamily="18" charset="0"/>
              </a:rPr>
              <a:t>Lỗi của con người</a:t>
            </a:r>
            <a:endParaRPr lang="en-GB"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66624383-77A8-42C5-F391-288CD978FF1C}"/>
              </a:ext>
            </a:extLst>
          </p:cNvPr>
          <p:cNvPicPr>
            <a:picLocks noChangeAspect="1"/>
          </p:cNvPicPr>
          <p:nvPr/>
        </p:nvPicPr>
        <p:blipFill>
          <a:blip r:embed="rId3"/>
          <a:stretch>
            <a:fillRect/>
          </a:stretch>
        </p:blipFill>
        <p:spPr>
          <a:xfrm>
            <a:off x="5767125" y="5262954"/>
            <a:ext cx="5372100" cy="671915"/>
          </a:xfrm>
          <a:prstGeom prst="rect">
            <a:avLst/>
          </a:prstGeom>
        </p:spPr>
      </p:pic>
      <p:sp>
        <p:nvSpPr>
          <p:cNvPr id="11" name="TextBox 10">
            <a:extLst>
              <a:ext uri="{FF2B5EF4-FFF2-40B4-BE49-F238E27FC236}">
                <a16:creationId xmlns:a16="http://schemas.microsoft.com/office/drawing/2014/main" id="{E5251D24-92DD-AC97-0293-366243F2E733}"/>
              </a:ext>
            </a:extLst>
          </p:cNvPr>
          <p:cNvSpPr txBox="1"/>
          <p:nvPr/>
        </p:nvSpPr>
        <p:spPr>
          <a:xfrm>
            <a:off x="5405838" y="5262953"/>
            <a:ext cx="6094674" cy="736355"/>
          </a:xfrm>
          <a:prstGeom prst="rect">
            <a:avLst/>
          </a:prstGeom>
          <a:noFill/>
        </p:spPr>
        <p:txBody>
          <a:bodyPr wrap="square">
            <a:spAutoFit/>
          </a:bodyPr>
          <a:lstStyle/>
          <a:p>
            <a:pPr algn="ctr">
              <a:lnSpc>
                <a:spcPct val="107000"/>
              </a:lnSpc>
              <a:spcAft>
                <a:spcPts val="800"/>
              </a:spcAft>
            </a:pPr>
            <a:r>
              <a:rPr lang="vi-VN" sz="2000" kern="100" dirty="0">
                <a:effectLst/>
                <a:latin typeface="Calibri" panose="020F0502020204030204" pitchFamily="34" charset="0"/>
                <a:ea typeface="Calibri" panose="020F0502020204030204" pitchFamily="34" charset="0"/>
                <a:cs typeface="Times New Roman" panose="02020603050405020304" pitchFamily="18" charset="0"/>
              </a:rPr>
              <a:t>Máy chủ hàng hóa có giá thành rẻ và có thể mở rộng quy mô theo chiều ngang bằng phần mềm phù hợp</a:t>
            </a:r>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8080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F8D0B-7729-B82A-C9F9-638027BCD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069C616-458C-F770-4C6E-A9D5BE9F44A4}"/>
                  </a:ext>
                </a:extLst>
              </p14:cNvPr>
              <p14:cNvContentPartPr/>
              <p14:nvPr/>
            </p14:nvContentPartPr>
            <p14:xfrm>
              <a:off x="561360" y="636900"/>
              <a:ext cx="125640" cy="516600"/>
            </p14:xfrm>
          </p:contentPart>
        </mc:Choice>
        <mc:Fallback xmlns="">
          <p:pic>
            <p:nvPicPr>
              <p:cNvPr id="4" name="Ink 3">
                <a:extLst>
                  <a:ext uri="{FF2B5EF4-FFF2-40B4-BE49-F238E27FC236}">
                    <a16:creationId xmlns:a16="http://schemas.microsoft.com/office/drawing/2014/main" id="{6069C616-458C-F770-4C6E-A9D5BE9F44A4}"/>
                  </a:ext>
                </a:extLst>
              </p:cNvPr>
              <p:cNvPicPr/>
              <p:nvPr/>
            </p:nvPicPr>
            <p:blipFill>
              <a:blip r:embed="rId4"/>
              <a:stretch>
                <a:fillRect/>
              </a:stretch>
            </p:blipFill>
            <p:spPr>
              <a:xfrm>
                <a:off x="498360" y="573900"/>
                <a:ext cx="25128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20BEAB9-152D-595E-7968-7DD8C815F0AD}"/>
                  </a:ext>
                </a:extLst>
              </p14:cNvPr>
              <p14:cNvContentPartPr/>
              <p14:nvPr/>
            </p14:nvContentPartPr>
            <p14:xfrm>
              <a:off x="768000" y="814020"/>
              <a:ext cx="1109520" cy="415080"/>
            </p14:xfrm>
          </p:contentPart>
        </mc:Choice>
        <mc:Fallback xmlns="">
          <p:pic>
            <p:nvPicPr>
              <p:cNvPr id="5" name="Ink 4">
                <a:extLst>
                  <a:ext uri="{FF2B5EF4-FFF2-40B4-BE49-F238E27FC236}">
                    <a16:creationId xmlns:a16="http://schemas.microsoft.com/office/drawing/2014/main" id="{F20BEAB9-152D-595E-7968-7DD8C815F0AD}"/>
                  </a:ext>
                </a:extLst>
              </p:cNvPr>
              <p:cNvPicPr/>
              <p:nvPr/>
            </p:nvPicPr>
            <p:blipFill>
              <a:blip r:embed="rId6"/>
              <a:stretch>
                <a:fillRect/>
              </a:stretch>
            </p:blipFill>
            <p:spPr>
              <a:xfrm>
                <a:off x="705000" y="751020"/>
                <a:ext cx="123516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FB7C30C-458E-784C-6DFD-684F4FED1967}"/>
                  </a:ext>
                </a:extLst>
              </p14:cNvPr>
              <p14:cNvContentPartPr/>
              <p14:nvPr/>
            </p14:nvContentPartPr>
            <p14:xfrm>
              <a:off x="1998840" y="682260"/>
              <a:ext cx="5312880" cy="909000"/>
            </p14:xfrm>
          </p:contentPart>
        </mc:Choice>
        <mc:Fallback xmlns="">
          <p:pic>
            <p:nvPicPr>
              <p:cNvPr id="6" name="Ink 5">
                <a:extLst>
                  <a:ext uri="{FF2B5EF4-FFF2-40B4-BE49-F238E27FC236}">
                    <a16:creationId xmlns:a16="http://schemas.microsoft.com/office/drawing/2014/main" id="{1FB7C30C-458E-784C-6DFD-684F4FED1967}"/>
                  </a:ext>
                </a:extLst>
              </p:cNvPr>
              <p:cNvPicPr/>
              <p:nvPr/>
            </p:nvPicPr>
            <p:blipFill>
              <a:blip r:embed="rId8"/>
              <a:stretch>
                <a:fillRect/>
              </a:stretch>
            </p:blipFill>
            <p:spPr>
              <a:xfrm>
                <a:off x="1935840" y="619620"/>
                <a:ext cx="543852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E166F23-9376-5ED7-41E9-58B5C6A3CEB5}"/>
                  </a:ext>
                </a:extLst>
              </p14:cNvPr>
              <p14:cNvContentPartPr/>
              <p14:nvPr/>
            </p14:nvContentPartPr>
            <p14:xfrm>
              <a:off x="742440" y="1813740"/>
              <a:ext cx="6006240" cy="605520"/>
            </p14:xfrm>
          </p:contentPart>
        </mc:Choice>
        <mc:Fallback xmlns="">
          <p:pic>
            <p:nvPicPr>
              <p:cNvPr id="7" name="Ink 6">
                <a:extLst>
                  <a:ext uri="{FF2B5EF4-FFF2-40B4-BE49-F238E27FC236}">
                    <a16:creationId xmlns:a16="http://schemas.microsoft.com/office/drawing/2014/main" id="{7E166F23-9376-5ED7-41E9-58B5C6A3CEB5}"/>
                  </a:ext>
                </a:extLst>
              </p:cNvPr>
              <p:cNvPicPr/>
              <p:nvPr/>
            </p:nvPicPr>
            <p:blipFill>
              <a:blip r:embed="rId10"/>
              <a:stretch>
                <a:fillRect/>
              </a:stretch>
            </p:blipFill>
            <p:spPr>
              <a:xfrm>
                <a:off x="679800" y="1750740"/>
                <a:ext cx="613188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DF1E79B-6771-E382-E00A-30CE7285AE22}"/>
                  </a:ext>
                </a:extLst>
              </p14:cNvPr>
              <p14:cNvContentPartPr/>
              <p14:nvPr/>
            </p14:nvContentPartPr>
            <p14:xfrm>
              <a:off x="6491280" y="1906620"/>
              <a:ext cx="1326600" cy="313200"/>
            </p14:xfrm>
          </p:contentPart>
        </mc:Choice>
        <mc:Fallback xmlns="">
          <p:pic>
            <p:nvPicPr>
              <p:cNvPr id="8" name="Ink 7">
                <a:extLst>
                  <a:ext uri="{FF2B5EF4-FFF2-40B4-BE49-F238E27FC236}">
                    <a16:creationId xmlns:a16="http://schemas.microsoft.com/office/drawing/2014/main" id="{2DF1E79B-6771-E382-E00A-30CE7285AE22}"/>
                  </a:ext>
                </a:extLst>
              </p:cNvPr>
              <p:cNvPicPr/>
              <p:nvPr/>
            </p:nvPicPr>
            <p:blipFill>
              <a:blip r:embed="rId12"/>
              <a:stretch>
                <a:fillRect/>
              </a:stretch>
            </p:blipFill>
            <p:spPr>
              <a:xfrm>
                <a:off x="6428280" y="1843620"/>
                <a:ext cx="1452240" cy="438840"/>
              </a:xfrm>
              <a:prstGeom prst="rect">
                <a:avLst/>
              </a:prstGeom>
            </p:spPr>
          </p:pic>
        </mc:Fallback>
      </mc:AlternateContent>
      <p:sp>
        <p:nvSpPr>
          <p:cNvPr id="9" name="TextBox 8">
            <a:extLst>
              <a:ext uri="{FF2B5EF4-FFF2-40B4-BE49-F238E27FC236}">
                <a16:creationId xmlns:a16="http://schemas.microsoft.com/office/drawing/2014/main" id="{CD3A0D8F-A8C1-B2D2-2354-96F5B0A2824A}"/>
              </a:ext>
            </a:extLst>
          </p:cNvPr>
          <p:cNvSpPr txBox="1"/>
          <p:nvPr/>
        </p:nvSpPr>
        <p:spPr>
          <a:xfrm>
            <a:off x="790575" y="593727"/>
            <a:ext cx="6470301" cy="584775"/>
          </a:xfrm>
          <a:prstGeom prst="rect">
            <a:avLst/>
          </a:prstGeom>
          <a:noFill/>
        </p:spPr>
        <p:txBody>
          <a:bodyPr wrap="square" rtlCol="0">
            <a:spAutoFit/>
          </a:bodyPr>
          <a:lstStyle/>
          <a:p>
            <a:r>
              <a:rPr lang="vi-VN" sz="3200" dirty="0">
                <a:solidFill>
                  <a:schemeClr val="accent1"/>
                </a:solidFill>
              </a:rPr>
              <a:t>Cài đặt Cloudera QuickStart VM</a:t>
            </a:r>
          </a:p>
        </p:txBody>
      </p:sp>
      <p:sp>
        <p:nvSpPr>
          <p:cNvPr id="10" name="TextBox 9">
            <a:extLst>
              <a:ext uri="{FF2B5EF4-FFF2-40B4-BE49-F238E27FC236}">
                <a16:creationId xmlns:a16="http://schemas.microsoft.com/office/drawing/2014/main" id="{91147365-8387-29F7-7793-0FF095FFC2E0}"/>
              </a:ext>
            </a:extLst>
          </p:cNvPr>
          <p:cNvSpPr txBox="1"/>
          <p:nvPr/>
        </p:nvSpPr>
        <p:spPr>
          <a:xfrm>
            <a:off x="1119258" y="1650768"/>
            <a:ext cx="7569120" cy="461665"/>
          </a:xfrm>
          <a:prstGeom prst="rect">
            <a:avLst/>
          </a:prstGeom>
          <a:noFill/>
        </p:spPr>
        <p:txBody>
          <a:bodyPr wrap="square" rtlCol="0">
            <a:spAutoFit/>
          </a:bodyPr>
          <a:lstStyle/>
          <a:p>
            <a:r>
              <a:rPr lang="vi-VN" sz="2400" dirty="0"/>
              <a:t>Chọn “cloudera-quickstart-vm 5.13.0-0-virtualbox.ovf”</a:t>
            </a:r>
          </a:p>
        </p:txBody>
      </p:sp>
    </p:spTree>
    <p:extLst>
      <p:ext uri="{BB962C8B-B14F-4D97-AF65-F5344CB8AC3E}">
        <p14:creationId xmlns:p14="http://schemas.microsoft.com/office/powerpoint/2010/main" val="13027142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F8EB0-5619-F51A-CE5A-91E44CBD0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3B212F7-BECB-034A-69B1-E4DC5BF64283}"/>
                  </a:ext>
                </a:extLst>
              </p14:cNvPr>
              <p14:cNvContentPartPr/>
              <p14:nvPr/>
            </p14:nvContentPartPr>
            <p14:xfrm>
              <a:off x="6255206" y="580280"/>
              <a:ext cx="360" cy="360"/>
            </p14:xfrm>
          </p:contentPart>
        </mc:Choice>
        <mc:Fallback xmlns="">
          <p:pic>
            <p:nvPicPr>
              <p:cNvPr id="4" name="Ink 3">
                <a:extLst>
                  <a:ext uri="{FF2B5EF4-FFF2-40B4-BE49-F238E27FC236}">
                    <a16:creationId xmlns:a16="http://schemas.microsoft.com/office/drawing/2014/main" id="{73B212F7-BECB-034A-69B1-E4DC5BF64283}"/>
                  </a:ext>
                </a:extLst>
              </p:cNvPr>
              <p:cNvPicPr/>
              <p:nvPr/>
            </p:nvPicPr>
            <p:blipFill>
              <a:blip r:embed="rId4"/>
              <a:stretch>
                <a:fillRect/>
              </a:stretch>
            </p:blipFill>
            <p:spPr>
              <a:xfrm>
                <a:off x="6192206" y="5172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F11EBCA-4442-3050-B60D-6D24D8564B18}"/>
                  </a:ext>
                </a:extLst>
              </p14:cNvPr>
              <p14:cNvContentPartPr/>
              <p14:nvPr/>
            </p14:nvContentPartPr>
            <p14:xfrm>
              <a:off x="490526" y="698720"/>
              <a:ext cx="1495440" cy="1412640"/>
            </p14:xfrm>
          </p:contentPart>
        </mc:Choice>
        <mc:Fallback xmlns="">
          <p:pic>
            <p:nvPicPr>
              <p:cNvPr id="6" name="Ink 5">
                <a:extLst>
                  <a:ext uri="{FF2B5EF4-FFF2-40B4-BE49-F238E27FC236}">
                    <a16:creationId xmlns:a16="http://schemas.microsoft.com/office/drawing/2014/main" id="{3F11EBCA-4442-3050-B60D-6D24D8564B18}"/>
                  </a:ext>
                </a:extLst>
              </p:cNvPr>
              <p:cNvPicPr/>
              <p:nvPr/>
            </p:nvPicPr>
            <p:blipFill>
              <a:blip r:embed="rId6"/>
              <a:stretch>
                <a:fillRect/>
              </a:stretch>
            </p:blipFill>
            <p:spPr>
              <a:xfrm>
                <a:off x="427886" y="636080"/>
                <a:ext cx="1621080" cy="153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6A8073A-9CA8-2AC2-613E-950F85510582}"/>
                  </a:ext>
                </a:extLst>
              </p14:cNvPr>
              <p14:cNvContentPartPr/>
              <p14:nvPr/>
            </p14:nvContentPartPr>
            <p14:xfrm>
              <a:off x="1969046" y="802040"/>
              <a:ext cx="2750760" cy="575640"/>
            </p14:xfrm>
          </p:contentPart>
        </mc:Choice>
        <mc:Fallback xmlns="">
          <p:pic>
            <p:nvPicPr>
              <p:cNvPr id="7" name="Ink 6">
                <a:extLst>
                  <a:ext uri="{FF2B5EF4-FFF2-40B4-BE49-F238E27FC236}">
                    <a16:creationId xmlns:a16="http://schemas.microsoft.com/office/drawing/2014/main" id="{66A8073A-9CA8-2AC2-613E-950F85510582}"/>
                  </a:ext>
                </a:extLst>
              </p:cNvPr>
              <p:cNvPicPr/>
              <p:nvPr/>
            </p:nvPicPr>
            <p:blipFill>
              <a:blip r:embed="rId8"/>
              <a:stretch>
                <a:fillRect/>
              </a:stretch>
            </p:blipFill>
            <p:spPr>
              <a:xfrm>
                <a:off x="1906046" y="739040"/>
                <a:ext cx="287640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6DC9F25-6757-8A48-3B44-77DE61D38536}"/>
                  </a:ext>
                </a:extLst>
              </p14:cNvPr>
              <p14:cNvContentPartPr/>
              <p14:nvPr/>
            </p14:nvContentPartPr>
            <p14:xfrm>
              <a:off x="4413806" y="835520"/>
              <a:ext cx="2882880" cy="625320"/>
            </p14:xfrm>
          </p:contentPart>
        </mc:Choice>
        <mc:Fallback xmlns="">
          <p:pic>
            <p:nvPicPr>
              <p:cNvPr id="8" name="Ink 7">
                <a:extLst>
                  <a:ext uri="{FF2B5EF4-FFF2-40B4-BE49-F238E27FC236}">
                    <a16:creationId xmlns:a16="http://schemas.microsoft.com/office/drawing/2014/main" id="{16DC9F25-6757-8A48-3B44-77DE61D38536}"/>
                  </a:ext>
                </a:extLst>
              </p:cNvPr>
              <p:cNvPicPr/>
              <p:nvPr/>
            </p:nvPicPr>
            <p:blipFill>
              <a:blip r:embed="rId10"/>
              <a:stretch>
                <a:fillRect/>
              </a:stretch>
            </p:blipFill>
            <p:spPr>
              <a:xfrm>
                <a:off x="4350806" y="772520"/>
                <a:ext cx="3008520" cy="750960"/>
              </a:xfrm>
              <a:prstGeom prst="rect">
                <a:avLst/>
              </a:prstGeom>
            </p:spPr>
          </p:pic>
        </mc:Fallback>
      </mc:AlternateContent>
      <p:pic>
        <p:nvPicPr>
          <p:cNvPr id="10" name="Picture 9">
            <a:extLst>
              <a:ext uri="{FF2B5EF4-FFF2-40B4-BE49-F238E27FC236}">
                <a16:creationId xmlns:a16="http://schemas.microsoft.com/office/drawing/2014/main" id="{D931255A-E2CA-BFAB-561F-5173C5BF17C3}"/>
              </a:ext>
            </a:extLst>
          </p:cNvPr>
          <p:cNvPicPr>
            <a:picLocks noChangeAspect="1"/>
          </p:cNvPicPr>
          <p:nvPr/>
        </p:nvPicPr>
        <p:blipFill>
          <a:blip r:embed="rId11"/>
          <a:stretch>
            <a:fillRect/>
          </a:stretch>
        </p:blipFill>
        <p:spPr>
          <a:xfrm>
            <a:off x="623744" y="501380"/>
            <a:ext cx="6629400" cy="876300"/>
          </a:xfrm>
          <a:prstGeom prst="rect">
            <a:avLst/>
          </a:prstGeom>
        </p:spPr>
      </p:pic>
    </p:spTree>
    <p:extLst>
      <p:ext uri="{BB962C8B-B14F-4D97-AF65-F5344CB8AC3E}">
        <p14:creationId xmlns:p14="http://schemas.microsoft.com/office/powerpoint/2010/main" val="2390186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F69BC-D6AB-FC84-5289-A6520B723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3193D0A-1DC9-0EB2-27DE-3BAEFE860F17}"/>
                  </a:ext>
                </a:extLst>
              </p14:cNvPr>
              <p14:cNvContentPartPr/>
              <p14:nvPr/>
            </p14:nvContentPartPr>
            <p14:xfrm>
              <a:off x="4417406" y="428720"/>
              <a:ext cx="3038040" cy="1074240"/>
            </p14:xfrm>
          </p:contentPart>
        </mc:Choice>
        <mc:Fallback xmlns="">
          <p:pic>
            <p:nvPicPr>
              <p:cNvPr id="4" name="Ink 3">
                <a:extLst>
                  <a:ext uri="{FF2B5EF4-FFF2-40B4-BE49-F238E27FC236}">
                    <a16:creationId xmlns:a16="http://schemas.microsoft.com/office/drawing/2014/main" id="{23193D0A-1DC9-0EB2-27DE-3BAEFE860F17}"/>
                  </a:ext>
                </a:extLst>
              </p:cNvPr>
              <p:cNvPicPr/>
              <p:nvPr/>
            </p:nvPicPr>
            <p:blipFill>
              <a:blip r:embed="rId4"/>
              <a:stretch>
                <a:fillRect/>
              </a:stretch>
            </p:blipFill>
            <p:spPr>
              <a:xfrm>
                <a:off x="4354406" y="365720"/>
                <a:ext cx="3163680" cy="119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6B91BBE-4E2C-72C5-49E0-6BFF18605CCF}"/>
                  </a:ext>
                </a:extLst>
              </p14:cNvPr>
              <p14:cNvContentPartPr/>
              <p14:nvPr/>
            </p14:nvContentPartPr>
            <p14:xfrm>
              <a:off x="2022326" y="622400"/>
              <a:ext cx="2835000" cy="691920"/>
            </p14:xfrm>
          </p:contentPart>
        </mc:Choice>
        <mc:Fallback xmlns="">
          <p:pic>
            <p:nvPicPr>
              <p:cNvPr id="5" name="Ink 4">
                <a:extLst>
                  <a:ext uri="{FF2B5EF4-FFF2-40B4-BE49-F238E27FC236}">
                    <a16:creationId xmlns:a16="http://schemas.microsoft.com/office/drawing/2014/main" id="{86B91BBE-4E2C-72C5-49E0-6BFF18605CCF}"/>
                  </a:ext>
                </a:extLst>
              </p:cNvPr>
              <p:cNvPicPr/>
              <p:nvPr/>
            </p:nvPicPr>
            <p:blipFill>
              <a:blip r:embed="rId6"/>
              <a:stretch>
                <a:fillRect/>
              </a:stretch>
            </p:blipFill>
            <p:spPr>
              <a:xfrm>
                <a:off x="1959686" y="559760"/>
                <a:ext cx="296064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199B28D-EF74-64B5-19B0-331B32034EDA}"/>
                  </a:ext>
                </a:extLst>
              </p14:cNvPr>
              <p14:cNvContentPartPr/>
              <p14:nvPr/>
            </p14:nvContentPartPr>
            <p14:xfrm>
              <a:off x="588086" y="471920"/>
              <a:ext cx="1490040" cy="808920"/>
            </p14:xfrm>
          </p:contentPart>
        </mc:Choice>
        <mc:Fallback xmlns="">
          <p:pic>
            <p:nvPicPr>
              <p:cNvPr id="6" name="Ink 5">
                <a:extLst>
                  <a:ext uri="{FF2B5EF4-FFF2-40B4-BE49-F238E27FC236}">
                    <a16:creationId xmlns:a16="http://schemas.microsoft.com/office/drawing/2014/main" id="{5199B28D-EF74-64B5-19B0-331B32034EDA}"/>
                  </a:ext>
                </a:extLst>
              </p:cNvPr>
              <p:cNvPicPr/>
              <p:nvPr/>
            </p:nvPicPr>
            <p:blipFill>
              <a:blip r:embed="rId8"/>
              <a:stretch>
                <a:fillRect/>
              </a:stretch>
            </p:blipFill>
            <p:spPr>
              <a:xfrm>
                <a:off x="525086" y="408920"/>
                <a:ext cx="1615680" cy="934560"/>
              </a:xfrm>
              <a:prstGeom prst="rect">
                <a:avLst/>
              </a:prstGeom>
            </p:spPr>
          </p:pic>
        </mc:Fallback>
      </mc:AlternateContent>
      <p:pic>
        <p:nvPicPr>
          <p:cNvPr id="8" name="Picture 7">
            <a:extLst>
              <a:ext uri="{FF2B5EF4-FFF2-40B4-BE49-F238E27FC236}">
                <a16:creationId xmlns:a16="http://schemas.microsoft.com/office/drawing/2014/main" id="{E421BA60-FECC-6FED-7219-58229D764CA3}"/>
              </a:ext>
            </a:extLst>
          </p:cNvPr>
          <p:cNvPicPr>
            <a:picLocks noChangeAspect="1"/>
          </p:cNvPicPr>
          <p:nvPr/>
        </p:nvPicPr>
        <p:blipFill>
          <a:blip r:embed="rId9"/>
          <a:stretch>
            <a:fillRect/>
          </a:stretch>
        </p:blipFill>
        <p:spPr>
          <a:xfrm>
            <a:off x="588086" y="527690"/>
            <a:ext cx="6629400" cy="876300"/>
          </a:xfrm>
          <a:prstGeom prst="rect">
            <a:avLst/>
          </a:prstGeom>
        </p:spPr>
      </p:pic>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A9492EE-578C-8B90-CB40-634C9424A73C}"/>
                  </a:ext>
                </a:extLst>
              </p14:cNvPr>
              <p14:cNvContentPartPr/>
              <p14:nvPr/>
            </p14:nvContentPartPr>
            <p14:xfrm>
              <a:off x="1123046" y="1978880"/>
              <a:ext cx="1478880" cy="286200"/>
            </p14:xfrm>
          </p:contentPart>
        </mc:Choice>
        <mc:Fallback xmlns="">
          <p:pic>
            <p:nvPicPr>
              <p:cNvPr id="9" name="Ink 8">
                <a:extLst>
                  <a:ext uri="{FF2B5EF4-FFF2-40B4-BE49-F238E27FC236}">
                    <a16:creationId xmlns:a16="http://schemas.microsoft.com/office/drawing/2014/main" id="{6A9492EE-578C-8B90-CB40-634C9424A73C}"/>
                  </a:ext>
                </a:extLst>
              </p:cNvPr>
              <p:cNvPicPr/>
              <p:nvPr/>
            </p:nvPicPr>
            <p:blipFill>
              <a:blip r:embed="rId11"/>
              <a:stretch>
                <a:fillRect/>
              </a:stretch>
            </p:blipFill>
            <p:spPr>
              <a:xfrm>
                <a:off x="1060406" y="1915880"/>
                <a:ext cx="16045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7EA835B-176C-513C-406F-689458B3C66C}"/>
                  </a:ext>
                </a:extLst>
              </p14:cNvPr>
              <p14:cNvContentPartPr/>
              <p14:nvPr/>
            </p14:nvContentPartPr>
            <p14:xfrm>
              <a:off x="920006" y="2278040"/>
              <a:ext cx="125280" cy="38880"/>
            </p14:xfrm>
          </p:contentPart>
        </mc:Choice>
        <mc:Fallback xmlns="">
          <p:pic>
            <p:nvPicPr>
              <p:cNvPr id="10" name="Ink 9">
                <a:extLst>
                  <a:ext uri="{FF2B5EF4-FFF2-40B4-BE49-F238E27FC236}">
                    <a16:creationId xmlns:a16="http://schemas.microsoft.com/office/drawing/2014/main" id="{67EA835B-176C-513C-406F-689458B3C66C}"/>
                  </a:ext>
                </a:extLst>
              </p:cNvPr>
              <p:cNvPicPr/>
              <p:nvPr/>
            </p:nvPicPr>
            <p:blipFill>
              <a:blip r:embed="rId13"/>
              <a:stretch>
                <a:fillRect/>
              </a:stretch>
            </p:blipFill>
            <p:spPr>
              <a:xfrm>
                <a:off x="857366" y="2215040"/>
                <a:ext cx="250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E4F5838-C255-0D6E-BB1A-F77AB7E99600}"/>
                  </a:ext>
                </a:extLst>
              </p14:cNvPr>
              <p14:cNvContentPartPr/>
              <p14:nvPr/>
            </p14:nvContentPartPr>
            <p14:xfrm>
              <a:off x="1241820" y="2115300"/>
              <a:ext cx="1334160" cy="139680"/>
            </p14:xfrm>
          </p:contentPart>
        </mc:Choice>
        <mc:Fallback xmlns="">
          <p:pic>
            <p:nvPicPr>
              <p:cNvPr id="11" name="Ink 10">
                <a:extLst>
                  <a:ext uri="{FF2B5EF4-FFF2-40B4-BE49-F238E27FC236}">
                    <a16:creationId xmlns:a16="http://schemas.microsoft.com/office/drawing/2014/main" id="{7E4F5838-C255-0D6E-BB1A-F77AB7E99600}"/>
                  </a:ext>
                </a:extLst>
              </p:cNvPr>
              <p:cNvPicPr/>
              <p:nvPr/>
            </p:nvPicPr>
            <p:blipFill>
              <a:blip r:embed="rId15"/>
              <a:stretch>
                <a:fillRect/>
              </a:stretch>
            </p:blipFill>
            <p:spPr>
              <a:xfrm>
                <a:off x="1178820" y="2052300"/>
                <a:ext cx="1459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63E1667-754B-D20E-B9A9-32676EA1F079}"/>
                  </a:ext>
                </a:extLst>
              </p14:cNvPr>
              <p14:cNvContentPartPr/>
              <p14:nvPr/>
            </p14:nvContentPartPr>
            <p14:xfrm>
              <a:off x="2749500" y="1855740"/>
              <a:ext cx="2909880" cy="452520"/>
            </p14:xfrm>
          </p:contentPart>
        </mc:Choice>
        <mc:Fallback xmlns="">
          <p:pic>
            <p:nvPicPr>
              <p:cNvPr id="12" name="Ink 11">
                <a:extLst>
                  <a:ext uri="{FF2B5EF4-FFF2-40B4-BE49-F238E27FC236}">
                    <a16:creationId xmlns:a16="http://schemas.microsoft.com/office/drawing/2014/main" id="{463E1667-754B-D20E-B9A9-32676EA1F079}"/>
                  </a:ext>
                </a:extLst>
              </p:cNvPr>
              <p:cNvPicPr/>
              <p:nvPr/>
            </p:nvPicPr>
            <p:blipFill>
              <a:blip r:embed="rId17"/>
              <a:stretch>
                <a:fillRect/>
              </a:stretch>
            </p:blipFill>
            <p:spPr>
              <a:xfrm>
                <a:off x="2686860" y="1792740"/>
                <a:ext cx="303552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06ED605-EBEB-8C31-0255-B3581B1C2525}"/>
                  </a:ext>
                </a:extLst>
              </p14:cNvPr>
              <p14:cNvContentPartPr/>
              <p14:nvPr/>
            </p14:nvContentPartPr>
            <p14:xfrm>
              <a:off x="3869100" y="1984620"/>
              <a:ext cx="4280760" cy="353520"/>
            </p14:xfrm>
          </p:contentPart>
        </mc:Choice>
        <mc:Fallback xmlns="">
          <p:pic>
            <p:nvPicPr>
              <p:cNvPr id="13" name="Ink 12">
                <a:extLst>
                  <a:ext uri="{FF2B5EF4-FFF2-40B4-BE49-F238E27FC236}">
                    <a16:creationId xmlns:a16="http://schemas.microsoft.com/office/drawing/2014/main" id="{B06ED605-EBEB-8C31-0255-B3581B1C2525}"/>
                  </a:ext>
                </a:extLst>
              </p:cNvPr>
              <p:cNvPicPr/>
              <p:nvPr/>
            </p:nvPicPr>
            <p:blipFill>
              <a:blip r:embed="rId19"/>
              <a:stretch>
                <a:fillRect/>
              </a:stretch>
            </p:blipFill>
            <p:spPr>
              <a:xfrm>
                <a:off x="3806460" y="1921620"/>
                <a:ext cx="4406400" cy="479160"/>
              </a:xfrm>
              <a:prstGeom prst="rect">
                <a:avLst/>
              </a:prstGeom>
            </p:spPr>
          </p:pic>
        </mc:Fallback>
      </mc:AlternateContent>
      <p:sp>
        <p:nvSpPr>
          <p:cNvPr id="14" name="TextBox 13">
            <a:extLst>
              <a:ext uri="{FF2B5EF4-FFF2-40B4-BE49-F238E27FC236}">
                <a16:creationId xmlns:a16="http://schemas.microsoft.com/office/drawing/2014/main" id="{0318C979-DA8D-F077-8FCA-7D2EA3E32BA6}"/>
              </a:ext>
            </a:extLst>
          </p:cNvPr>
          <p:cNvSpPr txBox="1"/>
          <p:nvPr/>
        </p:nvSpPr>
        <p:spPr>
          <a:xfrm>
            <a:off x="1123046" y="1941458"/>
            <a:ext cx="8211454" cy="461665"/>
          </a:xfrm>
          <a:prstGeom prst="rect">
            <a:avLst/>
          </a:prstGeom>
          <a:noFill/>
        </p:spPr>
        <p:txBody>
          <a:bodyPr wrap="square" rtlCol="0">
            <a:spAutoFit/>
          </a:bodyPr>
          <a:lstStyle/>
          <a:p>
            <a:r>
              <a:rPr lang="vi-VN" sz="2400" dirty="0"/>
              <a:t>Tải Cloudera Quickstart VM for Vmware</a:t>
            </a:r>
          </a:p>
        </p:txBody>
      </p:sp>
    </p:spTree>
    <p:extLst>
      <p:ext uri="{BB962C8B-B14F-4D97-AF65-F5344CB8AC3E}">
        <p14:creationId xmlns:p14="http://schemas.microsoft.com/office/powerpoint/2010/main" val="2599155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8E6E7-6DAE-7213-DA4C-D2542ED53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C873DCF-2411-2600-25AD-DD451E42A51C}"/>
                  </a:ext>
                </a:extLst>
              </p14:cNvPr>
              <p14:cNvContentPartPr/>
              <p14:nvPr/>
            </p14:nvContentPartPr>
            <p14:xfrm>
              <a:off x="701635" y="721602"/>
              <a:ext cx="5825160" cy="531000"/>
            </p14:xfrm>
          </p:contentPart>
        </mc:Choice>
        <mc:Fallback xmlns="">
          <p:pic>
            <p:nvPicPr>
              <p:cNvPr id="4" name="Ink 3">
                <a:extLst>
                  <a:ext uri="{FF2B5EF4-FFF2-40B4-BE49-F238E27FC236}">
                    <a16:creationId xmlns:a16="http://schemas.microsoft.com/office/drawing/2014/main" id="{EC873DCF-2411-2600-25AD-DD451E42A51C}"/>
                  </a:ext>
                </a:extLst>
              </p:cNvPr>
              <p:cNvPicPr/>
              <p:nvPr/>
            </p:nvPicPr>
            <p:blipFill>
              <a:blip r:embed="rId4"/>
              <a:stretch>
                <a:fillRect/>
              </a:stretch>
            </p:blipFill>
            <p:spPr>
              <a:xfrm>
                <a:off x="638635" y="658602"/>
                <a:ext cx="59508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690E8C5-91D6-F9B2-5BDA-66D17AD20612}"/>
                  </a:ext>
                </a:extLst>
              </p14:cNvPr>
              <p14:cNvContentPartPr/>
              <p14:nvPr/>
            </p14:nvContentPartPr>
            <p14:xfrm>
              <a:off x="4317475" y="769842"/>
              <a:ext cx="3156120" cy="461520"/>
            </p14:xfrm>
          </p:contentPart>
        </mc:Choice>
        <mc:Fallback xmlns="">
          <p:pic>
            <p:nvPicPr>
              <p:cNvPr id="5" name="Ink 4">
                <a:extLst>
                  <a:ext uri="{FF2B5EF4-FFF2-40B4-BE49-F238E27FC236}">
                    <a16:creationId xmlns:a16="http://schemas.microsoft.com/office/drawing/2014/main" id="{B690E8C5-91D6-F9B2-5BDA-66D17AD20612}"/>
                  </a:ext>
                </a:extLst>
              </p:cNvPr>
              <p:cNvPicPr/>
              <p:nvPr/>
            </p:nvPicPr>
            <p:blipFill>
              <a:blip r:embed="rId6"/>
              <a:stretch>
                <a:fillRect/>
              </a:stretch>
            </p:blipFill>
            <p:spPr>
              <a:xfrm>
                <a:off x="4254475" y="707202"/>
                <a:ext cx="3281760" cy="587160"/>
              </a:xfrm>
              <a:prstGeom prst="rect">
                <a:avLst/>
              </a:prstGeom>
            </p:spPr>
          </p:pic>
        </mc:Fallback>
      </mc:AlternateContent>
      <p:sp>
        <p:nvSpPr>
          <p:cNvPr id="6" name="TextBox 5">
            <a:extLst>
              <a:ext uri="{FF2B5EF4-FFF2-40B4-BE49-F238E27FC236}">
                <a16:creationId xmlns:a16="http://schemas.microsoft.com/office/drawing/2014/main" id="{C136DAB8-A8CB-A6A1-651C-D5C7AA232310}"/>
              </a:ext>
            </a:extLst>
          </p:cNvPr>
          <p:cNvSpPr txBox="1"/>
          <p:nvPr/>
        </p:nvSpPr>
        <p:spPr>
          <a:xfrm>
            <a:off x="914400" y="569843"/>
            <a:ext cx="7248939" cy="584775"/>
          </a:xfrm>
          <a:prstGeom prst="rect">
            <a:avLst/>
          </a:prstGeom>
          <a:noFill/>
        </p:spPr>
        <p:txBody>
          <a:bodyPr wrap="square" rtlCol="0">
            <a:spAutoFit/>
          </a:bodyPr>
          <a:lstStyle/>
          <a:p>
            <a:r>
              <a:rPr lang="vi-VN" sz="3200" dirty="0">
                <a:solidFill>
                  <a:schemeClr val="accent1"/>
                </a:solidFill>
              </a:rPr>
              <a:t>Cài đặt Cloudera QuickStart VM</a:t>
            </a:r>
          </a:p>
        </p:txBody>
      </p:sp>
    </p:spTree>
    <p:extLst>
      <p:ext uri="{BB962C8B-B14F-4D97-AF65-F5344CB8AC3E}">
        <p14:creationId xmlns:p14="http://schemas.microsoft.com/office/powerpoint/2010/main" val="765174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541BB-FCD3-0CE8-5889-EFE75C65C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4CA306-FC8A-8155-7451-59BBE68E0CD4}"/>
                  </a:ext>
                </a:extLst>
              </p14:cNvPr>
              <p14:cNvContentPartPr/>
              <p14:nvPr/>
            </p14:nvContentPartPr>
            <p14:xfrm>
              <a:off x="688675" y="791442"/>
              <a:ext cx="1829880" cy="634680"/>
            </p14:xfrm>
          </p:contentPart>
        </mc:Choice>
        <mc:Fallback xmlns="">
          <p:pic>
            <p:nvPicPr>
              <p:cNvPr id="4" name="Ink 3">
                <a:extLst>
                  <a:ext uri="{FF2B5EF4-FFF2-40B4-BE49-F238E27FC236}">
                    <a16:creationId xmlns:a16="http://schemas.microsoft.com/office/drawing/2014/main" id="{EF4CA306-FC8A-8155-7451-59BBE68E0CD4}"/>
                  </a:ext>
                </a:extLst>
              </p:cNvPr>
              <p:cNvPicPr/>
              <p:nvPr/>
            </p:nvPicPr>
            <p:blipFill>
              <a:blip r:embed="rId4"/>
              <a:stretch>
                <a:fillRect/>
              </a:stretch>
            </p:blipFill>
            <p:spPr>
              <a:xfrm>
                <a:off x="625675" y="728802"/>
                <a:ext cx="195552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1B211BE-C799-86F3-AA15-50D741F6CEFE}"/>
                  </a:ext>
                </a:extLst>
              </p14:cNvPr>
              <p14:cNvContentPartPr/>
              <p14:nvPr/>
            </p14:nvContentPartPr>
            <p14:xfrm>
              <a:off x="1013395" y="1375002"/>
              <a:ext cx="738720" cy="3832560"/>
            </p14:xfrm>
          </p:contentPart>
        </mc:Choice>
        <mc:Fallback xmlns="">
          <p:pic>
            <p:nvPicPr>
              <p:cNvPr id="5" name="Ink 4">
                <a:extLst>
                  <a:ext uri="{FF2B5EF4-FFF2-40B4-BE49-F238E27FC236}">
                    <a16:creationId xmlns:a16="http://schemas.microsoft.com/office/drawing/2014/main" id="{01B211BE-C799-86F3-AA15-50D741F6CEFE}"/>
                  </a:ext>
                </a:extLst>
              </p:cNvPr>
              <p:cNvPicPr/>
              <p:nvPr/>
            </p:nvPicPr>
            <p:blipFill>
              <a:blip r:embed="rId6"/>
              <a:stretch>
                <a:fillRect/>
              </a:stretch>
            </p:blipFill>
            <p:spPr>
              <a:xfrm>
                <a:off x="950395" y="1312002"/>
                <a:ext cx="864360" cy="395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243A767-E219-4C20-F5E4-5CF241C3882E}"/>
                  </a:ext>
                </a:extLst>
              </p14:cNvPr>
              <p14:cNvContentPartPr/>
              <p14:nvPr/>
            </p14:nvContentPartPr>
            <p14:xfrm>
              <a:off x="1215715" y="1876482"/>
              <a:ext cx="741960" cy="3585600"/>
            </p14:xfrm>
          </p:contentPart>
        </mc:Choice>
        <mc:Fallback xmlns="">
          <p:pic>
            <p:nvPicPr>
              <p:cNvPr id="6" name="Ink 5">
                <a:extLst>
                  <a:ext uri="{FF2B5EF4-FFF2-40B4-BE49-F238E27FC236}">
                    <a16:creationId xmlns:a16="http://schemas.microsoft.com/office/drawing/2014/main" id="{3243A767-E219-4C20-F5E4-5CF241C3882E}"/>
                  </a:ext>
                </a:extLst>
              </p:cNvPr>
              <p:cNvPicPr/>
              <p:nvPr/>
            </p:nvPicPr>
            <p:blipFill>
              <a:blip r:embed="rId8"/>
              <a:stretch>
                <a:fillRect/>
              </a:stretch>
            </p:blipFill>
            <p:spPr>
              <a:xfrm>
                <a:off x="1153075" y="1813482"/>
                <a:ext cx="867600" cy="371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43CF7C7-4AEA-D64A-D2C5-7D70FFAF94EE}"/>
                  </a:ext>
                </a:extLst>
              </p14:cNvPr>
              <p14:cNvContentPartPr/>
              <p14:nvPr/>
            </p14:nvContentPartPr>
            <p14:xfrm>
              <a:off x="1473115" y="1951722"/>
              <a:ext cx="1068120" cy="2563200"/>
            </p14:xfrm>
          </p:contentPart>
        </mc:Choice>
        <mc:Fallback xmlns="">
          <p:pic>
            <p:nvPicPr>
              <p:cNvPr id="7" name="Ink 6">
                <a:extLst>
                  <a:ext uri="{FF2B5EF4-FFF2-40B4-BE49-F238E27FC236}">
                    <a16:creationId xmlns:a16="http://schemas.microsoft.com/office/drawing/2014/main" id="{E43CF7C7-4AEA-D64A-D2C5-7D70FFAF94EE}"/>
                  </a:ext>
                </a:extLst>
              </p:cNvPr>
              <p:cNvPicPr/>
              <p:nvPr/>
            </p:nvPicPr>
            <p:blipFill>
              <a:blip r:embed="rId10"/>
              <a:stretch>
                <a:fillRect/>
              </a:stretch>
            </p:blipFill>
            <p:spPr>
              <a:xfrm>
                <a:off x="1410475" y="1889082"/>
                <a:ext cx="1193760" cy="268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62562C7-CF19-6436-6066-FEB73F1B8BEA}"/>
                  </a:ext>
                </a:extLst>
              </p14:cNvPr>
              <p14:cNvContentPartPr/>
              <p14:nvPr/>
            </p14:nvContentPartPr>
            <p14:xfrm>
              <a:off x="1862635" y="824562"/>
              <a:ext cx="828000" cy="4635360"/>
            </p14:xfrm>
          </p:contentPart>
        </mc:Choice>
        <mc:Fallback xmlns="">
          <p:pic>
            <p:nvPicPr>
              <p:cNvPr id="8" name="Ink 7">
                <a:extLst>
                  <a:ext uri="{FF2B5EF4-FFF2-40B4-BE49-F238E27FC236}">
                    <a16:creationId xmlns:a16="http://schemas.microsoft.com/office/drawing/2014/main" id="{562562C7-CF19-6436-6066-FEB73F1B8BEA}"/>
                  </a:ext>
                </a:extLst>
              </p:cNvPr>
              <p:cNvPicPr/>
              <p:nvPr/>
            </p:nvPicPr>
            <p:blipFill>
              <a:blip r:embed="rId12"/>
              <a:stretch>
                <a:fillRect/>
              </a:stretch>
            </p:blipFill>
            <p:spPr>
              <a:xfrm>
                <a:off x="1799635" y="761922"/>
                <a:ext cx="953640" cy="476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A4AC26A9-2D9F-190B-AF81-0806C0B70402}"/>
                  </a:ext>
                </a:extLst>
              </p14:cNvPr>
              <p14:cNvContentPartPr/>
              <p14:nvPr/>
            </p14:nvContentPartPr>
            <p14:xfrm>
              <a:off x="2380315" y="1673802"/>
              <a:ext cx="835920" cy="3904560"/>
            </p14:xfrm>
          </p:contentPart>
        </mc:Choice>
        <mc:Fallback xmlns="">
          <p:pic>
            <p:nvPicPr>
              <p:cNvPr id="9" name="Ink 8">
                <a:extLst>
                  <a:ext uri="{FF2B5EF4-FFF2-40B4-BE49-F238E27FC236}">
                    <a16:creationId xmlns:a16="http://schemas.microsoft.com/office/drawing/2014/main" id="{A4AC26A9-2D9F-190B-AF81-0806C0B70402}"/>
                  </a:ext>
                </a:extLst>
              </p:cNvPr>
              <p:cNvPicPr/>
              <p:nvPr/>
            </p:nvPicPr>
            <p:blipFill>
              <a:blip r:embed="rId14"/>
              <a:stretch>
                <a:fillRect/>
              </a:stretch>
            </p:blipFill>
            <p:spPr>
              <a:xfrm>
                <a:off x="2317315" y="1610802"/>
                <a:ext cx="961560" cy="403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907B348-7FA9-04E9-C405-FDABF9760C18}"/>
                  </a:ext>
                </a:extLst>
              </p14:cNvPr>
              <p14:cNvContentPartPr/>
              <p14:nvPr/>
            </p14:nvContentPartPr>
            <p14:xfrm>
              <a:off x="2712595" y="1529442"/>
              <a:ext cx="1487160" cy="4129560"/>
            </p14:xfrm>
          </p:contentPart>
        </mc:Choice>
        <mc:Fallback xmlns="">
          <p:pic>
            <p:nvPicPr>
              <p:cNvPr id="10" name="Ink 9">
                <a:extLst>
                  <a:ext uri="{FF2B5EF4-FFF2-40B4-BE49-F238E27FC236}">
                    <a16:creationId xmlns:a16="http://schemas.microsoft.com/office/drawing/2014/main" id="{0907B348-7FA9-04E9-C405-FDABF9760C18}"/>
                  </a:ext>
                </a:extLst>
              </p:cNvPr>
              <p:cNvPicPr/>
              <p:nvPr/>
            </p:nvPicPr>
            <p:blipFill>
              <a:blip r:embed="rId16"/>
              <a:stretch>
                <a:fillRect/>
              </a:stretch>
            </p:blipFill>
            <p:spPr>
              <a:xfrm>
                <a:off x="2649595" y="1466442"/>
                <a:ext cx="1612800" cy="425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F2BE66E-7F17-9490-28D3-17B16B4B72BE}"/>
                  </a:ext>
                </a:extLst>
              </p14:cNvPr>
              <p14:cNvContentPartPr/>
              <p14:nvPr/>
            </p14:nvContentPartPr>
            <p14:xfrm>
              <a:off x="3332875" y="1961082"/>
              <a:ext cx="1667880" cy="3860280"/>
            </p14:xfrm>
          </p:contentPart>
        </mc:Choice>
        <mc:Fallback xmlns="">
          <p:pic>
            <p:nvPicPr>
              <p:cNvPr id="11" name="Ink 10">
                <a:extLst>
                  <a:ext uri="{FF2B5EF4-FFF2-40B4-BE49-F238E27FC236}">
                    <a16:creationId xmlns:a16="http://schemas.microsoft.com/office/drawing/2014/main" id="{CF2BE66E-7F17-9490-28D3-17B16B4B72BE}"/>
                  </a:ext>
                </a:extLst>
              </p:cNvPr>
              <p:cNvPicPr/>
              <p:nvPr/>
            </p:nvPicPr>
            <p:blipFill>
              <a:blip r:embed="rId18"/>
              <a:stretch>
                <a:fillRect/>
              </a:stretch>
            </p:blipFill>
            <p:spPr>
              <a:xfrm>
                <a:off x="3270235" y="1898442"/>
                <a:ext cx="1793520" cy="3985920"/>
              </a:xfrm>
              <a:prstGeom prst="rect">
                <a:avLst/>
              </a:prstGeom>
            </p:spPr>
          </p:pic>
        </mc:Fallback>
      </mc:AlternateContent>
      <p:sp>
        <p:nvSpPr>
          <p:cNvPr id="12" name="TextBox 11">
            <a:extLst>
              <a:ext uri="{FF2B5EF4-FFF2-40B4-BE49-F238E27FC236}">
                <a16:creationId xmlns:a16="http://schemas.microsoft.com/office/drawing/2014/main" id="{05B8FD80-0255-6675-D191-35C5EAF9B634}"/>
              </a:ext>
            </a:extLst>
          </p:cNvPr>
          <p:cNvSpPr txBox="1"/>
          <p:nvPr/>
        </p:nvSpPr>
        <p:spPr>
          <a:xfrm>
            <a:off x="703993" y="599067"/>
            <a:ext cx="2809461" cy="584775"/>
          </a:xfrm>
          <a:prstGeom prst="rect">
            <a:avLst/>
          </a:prstGeom>
          <a:noFill/>
        </p:spPr>
        <p:txBody>
          <a:bodyPr wrap="square" rtlCol="0">
            <a:spAutoFit/>
          </a:bodyPr>
          <a:lstStyle/>
          <a:p>
            <a:r>
              <a:rPr lang="vi-VN" sz="3200" dirty="0">
                <a:solidFill>
                  <a:schemeClr val="accent1"/>
                </a:solidFill>
              </a:rPr>
              <a:t>Dự án</a:t>
            </a:r>
          </a:p>
        </p:txBody>
      </p:sp>
      <p:sp>
        <p:nvSpPr>
          <p:cNvPr id="13" name="TextBox 12">
            <a:extLst>
              <a:ext uri="{FF2B5EF4-FFF2-40B4-BE49-F238E27FC236}">
                <a16:creationId xmlns:a16="http://schemas.microsoft.com/office/drawing/2014/main" id="{86A73172-FA78-B689-7C21-1AF8DF3232E1}"/>
              </a:ext>
            </a:extLst>
          </p:cNvPr>
          <p:cNvSpPr txBox="1"/>
          <p:nvPr/>
        </p:nvSpPr>
        <p:spPr>
          <a:xfrm>
            <a:off x="1215715" y="1932246"/>
            <a:ext cx="3952633" cy="461665"/>
          </a:xfrm>
          <a:prstGeom prst="rect">
            <a:avLst/>
          </a:prstGeom>
          <a:noFill/>
        </p:spPr>
        <p:txBody>
          <a:bodyPr wrap="square" rtlCol="0">
            <a:spAutoFit/>
          </a:bodyPr>
          <a:lstStyle/>
          <a:p>
            <a:r>
              <a:rPr lang="vi-VN" sz="2400" dirty="0"/>
              <a:t>Phân loại dữ liệu</a:t>
            </a:r>
          </a:p>
        </p:txBody>
      </p:sp>
      <p:sp>
        <p:nvSpPr>
          <p:cNvPr id="14" name="TextBox 13">
            <a:extLst>
              <a:ext uri="{FF2B5EF4-FFF2-40B4-BE49-F238E27FC236}">
                <a16:creationId xmlns:a16="http://schemas.microsoft.com/office/drawing/2014/main" id="{70A88DB8-9CB9-7F8D-AADF-D32E9756EE6C}"/>
              </a:ext>
            </a:extLst>
          </p:cNvPr>
          <p:cNvSpPr txBox="1"/>
          <p:nvPr/>
        </p:nvSpPr>
        <p:spPr>
          <a:xfrm>
            <a:off x="1215715" y="2325757"/>
            <a:ext cx="4423614" cy="461665"/>
          </a:xfrm>
          <a:prstGeom prst="rect">
            <a:avLst/>
          </a:prstGeom>
          <a:noFill/>
        </p:spPr>
        <p:txBody>
          <a:bodyPr wrap="square" rtlCol="0">
            <a:spAutoFit/>
          </a:bodyPr>
          <a:lstStyle/>
          <a:p>
            <a:r>
              <a:rPr lang="vi-VN" sz="2400" dirty="0"/>
              <a:t>Phát hiện dữ liệu bất thường</a:t>
            </a:r>
          </a:p>
        </p:txBody>
      </p:sp>
      <p:sp>
        <p:nvSpPr>
          <p:cNvPr id="15" name="TextBox 14">
            <a:extLst>
              <a:ext uri="{FF2B5EF4-FFF2-40B4-BE49-F238E27FC236}">
                <a16:creationId xmlns:a16="http://schemas.microsoft.com/office/drawing/2014/main" id="{C645E472-9FE6-742C-B304-B13C11452C9B}"/>
              </a:ext>
            </a:extLst>
          </p:cNvPr>
          <p:cNvSpPr txBox="1"/>
          <p:nvPr/>
        </p:nvSpPr>
        <p:spPr>
          <a:xfrm>
            <a:off x="1215715" y="2776117"/>
            <a:ext cx="4986302" cy="461665"/>
          </a:xfrm>
          <a:prstGeom prst="rect">
            <a:avLst/>
          </a:prstGeom>
          <a:noFill/>
        </p:spPr>
        <p:txBody>
          <a:bodyPr wrap="square" rtlCol="0">
            <a:spAutoFit/>
          </a:bodyPr>
          <a:lstStyle/>
          <a:p>
            <a:r>
              <a:rPr lang="vi-VN" sz="2400"/>
              <a:t>Phân tích hành vi khách truy cập</a:t>
            </a:r>
            <a:endParaRPr lang="vi-VN" sz="2400" dirty="0"/>
          </a:p>
        </p:txBody>
      </p:sp>
      <p:sp>
        <p:nvSpPr>
          <p:cNvPr id="16" name="TextBox 15">
            <a:extLst>
              <a:ext uri="{FF2B5EF4-FFF2-40B4-BE49-F238E27FC236}">
                <a16:creationId xmlns:a16="http://schemas.microsoft.com/office/drawing/2014/main" id="{9E837CE5-3C2D-487C-FB13-FAEDE18358F4}"/>
              </a:ext>
            </a:extLst>
          </p:cNvPr>
          <p:cNvSpPr txBox="1"/>
          <p:nvPr/>
        </p:nvSpPr>
        <p:spPr>
          <a:xfrm>
            <a:off x="1215715" y="3200226"/>
            <a:ext cx="4986302" cy="461665"/>
          </a:xfrm>
          <a:prstGeom prst="rect">
            <a:avLst/>
          </a:prstGeom>
          <a:noFill/>
        </p:spPr>
        <p:txBody>
          <a:bodyPr wrap="square" rtlCol="0">
            <a:spAutoFit/>
          </a:bodyPr>
          <a:lstStyle/>
          <a:p>
            <a:r>
              <a:rPr lang="vi-VN" sz="2400"/>
              <a:t>Điểm tính dụng</a:t>
            </a:r>
            <a:endParaRPr lang="vi-VN" sz="2400" dirty="0"/>
          </a:p>
        </p:txBody>
      </p:sp>
      <p:sp>
        <p:nvSpPr>
          <p:cNvPr id="17" name="TextBox 16">
            <a:extLst>
              <a:ext uri="{FF2B5EF4-FFF2-40B4-BE49-F238E27FC236}">
                <a16:creationId xmlns:a16="http://schemas.microsoft.com/office/drawing/2014/main" id="{573301BA-B312-9A1C-812C-D3A639F267D4}"/>
              </a:ext>
            </a:extLst>
          </p:cNvPr>
          <p:cNvSpPr txBox="1"/>
          <p:nvPr/>
        </p:nvSpPr>
        <p:spPr>
          <a:xfrm>
            <a:off x="1215715" y="3624335"/>
            <a:ext cx="4986302" cy="461665"/>
          </a:xfrm>
          <a:prstGeom prst="rect">
            <a:avLst/>
          </a:prstGeom>
          <a:noFill/>
        </p:spPr>
        <p:txBody>
          <a:bodyPr wrap="square" rtlCol="0">
            <a:spAutoFit/>
          </a:bodyPr>
          <a:lstStyle/>
          <a:p>
            <a:r>
              <a:rPr lang="vi-VN" sz="2400"/>
              <a:t>Dự báo giá</a:t>
            </a:r>
            <a:endParaRPr lang="vi-VN" sz="2400" dirty="0"/>
          </a:p>
        </p:txBody>
      </p:sp>
      <p:sp>
        <p:nvSpPr>
          <p:cNvPr id="18" name="TextBox 17">
            <a:extLst>
              <a:ext uri="{FF2B5EF4-FFF2-40B4-BE49-F238E27FC236}">
                <a16:creationId xmlns:a16="http://schemas.microsoft.com/office/drawing/2014/main" id="{BEEF1EED-FA4A-715E-15EC-2F36F3BDF6CA}"/>
              </a:ext>
            </a:extLst>
          </p:cNvPr>
          <p:cNvSpPr txBox="1"/>
          <p:nvPr/>
        </p:nvSpPr>
        <p:spPr>
          <a:xfrm>
            <a:off x="1215715" y="4048444"/>
            <a:ext cx="4986302" cy="461665"/>
          </a:xfrm>
          <a:prstGeom prst="rect">
            <a:avLst/>
          </a:prstGeom>
          <a:noFill/>
        </p:spPr>
        <p:txBody>
          <a:bodyPr wrap="square" rtlCol="0">
            <a:spAutoFit/>
          </a:bodyPr>
          <a:lstStyle/>
          <a:p>
            <a:r>
              <a:rPr lang="vi-VN" sz="2400" dirty="0"/>
              <a:t>Truyền dữ liệu</a:t>
            </a:r>
          </a:p>
        </p:txBody>
      </p:sp>
      <p:sp>
        <p:nvSpPr>
          <p:cNvPr id="19" name="TextBox 18">
            <a:extLst>
              <a:ext uri="{FF2B5EF4-FFF2-40B4-BE49-F238E27FC236}">
                <a16:creationId xmlns:a16="http://schemas.microsoft.com/office/drawing/2014/main" id="{D0DD06A2-2C20-D4E7-44BA-AF07CBC93F4F}"/>
              </a:ext>
            </a:extLst>
          </p:cNvPr>
          <p:cNvSpPr txBox="1"/>
          <p:nvPr/>
        </p:nvSpPr>
        <p:spPr>
          <a:xfrm>
            <a:off x="1215715" y="4484073"/>
            <a:ext cx="4986302" cy="461665"/>
          </a:xfrm>
          <a:prstGeom prst="rect">
            <a:avLst/>
          </a:prstGeom>
          <a:noFill/>
        </p:spPr>
        <p:txBody>
          <a:bodyPr wrap="square" rtlCol="0">
            <a:spAutoFit/>
          </a:bodyPr>
          <a:lstStyle/>
          <a:p>
            <a:r>
              <a:rPr lang="vi-VN" sz="2400" dirty="0"/>
              <a:t>Phân tích dữ liệu lưu lượng</a:t>
            </a:r>
          </a:p>
        </p:txBody>
      </p:sp>
      <p:sp>
        <p:nvSpPr>
          <p:cNvPr id="20" name="TextBox 19">
            <a:extLst>
              <a:ext uri="{FF2B5EF4-FFF2-40B4-BE49-F238E27FC236}">
                <a16:creationId xmlns:a16="http://schemas.microsoft.com/office/drawing/2014/main" id="{499CACA8-646A-E3C8-528C-CA6CE64BFDCB}"/>
              </a:ext>
            </a:extLst>
          </p:cNvPr>
          <p:cNvSpPr txBox="1"/>
          <p:nvPr/>
        </p:nvSpPr>
        <p:spPr>
          <a:xfrm>
            <a:off x="1215715" y="4934590"/>
            <a:ext cx="4986302" cy="461665"/>
          </a:xfrm>
          <a:prstGeom prst="rect">
            <a:avLst/>
          </a:prstGeom>
          <a:noFill/>
        </p:spPr>
        <p:txBody>
          <a:bodyPr wrap="square" rtlCol="0">
            <a:spAutoFit/>
          </a:bodyPr>
          <a:lstStyle/>
          <a:p>
            <a:r>
              <a:rPr lang="vi-VN" sz="2400" dirty="0"/>
              <a:t>Dữ liệu thời gian</a:t>
            </a:r>
          </a:p>
        </p:txBody>
      </p:sp>
    </p:spTree>
    <p:extLst>
      <p:ext uri="{BB962C8B-B14F-4D97-AF65-F5344CB8AC3E}">
        <p14:creationId xmlns:p14="http://schemas.microsoft.com/office/powerpoint/2010/main" val="8967988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2D3AE-B6BD-9477-6758-DAEAF3B92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3408131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3956</Words>
  <Application>Microsoft Office PowerPoint</Application>
  <PresentationFormat>Widescreen</PresentationFormat>
  <Paragraphs>408</Paragraphs>
  <Slides>95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Arial-Black</vt:lpstr>
      <vt:lpstr>Arial</vt:lpstr>
      <vt:lpstr>Calibri</vt:lpstr>
      <vt:lpstr>Calibri Light</vt:lpstr>
      <vt:lpstr>Times New Roman</vt:lpstr>
      <vt:lpstr>Wingdings</vt:lpstr>
      <vt:lpstr>Office Theme</vt:lpstr>
      <vt:lpstr>PowerPoint Presentation</vt:lpstr>
      <vt:lpstr>“Big data là nền tảng của tất cả các xu hướng lớn đang diễn ra hiện nay, từ mạng xã hội đến di động đến đám mây đến trò chơi.”  -Chris Lynch, Vertica Systems </vt:lpstr>
      <vt:lpstr>Hệ thống tập tin phân tán</vt:lpstr>
      <vt:lpstr>Năm đặc trưng của dữ liệu lớn (5V’s) </vt:lpstr>
      <vt:lpstr>Các nghiên cứu dữ liệu lớn-hệ thống tập tin Google </vt:lpstr>
      <vt:lpstr> Nghiên cứu điển hình về dữ liệu lớn - Hệ thống tệp của Google </vt:lpstr>
      <vt:lpstr>Bài viết về Hệ thống tệp của Google năm 2003</vt:lpstr>
      <vt:lpstr>Hệ thống tệp của Google là gì?</vt:lpstr>
      <vt:lpstr>Xem xét thiết kế GFS: Phần cứng hàng hóa</vt:lpstr>
      <vt:lpstr>Xem xét thiết kế GFS: Tệp lớn</vt:lpstr>
      <vt:lpstr>Xem xét thiết kế GFS: Thao tác với tệp</vt:lpstr>
      <vt:lpstr>Xem xét thiết kế GFS: Chunks  </vt:lpstr>
      <vt:lpstr>Xem xét thiết kế GFS: Bản sao</vt:lpstr>
      <vt:lpstr>Xem xét thiết kế GFS: Tệp lớn</vt:lpstr>
      <vt:lpstr>Kiến trúc GFS</vt:lpstr>
      <vt:lpstr>Kiến trúc GFS</vt:lpstr>
      <vt:lpstr>GFS: Đọc</vt:lpstr>
      <vt:lpstr>GFS: Ghi</vt:lpstr>
      <vt:lpstr>GFS: Heartbeat (Nhịp tim)</vt:lpstr>
      <vt:lpstr>GFS: Đảm bảo số lượng bản sao chunk</vt:lpstr>
      <vt:lpstr>GFS: Một máy chủ duy nhất cho các cụm nhiều TB</vt:lpstr>
      <vt:lpstr>GFS: Nhật ký hoạt động </vt:lpstr>
      <vt:lpstr>GFS: Nhật ký hoạt động</vt:lpstr>
      <vt:lpstr>Việc xử lý dữ liệu trong GFS</vt:lpstr>
      <vt:lpstr>Việc xử lý dữ liệu trong GFS</vt:lpstr>
      <vt:lpstr>Việc xử lý dữ liệu trong GFS</vt:lpstr>
      <vt:lpstr>Việc xử lý dữ liệu trong GFS</vt:lpstr>
      <vt:lpstr>Việc xử lý dữ liệu trong GFS </vt:lpstr>
      <vt:lpstr>Việc xử lý dữ liệu trong GFS</vt:lpstr>
      <vt:lpstr>Map Reduce trong GFS</vt:lpstr>
      <vt:lpstr>Map + Reduce</vt:lpstr>
      <vt:lpstr>Map + Reduce</vt:lpstr>
      <vt:lpstr>Map + Reduce </vt:lpstr>
      <vt:lpstr>Map + Reduce</vt:lpstr>
      <vt:lpstr>Map + Reduce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 .D</dc:creator>
  <cp:lastModifiedBy>Long Gia</cp:lastModifiedBy>
  <cp:revision>74</cp:revision>
  <dcterms:created xsi:type="dcterms:W3CDTF">2023-09-30T14:33:53Z</dcterms:created>
  <dcterms:modified xsi:type="dcterms:W3CDTF">2023-10-04T01:02:10Z</dcterms:modified>
</cp:coreProperties>
</file>